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61" r:id="rId2"/>
    <p:sldId id="274" r:id="rId3"/>
    <p:sldId id="260" r:id="rId4"/>
    <p:sldId id="398" r:id="rId5"/>
    <p:sldId id="281" r:id="rId6"/>
    <p:sldId id="262" r:id="rId7"/>
    <p:sldId id="263" r:id="rId8"/>
    <p:sldId id="359" r:id="rId9"/>
    <p:sldId id="387" r:id="rId10"/>
    <p:sldId id="266" r:id="rId11"/>
    <p:sldId id="43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11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2AD20-8D33-4CA3-892F-999C59286730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DEFA4-CE59-4E92-B35C-E692737CEB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006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C747F42F-5923-4B3B-B24E-530757C0DF6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3E8CFEF9-A9F0-4188-91DE-B20FFB48BD9B}" type="slidenum">
              <a:rPr lang="en-US" altLang="zh-CN" smtClean="0">
                <a:solidFill>
                  <a:srgbClr val="A50021"/>
                </a:solidFill>
              </a:rPr>
              <a:pPr>
                <a:spcBef>
                  <a:spcPct val="0"/>
                </a:spcBef>
              </a:pPr>
              <a:t>4</a:t>
            </a:fld>
            <a:endParaRPr lang="en-US" altLang="zh-CN">
              <a:solidFill>
                <a:srgbClr val="A50021"/>
              </a:solidFill>
            </a:endParaRPr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631ED861-186B-4794-8B8D-69D3DBDC1723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3E9E7B96-0854-42BD-A831-109D3D95D3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b="1">
                <a:solidFill>
                  <a:srgbClr val="AC0684"/>
                </a:solidFill>
              </a:rPr>
              <a:t>相连的氢越多，振动频率越低，吸收强度越大</a:t>
            </a:r>
            <a:r>
              <a:rPr lang="zh-CN" altLang="en-US" b="1"/>
              <a:t>。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584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429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96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293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088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442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3794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88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107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4119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214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5AD620-EBF6-499F-BFF7-82CB0F32C13A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E4964D-C4AA-4D0A-9F34-2C0703F75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08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4.m4a"/><Relationship Id="rId7" Type="http://schemas.openxmlformats.org/officeDocument/2006/relationships/oleObject" Target="../embeddings/oleObject1.bin"/><Relationship Id="rId2" Type="http://schemas.microsoft.com/office/2007/relationships/media" Target="../media/media4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C91F97D8-3206-45FF-B841-32EA88AAF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113" y="768350"/>
            <a:ext cx="7848600" cy="609600"/>
          </a:xfrm>
        </p:spPr>
        <p:txBody>
          <a:bodyPr/>
          <a:lstStyle/>
          <a:p>
            <a:pPr eaLnBrk="1" hangingPunct="1"/>
            <a:r>
              <a:rPr lang="en-US" altLang="zh-CN" sz="2800" b="1">
                <a:solidFill>
                  <a:srgbClr val="880088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Similar as Alkenes</a:t>
            </a:r>
            <a:endParaRPr lang="zh-CN" altLang="en-US" sz="2800" b="1">
              <a:solidFill>
                <a:srgbClr val="880088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sp>
        <p:nvSpPr>
          <p:cNvPr id="47107" name="Text Box 4">
            <a:extLst>
              <a:ext uri="{FF2B5EF4-FFF2-40B4-BE49-F238E27FC236}">
                <a16:creationId xmlns:a16="http://schemas.microsoft.com/office/drawing/2014/main" id="{D2801286-13D0-4162-8360-6B4DC1D5C2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76213"/>
            <a:ext cx="23495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4) Aromatics</a:t>
            </a:r>
            <a:endParaRPr lang="zh-CN" altLang="en-US" sz="28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0EAB32BA-6FC2-4101-A65F-84A6A26B83BD}"/>
              </a:ext>
            </a:extLst>
          </p:cNvPr>
          <p:cNvGraphicFramePr>
            <a:graphicFrameLocks noGrp="1"/>
          </p:cNvGraphicFramePr>
          <p:nvPr/>
        </p:nvGraphicFramePr>
        <p:xfrm>
          <a:off x="914400" y="1700213"/>
          <a:ext cx="7272338" cy="3529012"/>
        </p:xfrm>
        <a:graphic>
          <a:graphicData uri="http://schemas.openxmlformats.org/drawingml/2006/table">
            <a:tbl>
              <a:tblPr/>
              <a:tblGrid>
                <a:gridCol w="24241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03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79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7618"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Vibration</a:t>
                      </a:r>
                      <a:endParaRPr kumimoji="0" lang="zh-CN" altLang="en-US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Peak position (cm</a:t>
                      </a:r>
                      <a:r>
                        <a:rPr kumimoji="0" lang="en-US" altLang="zh-CN" sz="1800" b="1" i="0" u="none" strike="noStrike" cap="none" normalizeH="0" baseline="3000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-1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)</a:t>
                      </a:r>
                      <a:endParaRPr kumimoji="0" lang="zh-CN" altLang="en-US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More</a:t>
                      </a:r>
                      <a:endParaRPr kumimoji="0" lang="zh-CN" altLang="en-US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6450"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Symbol" panose="05050102010706020507" pitchFamily="18" charset="2"/>
                          <a:ea typeface="楷体_GB2312" pitchFamily="49" charset="-122"/>
                          <a:cs typeface="Arial" panose="020B0604020202020204" pitchFamily="34" charset="0"/>
                        </a:rPr>
                        <a:t>n </a:t>
                      </a:r>
                      <a:r>
                        <a:rPr kumimoji="0" lang="en-US" altLang="zh-CN" sz="1800" b="1" i="0" u="none" strike="noStrike" cap="none" normalizeH="0" baseline="-1800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=C</a:t>
                      </a:r>
                      <a:r>
                        <a:rPr kumimoji="0" lang="zh-CN" altLang="en-US" sz="1800" b="1" i="0" u="none" strike="noStrike" cap="none" normalizeH="0" baseline="-1800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－</a:t>
                      </a:r>
                      <a:r>
                        <a:rPr kumimoji="0" lang="en-US" altLang="zh-CN" sz="1800" b="1" i="0" u="none" strike="noStrike" cap="none" normalizeH="0" baseline="-1800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H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楷体_GB2312" pitchFamily="49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CF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3000-3100</a:t>
                      </a:r>
                      <a:endParaRPr kumimoji="0" lang="zh-CN" altLang="en-US" sz="1800" b="0" i="0" u="none" strike="noStrike" cap="none" normalizeH="0" baseline="30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CF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C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6450"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Symbol" panose="05050102010706020507" pitchFamily="18" charset="2"/>
                          <a:ea typeface="楷体_GB2312" pitchFamily="49" charset="-122"/>
                          <a:cs typeface="Arial" panose="020B0604020202020204" pitchFamily="34" charset="0"/>
                        </a:rPr>
                        <a:t>n </a:t>
                      </a:r>
                      <a:r>
                        <a:rPr kumimoji="0" lang="en-US" altLang="zh-CN" sz="1800" b="1" i="0" u="none" strike="noStrike" cap="none" normalizeH="0" baseline="-1800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C=C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楷体_GB2312" pitchFamily="49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E9E7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1450-1650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E9E7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2-4 peaks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E9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618"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</a:t>
                      </a:r>
                      <a:r>
                        <a:rPr kumimoji="0" lang="zh-CN" altLang="en-US" sz="1800" b="1" i="0" u="none" strike="noStrike" cap="none" normalizeH="0" baseline="-2500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-2500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=C-H</a:t>
                      </a:r>
                      <a:r>
                        <a:rPr kumimoji="0" lang="en-US" altLang="zh-CN" sz="1800" b="1" i="0" u="none" strike="noStrike" cap="none" normalizeH="0" baseline="-250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 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楷体_GB2312" pitchFamily="49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CF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650-900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CFC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Substitution determination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C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0876"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</a:t>
                      </a:r>
                      <a:r>
                        <a:rPr kumimoji="0" lang="zh-CN" altLang="en-US" sz="1800" b="1" i="0" u="none" strike="noStrike" cap="none" normalizeH="0" baseline="-2500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-2500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=C-H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A50021"/>
                          </a:solidFill>
                          <a:effectLst/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(multiple frequency)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楷体_GB2312" pitchFamily="49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E9E7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1600-2000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E9E7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575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>
                        <a:spcBef>
                          <a:spcPts val="375"/>
                        </a:spcBef>
                        <a:buClr>
                          <a:schemeClr val="accent2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>
                        <a:spcBef>
                          <a:spcPts val="375"/>
                        </a:spcBef>
                        <a:buClr>
                          <a:srgbClr val="E6B1AB"/>
                        </a:buClr>
                        <a:buSzPct val="8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buSzPct val="80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>
                        <a:spcBef>
                          <a:spcPts val="375"/>
                        </a:spcBef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ts val="375"/>
                        </a:spcBef>
                        <a:spcAft>
                          <a:spcPct val="0"/>
                        </a:spcAft>
                        <a:buClr>
                          <a:srgbClr val="A28E6A"/>
                        </a:buClr>
                        <a:defRPr>
                          <a:solidFill>
                            <a:schemeClr val="tx1"/>
                          </a:solidFill>
                          <a:latin typeface="Perpetua" panose="0202050206040102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Substitution determination</a:t>
                      </a: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7E9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BA05E78-71FC-4C07-A94D-19553D19A1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943"/>
    </mc:Choice>
    <mc:Fallback>
      <p:transition spd="slow" advTm="118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653" x="2214563" y="6621463"/>
          <p14:tracePt t="14661" x="2170113" y="6492875"/>
          <p14:tracePt t="14671" x="1987550" y="6127750"/>
          <p14:tracePt t="14678" x="1768475" y="5699125"/>
          <p14:tracePt t="14688" x="1512888" y="5326063"/>
          <p14:tracePt t="14694" x="1249363" y="4924425"/>
          <p14:tracePt t="14703" x="984250" y="4478338"/>
          <p14:tracePt t="14714" x="874713" y="4268788"/>
          <p14:tracePt t="14723" x="820738" y="4140200"/>
          <p14:tracePt t="14730" x="801688" y="3976688"/>
          <p14:tracePt t="14739" x="801688" y="3940175"/>
          <p14:tracePt t="14746" x="893763" y="3921125"/>
          <p14:tracePt t="14755" x="947738" y="3921125"/>
          <p14:tracePt t="14762" x="1112838" y="3967163"/>
          <p14:tracePt t="15008" x="1149350" y="3811588"/>
          <p14:tracePt t="15016" x="1157288" y="3721100"/>
          <p14:tracePt t="15024" x="1157288" y="3502025"/>
          <p14:tracePt t="15031" x="1157288" y="3482975"/>
          <p14:tracePt t="15040" x="1139825" y="3446463"/>
          <p14:tracePt t="15048" x="1084263" y="3346450"/>
          <p14:tracePt t="15055" x="1084263" y="3338513"/>
          <p14:tracePt t="15063" x="1066800" y="3328988"/>
          <p14:tracePt t="15096" x="1066800" y="3319463"/>
          <p14:tracePt t="15103" x="1066800" y="3309938"/>
          <p14:tracePt t="15111" x="1066800" y="3292475"/>
          <p14:tracePt t="15121" x="1076325" y="3273425"/>
          <p14:tracePt t="15128" x="1093788" y="3219450"/>
          <p14:tracePt t="15136" x="1120775" y="3155950"/>
          <p14:tracePt t="15143" x="1139825" y="3109913"/>
          <p14:tracePt t="15154" x="1166813" y="3046413"/>
          <p14:tracePt t="15161" x="1176338" y="3009900"/>
          <p14:tracePt t="15170" x="1185863" y="2963863"/>
          <p14:tracePt t="15176" x="1185863" y="2917825"/>
          <p14:tracePt t="15186" x="1193800" y="2900363"/>
          <p14:tracePt t="15191" x="1193800" y="2890838"/>
          <p14:tracePt t="15210" x="1193800" y="2881313"/>
          <p14:tracePt t="15219" x="1193800" y="2873375"/>
          <p14:tracePt t="15228" x="1193800" y="2854325"/>
          <p14:tracePt t="15237" x="1193800" y="2836863"/>
          <p14:tracePt t="15245" x="1193800" y="2817813"/>
          <p14:tracePt t="15255" x="1193800" y="2800350"/>
          <p14:tracePt t="15262" x="1193800" y="2781300"/>
          <p14:tracePt t="15271" x="1193800" y="2771775"/>
          <p14:tracePt t="15278" x="1193800" y="2763838"/>
          <p14:tracePt t="15294" x="1193800" y="2754313"/>
          <p14:tracePt t="15301" x="1193800" y="2744788"/>
          <p14:tracePt t="15311" x="1185863" y="2744788"/>
          <p14:tracePt t="15588" x="1185863" y="2735263"/>
          <p14:tracePt t="15596" x="1193800" y="2727325"/>
          <p14:tracePt t="15604" x="1203325" y="2717800"/>
          <p14:tracePt t="15611" x="1212850" y="2717800"/>
          <p14:tracePt t="15620" x="1222375" y="2717800"/>
          <p14:tracePt t="15628" x="1230313" y="2717800"/>
          <p14:tracePt t="15638" x="1230313" y="2708275"/>
          <p14:tracePt t="15644" x="1239838" y="2708275"/>
          <p14:tracePt t="15660" x="1249363" y="2698750"/>
          <p14:tracePt t="15668" x="1258888" y="2690813"/>
          <p14:tracePt t="15676" x="1276350" y="2681288"/>
          <p14:tracePt t="15684" x="1293813" y="2671763"/>
          <p14:tracePt t="15692" x="1330325" y="2654300"/>
          <p14:tracePt t="15700" x="1349375" y="2644775"/>
          <p14:tracePt t="15708" x="1366838" y="2625725"/>
          <p14:tracePt t="15716" x="1395413" y="2608263"/>
          <p14:tracePt t="15725" x="1412875" y="2598738"/>
          <p14:tracePt t="15736" x="1422400" y="2598738"/>
          <p14:tracePt t="15742" x="1431925" y="2589213"/>
          <p14:tracePt t="15838" x="1439863" y="2581275"/>
          <p14:tracePt t="15846" x="1458913" y="2571750"/>
          <p14:tracePt t="15854" x="1476375" y="2562225"/>
          <p14:tracePt t="15862" x="1476375" y="2554288"/>
          <p14:tracePt t="15874" x="1504950" y="2544763"/>
          <p14:tracePt t="15877" x="1531938" y="2525713"/>
          <p14:tracePt t="15886" x="1541463" y="2525713"/>
          <p14:tracePt t="15894" x="1558925" y="2517775"/>
          <p14:tracePt t="15901" x="1585913" y="2508250"/>
          <p14:tracePt t="15910" x="1595438" y="2508250"/>
          <p14:tracePt t="15922" x="1612900" y="2498725"/>
          <p14:tracePt t="15927" x="1631950" y="2498725"/>
          <p14:tracePt t="15937" x="1668463" y="2498725"/>
          <p14:tracePt t="15946" x="1695450" y="2489200"/>
          <p14:tracePt t="15954" x="1722438" y="2489200"/>
          <p14:tracePt t="15962" x="1751013" y="2489200"/>
          <p14:tracePt t="15973" x="1768475" y="2481263"/>
          <p14:tracePt t="15978" x="1824038" y="2481263"/>
          <p14:tracePt t="15990" x="1841500" y="2481263"/>
          <p14:tracePt t="15993" x="1878013" y="2471738"/>
          <p14:tracePt t="16011" x="1931988" y="2462213"/>
          <p14:tracePt t="16019" x="1960563" y="2444750"/>
          <p14:tracePt t="16030" x="1987550" y="2435225"/>
          <p14:tracePt t="16040" x="1997075" y="2435225"/>
          <p14:tracePt t="16048" x="2024063" y="2425700"/>
          <p14:tracePt t="16055" x="2041525" y="2425700"/>
          <p14:tracePt t="16063" x="2051050" y="2425700"/>
          <p14:tracePt t="16071" x="2070100" y="2416175"/>
          <p14:tracePt t="16080" x="2097088" y="2416175"/>
          <p14:tracePt t="16088" x="2124075" y="2398713"/>
          <p14:tracePt t="16097" x="2160588" y="2389188"/>
          <p14:tracePt t="16107" x="2214563" y="2371725"/>
          <p14:tracePt t="16112" x="2243138" y="2371725"/>
          <p14:tracePt t="16123" x="2270125" y="2362200"/>
          <p14:tracePt t="16128" x="2306638" y="2352675"/>
          <p14:tracePt t="16136" x="2316163" y="2352675"/>
          <p14:tracePt t="16151" x="2316163" y="2343150"/>
          <p14:tracePt t="16331" x="2324100" y="2343150"/>
          <p14:tracePt t="16435" x="2324100" y="2352675"/>
          <p14:tracePt t="16554" x="2316163" y="2352675"/>
          <p14:tracePt t="16561" x="2297113" y="2352675"/>
          <p14:tracePt t="16570" x="2297113" y="2343150"/>
          <p14:tracePt t="16577" x="2287588" y="2343150"/>
          <p14:tracePt t="16586" x="2270125" y="2343150"/>
          <p14:tracePt t="16596" x="2260600" y="2343150"/>
          <p14:tracePt t="16604" x="2251075" y="2335213"/>
          <p14:tracePt t="16611" x="2243138" y="2335213"/>
          <p14:tracePt t="16620" x="2233613" y="2325688"/>
          <p14:tracePt t="16668" x="2224088" y="2325688"/>
          <p14:tracePt t="16691" x="2214563" y="2325688"/>
          <p14:tracePt t="16708" x="2206625" y="2325688"/>
          <p14:tracePt t="16716" x="2197100" y="2325688"/>
          <p14:tracePt t="16724" x="2187575" y="2316163"/>
          <p14:tracePt t="16731" x="2179638" y="2316163"/>
          <p14:tracePt t="16740" x="2170113" y="2316163"/>
          <p14:tracePt t="16748" x="2151063" y="2316163"/>
          <p14:tracePt t="16755" x="2124075" y="2316163"/>
          <p14:tracePt t="16764" x="2087563" y="2316163"/>
          <p14:tracePt t="16772" x="2060575" y="2316163"/>
          <p14:tracePt t="16781" x="2024063" y="2306638"/>
          <p14:tracePt t="16788" x="1978025" y="2306638"/>
          <p14:tracePt t="16796" x="1941513" y="2306638"/>
          <p14:tracePt t="16805" x="1895475" y="2306638"/>
          <p14:tracePt t="16812" x="1868488" y="2306638"/>
          <p14:tracePt t="16821" x="1841500" y="2306638"/>
          <p14:tracePt t="16828" x="1795463" y="2306638"/>
          <p14:tracePt t="16835" x="1768475" y="2306638"/>
          <p14:tracePt t="16844" x="1722438" y="2306638"/>
          <p14:tracePt t="16851" x="1658938" y="2306638"/>
          <p14:tracePt t="16859" x="1595438" y="2306638"/>
          <p14:tracePt t="16874" x="1504950" y="2325688"/>
          <p14:tracePt t="16876" x="1431925" y="2335213"/>
          <p14:tracePt t="16886" x="1385888" y="2343150"/>
          <p14:tracePt t="16894" x="1312863" y="2362200"/>
          <p14:tracePt t="16901" x="1249363" y="2379663"/>
          <p14:tracePt t="16910" x="1203325" y="2379663"/>
          <p14:tracePt t="16918" x="1176338" y="2389188"/>
          <p14:tracePt t="16925" x="1157288" y="2398713"/>
          <p14:tracePt t="16935" x="1130300" y="2408238"/>
          <p14:tracePt t="16941" x="1112838" y="2425700"/>
          <p14:tracePt t="16950" x="1103313" y="2444750"/>
          <p14:tracePt t="16958" x="1093788" y="2444750"/>
          <p14:tracePt t="16968" x="1084263" y="2452688"/>
          <p14:tracePt t="16978" x="1084263" y="2462213"/>
          <p14:tracePt t="16986" x="1076325" y="2471738"/>
          <p14:tracePt t="16994" x="1076325" y="2489200"/>
          <p14:tracePt t="17001" x="1066800" y="2508250"/>
          <p14:tracePt t="17010" x="1066800" y="2525713"/>
          <p14:tracePt t="17018" x="1066800" y="2544763"/>
          <p14:tracePt t="17026" x="1066800" y="2562225"/>
          <p14:tracePt t="17035" x="1066800" y="2589213"/>
          <p14:tracePt t="17041" x="1066800" y="2617788"/>
          <p14:tracePt t="17050" x="1066800" y="2635250"/>
          <p14:tracePt t="17057" x="1066800" y="2671763"/>
          <p14:tracePt t="17066" x="1066800" y="2690813"/>
          <p14:tracePt t="17073" x="1076325" y="2735263"/>
          <p14:tracePt t="17081" x="1084263" y="2744788"/>
          <p14:tracePt t="17089" x="1093788" y="2763838"/>
          <p14:tracePt t="17098" x="1103313" y="2781300"/>
          <p14:tracePt t="17107" x="1112838" y="2790825"/>
          <p14:tracePt t="17114" x="1120775" y="2800350"/>
          <p14:tracePt t="17123" x="1139825" y="2808288"/>
          <p14:tracePt t="17137" x="1149350" y="2817813"/>
          <p14:tracePt t="17138" x="1149350" y="2827338"/>
          <p14:tracePt t="17146" x="1166813" y="2836863"/>
          <p14:tracePt t="17155" x="1176338" y="2844800"/>
          <p14:tracePt t="17161" x="1203325" y="2854325"/>
          <p14:tracePt t="17172" x="1222375" y="2863850"/>
          <p14:tracePt t="17180" x="1249363" y="2873375"/>
          <p14:tracePt t="17191" x="1293813" y="2881313"/>
          <p14:tracePt t="17195" x="1322388" y="2890838"/>
          <p14:tracePt t="17205" x="1366838" y="2900363"/>
          <p14:tracePt t="17211" x="1395413" y="2917825"/>
          <p14:tracePt t="17220" x="1439863" y="2927350"/>
          <p14:tracePt t="17228" x="1495425" y="2936875"/>
          <p14:tracePt t="17236" x="1522413" y="2936875"/>
          <p14:tracePt t="17243" x="1568450" y="2936875"/>
          <p14:tracePt t="17251" x="1622425" y="2946400"/>
          <p14:tracePt t="17259" x="1677988" y="2946400"/>
          <p14:tracePt t="17268" x="1741488" y="2963863"/>
          <p14:tracePt t="17276" x="1795463" y="2963863"/>
          <p14:tracePt t="17284" x="1887538" y="2963863"/>
          <p14:tracePt t="17294" x="1960563" y="2963863"/>
          <p14:tracePt t="17305" x="2051050" y="2963863"/>
          <p14:tracePt t="17312" x="2114550" y="2954338"/>
          <p14:tracePt t="17321" x="2170113" y="2954338"/>
          <p14:tracePt t="17328" x="2206625" y="2954338"/>
          <p14:tracePt t="17336" x="2270125" y="2946400"/>
          <p14:tracePt t="17344" x="2343150" y="2946400"/>
          <p14:tracePt t="17352" x="2397125" y="2946400"/>
          <p14:tracePt t="17360" x="2506663" y="2946400"/>
          <p14:tracePt t="17368" x="2579688" y="2946400"/>
          <p14:tracePt t="17378" x="2625725" y="2936875"/>
          <p14:tracePt t="17384" x="2698750" y="2936875"/>
          <p14:tracePt t="17392" x="2771775" y="2936875"/>
          <p14:tracePt t="17400" x="2817813" y="2936875"/>
          <p14:tracePt t="17407" x="2844800" y="2936875"/>
          <p14:tracePt t="17416" x="2871788" y="2936875"/>
          <p14:tracePt t="17423" x="2898775" y="2936875"/>
          <p14:tracePt t="17431" x="2925763" y="2936875"/>
          <p14:tracePt t="17440" x="2944813" y="2936875"/>
          <p14:tracePt t="17450" x="2954338" y="2936875"/>
          <p14:tracePt t="17457" x="2962275" y="2936875"/>
          <p14:tracePt t="17466" x="2981325" y="2936875"/>
          <p14:tracePt t="17473" x="2990850" y="2936875"/>
          <p14:tracePt t="17481" x="2998788" y="2936875"/>
          <p14:tracePt t="17490" x="3017838" y="2936875"/>
          <p14:tracePt t="17498" x="3035300" y="2936875"/>
          <p14:tracePt t="17506" x="3054350" y="2936875"/>
          <p14:tracePt t="17514" x="3063875" y="2936875"/>
          <p14:tracePt t="17524" x="3071813" y="2936875"/>
          <p14:tracePt t="17530" x="3081338" y="2936875"/>
          <p14:tracePt t="17539" x="3090863" y="2936875"/>
          <p14:tracePt t="17562" x="3090863" y="2927350"/>
          <p14:tracePt t="17578" x="3090863" y="2917825"/>
          <p14:tracePt t="17586" x="3090863" y="2900363"/>
          <p14:tracePt t="17594" x="3090863" y="2881313"/>
          <p14:tracePt t="17602" x="3090863" y="2863850"/>
          <p14:tracePt t="17610" x="3090863" y="2836863"/>
          <p14:tracePt t="17618" x="3090863" y="2800350"/>
          <p14:tracePt t="17626" x="3071813" y="2763838"/>
          <p14:tracePt t="17635" x="3063875" y="2735263"/>
          <p14:tracePt t="17643" x="3044825" y="2717800"/>
          <p14:tracePt t="17650" x="3035300" y="2698750"/>
          <p14:tracePt t="17658" x="3035300" y="2681288"/>
          <p14:tracePt t="17666" x="3017838" y="2662238"/>
          <p14:tracePt t="17684" x="3017838" y="2654300"/>
          <p14:tracePt t="17721" x="3008313" y="2644775"/>
          <p14:tracePt t="17739" x="2998788" y="2625725"/>
          <p14:tracePt t="17748" x="2990850" y="2617788"/>
          <p14:tracePt t="17755" x="2971800" y="2608263"/>
          <p14:tracePt t="17771" x="2954338" y="2589213"/>
          <p14:tracePt t="17780" x="2917825" y="2562225"/>
          <p14:tracePt t="17789" x="2898775" y="2535238"/>
          <p14:tracePt t="17796" x="2881313" y="2517775"/>
          <p14:tracePt t="17805" x="2862263" y="2498725"/>
          <p14:tracePt t="17811" x="2852738" y="2489200"/>
          <p14:tracePt t="17822" x="2844800" y="2481263"/>
          <p14:tracePt t="17828" x="2835275" y="2471738"/>
          <p14:tracePt t="17837" x="2825750" y="2462213"/>
          <p14:tracePt t="17852" x="2817813" y="2462213"/>
          <p14:tracePt t="17861" x="2817813" y="2452688"/>
          <p14:tracePt t="17868" x="2808288" y="2452688"/>
          <p14:tracePt t="17875" x="2789238" y="2435225"/>
          <p14:tracePt t="17884" x="2771775" y="2425700"/>
          <p14:tracePt t="17891" x="2752725" y="2416175"/>
          <p14:tracePt t="17900" x="2708275" y="2408238"/>
          <p14:tracePt t="17908" x="2671763" y="2389188"/>
          <p14:tracePt t="17916" x="2606675" y="2371725"/>
          <p14:tracePt t="17924" x="2525713" y="2352675"/>
          <p14:tracePt t="17931" x="2452688" y="2325688"/>
          <p14:tracePt t="17940" x="2379663" y="2325688"/>
          <p14:tracePt t="17948" x="2297113" y="2316163"/>
          <p14:tracePt t="17957" x="2260600" y="2316163"/>
          <p14:tracePt t="17964" x="2214563" y="2306638"/>
          <p14:tracePt t="17971" x="2179638" y="2306638"/>
          <p14:tracePt t="17980" x="2170113" y="2306638"/>
          <p14:tracePt t="17991" x="2143125" y="2306638"/>
          <p14:tracePt t="18000" x="2114550" y="2306638"/>
          <p14:tracePt t="18010" x="2097088" y="2298700"/>
          <p14:tracePt t="18016" x="2060575" y="2298700"/>
          <p14:tracePt t="18032" x="2041525" y="2298700"/>
          <p14:tracePt t="18042" x="2014538" y="2298700"/>
          <p14:tracePt t="18050" x="1997075" y="2289175"/>
          <p14:tracePt t="18058" x="1960563" y="2289175"/>
          <p14:tracePt t="18066" x="1931988" y="2289175"/>
          <p14:tracePt t="18076" x="1905000" y="2289175"/>
          <p14:tracePt t="18083" x="1860550" y="2279650"/>
          <p14:tracePt t="18091" x="1831975" y="2279650"/>
          <p14:tracePt t="18098" x="1795463" y="2279650"/>
          <p14:tracePt t="18105" x="1758950" y="2279650"/>
          <p14:tracePt t="18114" x="1731963" y="2279650"/>
          <p14:tracePt t="18123" x="1714500" y="2279650"/>
          <p14:tracePt t="18139" x="1658938" y="2279650"/>
          <p14:tracePt t="18146" x="1612900" y="2289175"/>
          <p14:tracePt t="18154" x="1595438" y="2298700"/>
          <p14:tracePt t="18162" x="1568450" y="2306638"/>
          <p14:tracePt t="18171" x="1549400" y="2316163"/>
          <p14:tracePt t="18178" x="1531938" y="2325688"/>
          <p14:tracePt t="18186" x="1522413" y="2325688"/>
          <p14:tracePt t="18196" x="1512888" y="2335213"/>
          <p14:tracePt t="18207" x="1504950" y="2343150"/>
          <p14:tracePt t="18215" x="1495425" y="2343150"/>
          <p14:tracePt t="18224" x="1495425" y="2352675"/>
          <p14:tracePt t="18230" x="1476375" y="2371725"/>
          <p14:tracePt t="18241" x="1468438" y="2371725"/>
          <p14:tracePt t="18245" x="1449388" y="2379663"/>
          <p14:tracePt t="18254" x="1439863" y="2389188"/>
          <p14:tracePt t="18261" x="1431925" y="2398713"/>
          <p14:tracePt t="18271" x="1422400" y="2416175"/>
          <p14:tracePt t="18280" x="1412875" y="2425700"/>
          <p14:tracePt t="18286" x="1412875" y="2435225"/>
          <p14:tracePt t="18296" x="1403350" y="2452688"/>
          <p14:tracePt t="18311" x="1403350" y="2462213"/>
          <p14:tracePt t="18321" x="1403350" y="2471738"/>
          <p14:tracePt t="18328" x="1395413" y="2489200"/>
          <p14:tracePt t="18342" x="1395413" y="2508250"/>
          <p14:tracePt t="18344" x="1395413" y="2525713"/>
          <p14:tracePt t="18355" x="1395413" y="2544763"/>
          <p14:tracePt t="18361" x="1395413" y="2562225"/>
          <p14:tracePt t="18368" x="1395413" y="2581275"/>
          <p14:tracePt t="18385" x="1395413" y="2598738"/>
          <p14:tracePt t="18394" x="1395413" y="2617788"/>
          <p14:tracePt t="18402" x="1395413" y="2625725"/>
          <p14:tracePt t="18411" x="1395413" y="2635250"/>
          <p14:tracePt t="18422" x="1395413" y="2662238"/>
          <p14:tracePt t="18427" x="1403350" y="2681288"/>
          <p14:tracePt t="18436" x="1412875" y="2698750"/>
          <p14:tracePt t="18444" x="1422400" y="2708275"/>
          <p14:tracePt t="18451" x="1422400" y="2727325"/>
          <p14:tracePt t="18460" x="1431925" y="2744788"/>
          <p14:tracePt t="18471" x="1439863" y="2754313"/>
          <p14:tracePt t="18480" x="1449388" y="2754313"/>
          <p14:tracePt t="18488" x="1468438" y="2763838"/>
          <p14:tracePt t="18496" x="1476375" y="2771775"/>
          <p14:tracePt t="18504" x="1485900" y="2771775"/>
          <p14:tracePt t="18511" x="1504950" y="2771775"/>
          <p14:tracePt t="18528" x="1512888" y="2771775"/>
          <p14:tracePt t="18536" x="1531938" y="2781300"/>
          <p14:tracePt t="18543" x="1549400" y="2781300"/>
          <p14:tracePt t="18551" x="1576388" y="2781300"/>
          <p14:tracePt t="18559" x="1595438" y="2781300"/>
          <p14:tracePt t="18573" x="1631950" y="2790825"/>
          <p14:tracePt t="18576" x="1668463" y="2790825"/>
          <p14:tracePt t="18587" x="1695450" y="2790825"/>
          <p14:tracePt t="18594" x="1741488" y="2790825"/>
          <p14:tracePt t="18609" x="1778000" y="2790825"/>
          <p14:tracePt t="18618" x="1824038" y="2790825"/>
          <p14:tracePt t="18626" x="1997075" y="2808288"/>
          <p14:tracePt t="18634" x="2070100" y="2817813"/>
          <p14:tracePt t="18641" x="2214563" y="2863850"/>
          <p14:tracePt t="18651" x="2287588" y="2917825"/>
          <p14:tracePt t="18661" x="2352675" y="2982913"/>
          <p14:tracePt t="18670" x="2397125" y="3082925"/>
          <p14:tracePt t="19064" x="2389188" y="3082925"/>
          <p14:tracePt t="19069" x="2297113" y="3054350"/>
          <p14:tracePt t="19078" x="2251075" y="3046413"/>
          <p14:tracePt t="19084" x="2224088" y="3036888"/>
          <p14:tracePt t="19093" x="2197100" y="3027363"/>
          <p14:tracePt t="19100" x="2170113" y="3027363"/>
          <p14:tracePt t="19124" x="2160588" y="3027363"/>
          <p14:tracePt t="19131" x="2160588" y="3017838"/>
          <p14:tracePt t="19148" x="2170113" y="3009900"/>
          <p14:tracePt t="19174" x="2179638" y="3000375"/>
          <p14:tracePt t="19182" x="2187575" y="2990850"/>
          <p14:tracePt t="19190" x="2197100" y="2990850"/>
          <p14:tracePt t="19207" x="2206625" y="2990850"/>
          <p14:tracePt t="19214" x="2214563" y="2982913"/>
          <p14:tracePt t="19254" x="2224088" y="2982913"/>
          <p14:tracePt t="19282" x="2233613" y="2973388"/>
          <p14:tracePt t="19290" x="2243138" y="2973388"/>
          <p14:tracePt t="19298" x="2251075" y="2963863"/>
          <p14:tracePt t="19305" x="2270125" y="2954338"/>
          <p14:tracePt t="19313" x="2279650" y="2954338"/>
          <p14:tracePt t="19325" x="2287588" y="2946400"/>
          <p14:tracePt t="19329" x="2297113" y="2946400"/>
          <p14:tracePt t="19337" x="2333625" y="2946400"/>
          <p14:tracePt t="19346" x="2360613" y="2946400"/>
          <p14:tracePt t="19354" x="2389188" y="2946400"/>
          <p14:tracePt t="19361" x="2416175" y="2946400"/>
          <p14:tracePt t="19370" x="2462213" y="2946400"/>
          <p14:tracePt t="19379" x="2525713" y="2946400"/>
          <p14:tracePt t="19387" x="2570163" y="2946400"/>
          <p14:tracePt t="19394" x="2625725" y="2946400"/>
          <p14:tracePt t="19402" x="2662238" y="2946400"/>
          <p14:tracePt t="19410" x="2708275" y="2946400"/>
          <p14:tracePt t="19418" x="2744788" y="2936875"/>
          <p14:tracePt t="19426" x="2789238" y="2936875"/>
          <p14:tracePt t="19436" x="2825750" y="2927350"/>
          <p14:tracePt t="19444" x="2871788" y="2927350"/>
          <p14:tracePt t="19451" x="2898775" y="2927350"/>
          <p14:tracePt t="19460" x="2925763" y="2917825"/>
          <p14:tracePt t="19468" x="2944813" y="2917825"/>
          <p14:tracePt t="19476" x="2954338" y="2917825"/>
          <p14:tracePt t="19491" x="2962275" y="2917825"/>
          <p14:tracePt t="19528" x="2971800" y="2917825"/>
          <p14:tracePt t="19544" x="2990850" y="2917825"/>
          <p14:tracePt t="19560" x="2998788" y="2917825"/>
          <p14:tracePt t="19568" x="3017838" y="2917825"/>
          <p14:tracePt t="19576" x="3027363" y="2917825"/>
          <p14:tracePt t="19584" x="3035300" y="2917825"/>
          <p14:tracePt t="19592" x="3044825" y="2917825"/>
          <p14:tracePt t="19601" x="3063875" y="2909888"/>
          <p14:tracePt t="19616" x="3071813" y="2909888"/>
          <p14:tracePt t="19627" x="3081338" y="2909888"/>
          <p14:tracePt t="19631" x="3090863" y="2909888"/>
          <p14:tracePt t="19641" x="3100388" y="2909888"/>
          <p14:tracePt t="19649" x="3117850" y="2909888"/>
          <p14:tracePt t="19660" x="3136900" y="2900363"/>
          <p14:tracePt t="19663" x="3154363" y="2900363"/>
          <p14:tracePt t="19671" x="3171825" y="2890838"/>
          <p14:tracePt t="19679" x="3181350" y="2890838"/>
          <p14:tracePt t="19688" x="3200400" y="2881313"/>
          <p14:tracePt t="19698" x="3217863" y="2881313"/>
          <p14:tracePt t="19704" x="3236913" y="2881313"/>
          <p14:tracePt t="19714" x="3244850" y="2873375"/>
          <p14:tracePt t="19720" x="3254375" y="2873375"/>
          <p14:tracePt t="19730" x="3263900" y="2873375"/>
          <p14:tracePt t="19738" x="3273425" y="2873375"/>
          <p14:tracePt t="19754" x="3273425" y="2863850"/>
          <p14:tracePt t="19762" x="3281363" y="2863850"/>
          <p14:tracePt t="19802" x="3281363" y="2854325"/>
          <p14:tracePt t="19811" x="3300413" y="2844800"/>
          <p14:tracePt t="19818" x="3317875" y="2827338"/>
          <p14:tracePt t="19827" x="3354388" y="2808288"/>
          <p14:tracePt t="19835" x="3382963" y="2800350"/>
          <p14:tracePt t="19845" x="3409950" y="2790825"/>
          <p14:tracePt t="19850" x="3446463" y="2781300"/>
          <p14:tracePt t="19859" x="3473450" y="2781300"/>
          <p14:tracePt t="19866" x="3500438" y="2781300"/>
          <p14:tracePt t="19874" x="3519488" y="2800350"/>
          <p14:tracePt t="19881" x="3536950" y="2854325"/>
          <p14:tracePt t="19890" x="3546475" y="2917825"/>
          <p14:tracePt t="19898" x="3546475" y="2990850"/>
          <p14:tracePt t="20052" x="3546475" y="2963863"/>
          <p14:tracePt t="20060" x="3536950" y="2936875"/>
          <p14:tracePt t="20068" x="3536950" y="2909888"/>
          <p14:tracePt t="20076" x="3536950" y="2873375"/>
          <p14:tracePt t="20091" x="3556000" y="2854325"/>
          <p14:tracePt t="20104" x="3563938" y="2844800"/>
          <p14:tracePt t="20111" x="3563938" y="2827338"/>
          <p14:tracePt t="20120" x="3563938" y="2817813"/>
          <p14:tracePt t="20140" x="3573463" y="2808288"/>
          <p14:tracePt t="20143" x="3573463" y="2800350"/>
          <p14:tracePt t="20160" x="3573463" y="2790825"/>
          <p14:tracePt t="20212" x="3573463" y="2781300"/>
          <p14:tracePt t="20236" x="3582988" y="2781300"/>
          <p14:tracePt t="20262" x="3592513" y="2781300"/>
          <p14:tracePt t="20267" x="3600450" y="2781300"/>
          <p14:tracePt t="20285" x="3609975" y="2781300"/>
          <p14:tracePt t="20301" x="3619500" y="2781300"/>
          <p14:tracePt t="20318" x="3636963" y="2781300"/>
          <p14:tracePt t="20327" x="3665538" y="2781300"/>
          <p14:tracePt t="20334" x="3702050" y="2771775"/>
          <p14:tracePt t="20342" x="3729038" y="2771775"/>
          <p14:tracePt t="20350" x="3756025" y="2771775"/>
          <p14:tracePt t="20359" x="3783013" y="2771775"/>
          <p14:tracePt t="20366" x="3819525" y="2771775"/>
          <p14:tracePt t="20374" x="3846513" y="2771775"/>
          <p14:tracePt t="20382" x="3875088" y="2771775"/>
          <p14:tracePt t="20390" x="3911600" y="2771775"/>
          <p14:tracePt t="20398" x="3948113" y="2771775"/>
          <p14:tracePt t="20405" x="3984625" y="2771775"/>
          <p14:tracePt t="20413" x="4011613" y="2771775"/>
          <p14:tracePt t="20422" x="4029075" y="2771775"/>
          <p14:tracePt t="20429" x="4048125" y="2771775"/>
          <p14:tracePt t="20438" x="4057650" y="2771775"/>
          <p14:tracePt t="20458" x="4065588" y="2771775"/>
          <p14:tracePt t="20572" x="4057650" y="2771775"/>
          <p14:tracePt t="20577" x="4048125" y="2771775"/>
          <p14:tracePt t="20587" x="4038600" y="2771775"/>
          <p14:tracePt t="20594" x="4029075" y="2771775"/>
          <p14:tracePt t="20604" x="4021138" y="2771775"/>
          <p14:tracePt t="20610" x="4011613" y="2771775"/>
          <p14:tracePt t="20621" x="4002088" y="2781300"/>
          <p14:tracePt t="20656" x="3992563" y="2781300"/>
          <p14:tracePt t="21212" x="3984625" y="2781300"/>
          <p14:tracePt t="21228" x="3975100" y="2781300"/>
          <p14:tracePt t="21245" x="3975100" y="2790825"/>
          <p14:tracePt t="27780" x="3965575" y="2790825"/>
          <p14:tracePt t="27796" x="3948113" y="2790825"/>
          <p14:tracePt t="27804" x="3938588" y="2800350"/>
          <p14:tracePt t="27811" x="3929063" y="2800350"/>
          <p14:tracePt t="27831" x="3919538" y="2800350"/>
          <p14:tracePt t="27839" x="3911600" y="2800350"/>
          <p14:tracePt t="27855" x="3902075" y="2800350"/>
          <p14:tracePt t="27864" x="3892550" y="2800350"/>
          <p14:tracePt t="27880" x="3883025" y="2800350"/>
          <p14:tracePt t="27888" x="3875088" y="2800350"/>
          <p14:tracePt t="27904" x="3856038" y="2800350"/>
          <p14:tracePt t="27912" x="3838575" y="2800350"/>
          <p14:tracePt t="27921" x="3819525" y="2800350"/>
          <p14:tracePt t="27928" x="3810000" y="2800350"/>
          <p14:tracePt t="27936" x="3792538" y="2800350"/>
          <p14:tracePt t="27943" x="3775075" y="2800350"/>
          <p14:tracePt t="27951" x="3756025" y="2800350"/>
          <p14:tracePt t="27960" x="3738563" y="2800350"/>
          <p14:tracePt t="27971" x="3719513" y="2800350"/>
          <p14:tracePt t="27978" x="3709988" y="2800350"/>
          <p14:tracePt t="27984" x="3692525" y="2800350"/>
          <p14:tracePt t="27993" x="3656013" y="2800350"/>
          <p14:tracePt t="28002" x="3629025" y="2800350"/>
          <p14:tracePt t="28010" x="3600450" y="2800350"/>
          <p14:tracePt t="28018" x="3573463" y="2800350"/>
          <p14:tracePt t="28028" x="3527425" y="2800350"/>
          <p14:tracePt t="28039" x="3500438" y="2800350"/>
          <p14:tracePt t="28046" x="3463925" y="2800350"/>
          <p14:tracePt t="28055" x="3390900" y="2800350"/>
          <p14:tracePt t="28061" x="3336925" y="2800350"/>
          <p14:tracePt t="28071" x="3290888" y="2817813"/>
          <p14:tracePt t="28078" x="3263900" y="2817813"/>
          <p14:tracePt t="28086" x="3217863" y="2827338"/>
          <p14:tracePt t="28093" x="3163888" y="2836863"/>
          <p14:tracePt t="28102" x="3144838" y="2836863"/>
          <p14:tracePt t="28122" x="3071813" y="2844800"/>
          <p14:tracePt t="28126" x="3035300" y="2854325"/>
          <p14:tracePt t="28134" x="3027363" y="2854325"/>
          <p14:tracePt t="28142" x="3008313" y="2854325"/>
          <p14:tracePt t="28150" x="2998788" y="2863850"/>
          <p14:tracePt t="28157" x="2981325" y="2863850"/>
          <p14:tracePt t="28165" x="2954338" y="2863850"/>
          <p14:tracePt t="28174" x="2935288" y="2873375"/>
          <p14:tracePt t="28181" x="2917825" y="2873375"/>
          <p14:tracePt t="28189" x="2881313" y="2881313"/>
          <p14:tracePt t="28198" x="2852738" y="2881313"/>
          <p14:tracePt t="28205" x="2835275" y="2890838"/>
          <p14:tracePt t="28214" x="2808288" y="2890838"/>
          <p14:tracePt t="28222" x="2789238" y="2890838"/>
          <p14:tracePt t="28231" x="2771775" y="2900363"/>
          <p14:tracePt t="28238" x="2762250" y="2900363"/>
          <p14:tracePt t="28247" x="2752725" y="2900363"/>
          <p14:tracePt t="28272" x="2744788" y="2900363"/>
          <p14:tracePt t="28281" x="2735263" y="2900363"/>
          <p14:tracePt t="28296" x="2716213" y="2900363"/>
          <p14:tracePt t="28307" x="2708275" y="2900363"/>
          <p14:tracePt t="28312" x="2689225" y="2900363"/>
          <p14:tracePt t="28322" x="2662238" y="2900363"/>
          <p14:tracePt t="28328" x="2643188" y="2900363"/>
          <p14:tracePt t="28336" x="2625725" y="2890838"/>
          <p14:tracePt t="28344" x="2598738" y="2881313"/>
          <p14:tracePt t="28352" x="2570163" y="2881313"/>
          <p14:tracePt t="28359" x="2533650" y="2881313"/>
          <p14:tracePt t="28368" x="2506663" y="2881313"/>
          <p14:tracePt t="28375" x="2479675" y="2881313"/>
          <p14:tracePt t="28384" x="2452688" y="2881313"/>
          <p14:tracePt t="28391" x="2425700" y="2881313"/>
          <p14:tracePt t="28399" x="2389188" y="2881313"/>
          <p14:tracePt t="28408" x="2352675" y="2881313"/>
          <p14:tracePt t="28415" x="2324100" y="2881313"/>
          <p14:tracePt t="28425" x="2279650" y="2873375"/>
          <p14:tracePt t="28431" x="2243138" y="2873375"/>
          <p14:tracePt t="28441" x="2206625" y="2873375"/>
          <p14:tracePt t="28447" x="2170113" y="2863850"/>
          <p14:tracePt t="28456" x="2124075" y="2863850"/>
          <p14:tracePt t="28464" x="2087563" y="2863850"/>
          <p14:tracePt t="28472" x="2005013" y="2863850"/>
          <p14:tracePt t="28480" x="1941513" y="2863850"/>
          <p14:tracePt t="28489" x="1905000" y="2863850"/>
          <p14:tracePt t="28497" x="1878013" y="2863850"/>
          <p14:tracePt t="28506" x="1831975" y="2863850"/>
          <p14:tracePt t="28512" x="1778000" y="2863850"/>
          <p14:tracePt t="28524" x="1741488" y="2863850"/>
          <p14:tracePt t="28528" x="1714500" y="2863850"/>
          <p14:tracePt t="28542" x="1677988" y="2863850"/>
          <p14:tracePt t="28548" x="1649413" y="2863850"/>
          <p14:tracePt t="28559" x="1612900" y="2863850"/>
          <p14:tracePt t="28566" x="1576388" y="2863850"/>
          <p14:tracePt t="28574" x="1541463" y="2863850"/>
          <p14:tracePt t="28582" x="1512888" y="2863850"/>
          <p14:tracePt t="28590" x="1485900" y="2863850"/>
          <p14:tracePt t="28598" x="1449388" y="2863850"/>
          <p14:tracePt t="28606" x="1422400" y="2863850"/>
          <p14:tracePt t="28614" x="1403350" y="2863850"/>
          <p14:tracePt t="28622" x="1385888" y="2863850"/>
          <p14:tracePt t="28630" x="1376363" y="2863850"/>
          <p14:tracePt t="28638" x="1366838" y="2863850"/>
          <p14:tracePt t="28646" x="1358900" y="2863850"/>
          <p14:tracePt t="28654" x="1349375" y="2873375"/>
          <p14:tracePt t="28673" x="1339850" y="2881313"/>
          <p14:tracePt t="28679" x="1330325" y="2881313"/>
          <p14:tracePt t="28687" x="1322388" y="2890838"/>
          <p14:tracePt t="28696" x="1312863" y="2909888"/>
          <p14:tracePt t="28702" x="1293813" y="2927350"/>
          <p14:tracePt t="28712" x="1285875" y="2954338"/>
          <p14:tracePt t="28718" x="1266825" y="2982913"/>
          <p14:tracePt t="28727" x="1258888" y="3017838"/>
          <p14:tracePt t="28734" x="1258888" y="3036888"/>
          <p14:tracePt t="28743" x="1249363" y="3054350"/>
          <p14:tracePt t="28750" x="1249363" y="3063875"/>
          <p14:tracePt t="28765" x="1249363" y="3073400"/>
          <p14:tracePt t="28773" x="1249363" y="3082925"/>
          <p14:tracePt t="28781" x="1249363" y="3090863"/>
          <p14:tracePt t="28790" x="1249363" y="3100388"/>
          <p14:tracePt t="28800" x="1249363" y="3109913"/>
          <p14:tracePt t="28805" x="1249363" y="3119438"/>
          <p14:tracePt t="28816" x="1258888" y="3119438"/>
          <p14:tracePt t="28824" x="1266825" y="3119438"/>
          <p14:tracePt t="28832" x="1285875" y="3136900"/>
          <p14:tracePt t="28842" x="1303338" y="3146425"/>
          <p14:tracePt t="28848" x="1312863" y="3155950"/>
          <p14:tracePt t="28859" x="1330325" y="3163888"/>
          <p14:tracePt t="28863" x="1349375" y="3173413"/>
          <p14:tracePt t="28873" x="1376363" y="3182938"/>
          <p14:tracePt t="28880" x="1395413" y="3192463"/>
          <p14:tracePt t="28888" x="1412875" y="3200400"/>
          <p14:tracePt t="28895" x="1431925" y="3209925"/>
          <p14:tracePt t="28904" x="1449388" y="3209925"/>
          <p14:tracePt t="28911" x="1485900" y="3219450"/>
          <p14:tracePt t="28921" x="1504950" y="3228975"/>
          <p14:tracePt t="28927" x="1522413" y="3236913"/>
          <p14:tracePt t="28935" x="1549400" y="3236913"/>
          <p14:tracePt t="28943" x="1568450" y="3236913"/>
          <p14:tracePt t="28951" x="1595438" y="3236913"/>
          <p14:tracePt t="28960" x="1622425" y="3236913"/>
          <p14:tracePt t="28968" x="1649413" y="3236913"/>
          <p14:tracePt t="28976" x="1685925" y="3236913"/>
          <p14:tracePt t="28984" x="1714500" y="3236913"/>
          <p14:tracePt t="28991" x="1741488" y="3236913"/>
          <p14:tracePt t="29000" x="1768475" y="3236913"/>
          <p14:tracePt t="29008" x="1795463" y="3236913"/>
          <p14:tracePt t="29015" x="1841500" y="3236913"/>
          <p14:tracePt t="29024" x="1868488" y="3236913"/>
          <p14:tracePt t="29031" x="1887538" y="3246438"/>
          <p14:tracePt t="29040" x="1914525" y="3246438"/>
          <p14:tracePt t="29050" x="1924050" y="3246438"/>
          <p14:tracePt t="29060" x="1941513" y="3255963"/>
          <p14:tracePt t="29068" x="1951038" y="3255963"/>
          <p14:tracePt t="29077" x="1978025" y="3265488"/>
          <p14:tracePt t="29083" x="1997075" y="3265488"/>
          <p14:tracePt t="29091" x="2024063" y="3273425"/>
          <p14:tracePt t="29100" x="2041525" y="3273425"/>
          <p14:tracePt t="29110" x="2070100" y="3292475"/>
          <p14:tracePt t="29118" x="2087563" y="3292475"/>
          <p14:tracePt t="29126" x="2114550" y="3292475"/>
          <p14:tracePt t="29133" x="2133600" y="3302000"/>
          <p14:tracePt t="29141" x="2170113" y="3302000"/>
          <p14:tracePt t="29156" x="2187575" y="3302000"/>
          <p14:tracePt t="29165" x="2206625" y="3302000"/>
          <p14:tracePt t="29174" x="2214563" y="3309938"/>
          <p14:tracePt t="29182" x="2243138" y="3309938"/>
          <p14:tracePt t="29191" x="2251075" y="3319463"/>
          <p14:tracePt t="29198" x="2270125" y="3319463"/>
          <p14:tracePt t="29207" x="2287588" y="3328988"/>
          <p14:tracePt t="29214" x="2306638" y="3328988"/>
          <p14:tracePt t="29223" x="2333625" y="3328988"/>
          <p14:tracePt t="29230" x="2360613" y="3338513"/>
          <p14:tracePt t="29239" x="2389188" y="3338513"/>
          <p14:tracePt t="29246" x="2406650" y="3346450"/>
          <p14:tracePt t="29255" x="2425700" y="3346450"/>
          <p14:tracePt t="29265" x="2462213" y="3346450"/>
          <p14:tracePt t="29274" x="2489200" y="3346450"/>
          <p14:tracePt t="29282" x="2506663" y="3355975"/>
          <p14:tracePt t="29290" x="2516188" y="3355975"/>
          <p14:tracePt t="29313" x="2525713" y="3355975"/>
          <p14:tracePt t="29321" x="2533650" y="3355975"/>
          <p14:tracePt t="29330" x="2543175" y="3355975"/>
          <p14:tracePt t="29338" x="2552700" y="3355975"/>
          <p14:tracePt t="29346" x="2562225" y="3355975"/>
          <p14:tracePt t="29355" x="2579688" y="3355975"/>
          <p14:tracePt t="29361" x="2589213" y="3355975"/>
          <p14:tracePt t="29371" x="2606675" y="3355975"/>
          <p14:tracePt t="29378" x="2616200" y="3355975"/>
          <p14:tracePt t="29386" x="2635250" y="3355975"/>
          <p14:tracePt t="29393" x="2643188" y="3355975"/>
          <p14:tracePt t="29404" x="2662238" y="3355975"/>
          <p14:tracePt t="29412" x="2671763" y="3355975"/>
          <p14:tracePt t="29421" x="2671763" y="3346450"/>
          <p14:tracePt t="29428" x="2679700" y="3346450"/>
          <p14:tracePt t="29436" x="2679700" y="3338513"/>
          <p14:tracePt t="29443" x="2689225" y="3328988"/>
          <p14:tracePt t="29451" x="2689225" y="3319463"/>
          <p14:tracePt t="29460" x="2698750" y="3309938"/>
          <p14:tracePt t="29468" x="2708275" y="3302000"/>
          <p14:tracePt t="29484" x="2716213" y="3292475"/>
          <p14:tracePt t="29492" x="2716213" y="3273425"/>
          <p14:tracePt t="29500" x="2716213" y="3265488"/>
          <p14:tracePt t="29508" x="2725738" y="3255963"/>
          <p14:tracePt t="29516" x="2725738" y="3246438"/>
          <p14:tracePt t="29524" x="2725738" y="3236913"/>
          <p14:tracePt t="29540" x="2735263" y="3219450"/>
          <p14:tracePt t="29548" x="2735263" y="3209925"/>
          <p14:tracePt t="29556" x="2735263" y="3192463"/>
          <p14:tracePt t="29564" x="2735263" y="3182938"/>
          <p14:tracePt t="29573" x="2735263" y="3173413"/>
          <p14:tracePt t="29580" x="2735263" y="3163888"/>
          <p14:tracePt t="29598" x="2735263" y="3155950"/>
          <p14:tracePt t="29606" x="2735263" y="3146425"/>
          <p14:tracePt t="29613" x="2735263" y="3136900"/>
          <p14:tracePt t="29620" x="2735263" y="3127375"/>
          <p14:tracePt t="29636" x="2735263" y="3119438"/>
          <p14:tracePt t="29644" x="2735263" y="3109913"/>
          <p14:tracePt t="29661" x="2735263" y="3100388"/>
          <p14:tracePt t="29668" x="2735263" y="3090863"/>
          <p14:tracePt t="29686" x="2735263" y="3082925"/>
          <p14:tracePt t="29701" x="2735263" y="3073400"/>
          <p14:tracePt t="29710" x="2735263" y="3063875"/>
          <p14:tracePt t="29718" x="2735263" y="3054350"/>
          <p14:tracePt t="29726" x="2725738" y="3054350"/>
          <p14:tracePt t="29734" x="2716213" y="3046413"/>
          <p14:tracePt t="29741" x="2708275" y="3036888"/>
          <p14:tracePt t="29750" x="2689225" y="3027363"/>
          <p14:tracePt t="29758" x="2679700" y="3009900"/>
          <p14:tracePt t="29768" x="2662238" y="3000375"/>
          <p14:tracePt t="29778" x="2643188" y="2990850"/>
          <p14:tracePt t="29786" x="2625725" y="2982913"/>
          <p14:tracePt t="29794" x="2598738" y="2973388"/>
          <p14:tracePt t="29801" x="2570163" y="2963863"/>
          <p14:tracePt t="29810" x="2533650" y="2954338"/>
          <p14:tracePt t="29818" x="2498725" y="2936875"/>
          <p14:tracePt t="29826" x="2462213" y="2917825"/>
          <p14:tracePt t="29834" x="2433638" y="2917825"/>
          <p14:tracePt t="29841" x="2389188" y="2909888"/>
          <p14:tracePt t="29849" x="2352675" y="2900363"/>
          <p14:tracePt t="29858" x="2324100" y="2900363"/>
          <p14:tracePt t="29866" x="2306638" y="2890838"/>
          <p14:tracePt t="29874" x="2270125" y="2890838"/>
          <p14:tracePt t="29890" x="2251075" y="2890838"/>
          <p14:tracePt t="29898" x="2233613" y="2890838"/>
          <p14:tracePt t="29905" x="2214563" y="2890838"/>
          <p14:tracePt t="29914" x="2187575" y="2890838"/>
          <p14:tracePt t="29921" x="2151063" y="2890838"/>
          <p14:tracePt t="29932" x="2124075" y="2890838"/>
          <p14:tracePt t="29939" x="2097088" y="2890838"/>
          <p14:tracePt t="29945" x="2060575" y="2890838"/>
          <p14:tracePt t="29955" x="2014538" y="2890838"/>
          <p14:tracePt t="29962" x="1987550" y="2890838"/>
          <p14:tracePt t="29974" x="1960563" y="2881313"/>
          <p14:tracePt t="29984" x="1924050" y="2881313"/>
          <p14:tracePt t="29991" x="1831975" y="2881313"/>
          <p14:tracePt t="30000" x="1795463" y="2881313"/>
          <p14:tracePt t="30008" x="1768475" y="2881313"/>
          <p14:tracePt t="30015" x="1751013" y="2881313"/>
          <p14:tracePt t="30025" x="1722438" y="2890838"/>
          <p14:tracePt t="30032" x="1704975" y="2900363"/>
          <p14:tracePt t="30041" x="1668463" y="2909888"/>
          <p14:tracePt t="30048" x="1649413" y="2917825"/>
          <p14:tracePt t="30057" x="1631950" y="2927350"/>
          <p14:tracePt t="30072" x="1622425" y="2936875"/>
          <p14:tracePt t="30080" x="1612900" y="2946400"/>
          <p14:tracePt t="30088" x="1595438" y="2963863"/>
          <p14:tracePt t="30096" x="1585913" y="2973388"/>
          <p14:tracePt t="30105" x="1576388" y="2973388"/>
          <p14:tracePt t="30112" x="1568450" y="2990850"/>
          <p14:tracePt t="30122" x="1558925" y="3000375"/>
          <p14:tracePt t="30128" x="1558925" y="3009900"/>
          <p14:tracePt t="30137" x="1549400" y="3017838"/>
          <p14:tracePt t="30146" x="1541463" y="3027363"/>
          <p14:tracePt t="30152" x="1531938" y="3036888"/>
          <p14:tracePt t="30168" x="1531938" y="3046413"/>
          <p14:tracePt t="30178" x="1522413" y="3054350"/>
          <p14:tracePt t="30183" x="1522413" y="3063875"/>
          <p14:tracePt t="30192" x="1522413" y="3073400"/>
          <p14:tracePt t="30200" x="1522413" y="3082925"/>
          <p14:tracePt t="30208" x="1522413" y="3090863"/>
          <p14:tracePt t="30224" x="1522413" y="3109913"/>
          <p14:tracePt t="30231" x="1522413" y="3127375"/>
          <p14:tracePt t="30240" x="1531938" y="3136900"/>
          <p14:tracePt t="30249" x="1541463" y="3155950"/>
          <p14:tracePt t="30257" x="1549400" y="3173413"/>
          <p14:tracePt t="30265" x="1558925" y="3182938"/>
          <p14:tracePt t="30274" x="1568450" y="3192463"/>
          <p14:tracePt t="30281" x="1576388" y="3200400"/>
          <p14:tracePt t="30298" x="1585913" y="3209925"/>
          <p14:tracePt t="30305" x="1595438" y="3219450"/>
          <p14:tracePt t="30314" x="1604963" y="3228975"/>
          <p14:tracePt t="30330" x="1612900" y="3236913"/>
          <p14:tracePt t="30341" x="1622425" y="3236913"/>
          <p14:tracePt t="30354" x="1631950" y="3246438"/>
          <p14:tracePt t="30362" x="1641475" y="3255963"/>
          <p14:tracePt t="30371" x="1649413" y="3255963"/>
          <p14:tracePt t="30378" x="1658938" y="3255963"/>
          <p14:tracePt t="30386" x="1677988" y="3255963"/>
          <p14:tracePt t="30394" x="1704975" y="3265488"/>
          <p14:tracePt t="30401" x="1731963" y="3265488"/>
          <p14:tracePt t="30410" x="1751013" y="3273425"/>
          <p14:tracePt t="30417" x="1758950" y="3273425"/>
          <p14:tracePt t="30426" x="1778000" y="3282950"/>
          <p14:tracePt t="30433" x="1795463" y="3282950"/>
          <p14:tracePt t="30441" x="1814513" y="3292475"/>
          <p14:tracePt t="30450" x="1831975" y="3292475"/>
          <p14:tracePt t="30458" x="1860550" y="3292475"/>
          <p14:tracePt t="30466" x="1878013" y="3292475"/>
          <p14:tracePt t="30474" x="1895475" y="3292475"/>
          <p14:tracePt t="30484" x="1914525" y="3292475"/>
          <p14:tracePt t="30494" x="1941513" y="3292475"/>
          <p14:tracePt t="30501" x="1960563" y="3302000"/>
          <p14:tracePt t="30511" x="1978025" y="3302000"/>
          <p14:tracePt t="30518" x="2005013" y="3302000"/>
          <p14:tracePt t="30528" x="2060575" y="3302000"/>
          <p14:tracePt t="30533" x="2097088" y="3302000"/>
          <p14:tracePt t="30544" x="2124075" y="3302000"/>
          <p14:tracePt t="30550" x="2160588" y="3302000"/>
          <p14:tracePt t="30561" x="2197100" y="3302000"/>
          <p14:tracePt t="30568" x="2224088" y="3292475"/>
          <p14:tracePt t="30578" x="2251075" y="3292475"/>
          <p14:tracePt t="30584" x="2279650" y="3273425"/>
          <p14:tracePt t="30591" x="2316163" y="3273425"/>
          <p14:tracePt t="30600" x="2343150" y="3265488"/>
          <p14:tracePt t="30608" x="2360613" y="3265488"/>
          <p14:tracePt t="30615" x="2389188" y="3265488"/>
          <p14:tracePt t="30624" x="2416175" y="3255963"/>
          <p14:tracePt t="30631" x="2433638" y="3255963"/>
          <p14:tracePt t="30640" x="2452688" y="3255963"/>
          <p14:tracePt t="30648" x="2470150" y="3246438"/>
          <p14:tracePt t="30655" x="2489200" y="3246438"/>
          <p14:tracePt t="30664" x="2498725" y="3246438"/>
          <p14:tracePt t="30672" x="2506663" y="3236913"/>
          <p14:tracePt t="30679" x="2516188" y="3236913"/>
          <p14:tracePt t="30703" x="2525713" y="3236913"/>
          <p14:tracePt t="31311" x="2533650" y="3236913"/>
          <p14:tracePt t="31317" x="2543175" y="3228975"/>
          <p14:tracePt t="31324" x="2562225" y="3219450"/>
          <p14:tracePt t="31334" x="2579688" y="3209925"/>
          <p14:tracePt t="31340" x="2606675" y="3200400"/>
          <p14:tracePt t="31347" x="2643188" y="3173413"/>
          <p14:tracePt t="31355" x="2671763" y="3163888"/>
          <p14:tracePt t="31365" x="2698750" y="3155950"/>
          <p14:tracePt t="31372" x="2716213" y="3146425"/>
          <p14:tracePt t="31382" x="2752725" y="3136900"/>
          <p14:tracePt t="31390" x="2771775" y="3127375"/>
          <p14:tracePt t="31399" x="2798763" y="3127375"/>
          <p14:tracePt t="31407" x="2825750" y="3127375"/>
          <p14:tracePt t="31415" x="2871788" y="3127375"/>
          <p14:tracePt t="31424" x="2898775" y="3127375"/>
          <p14:tracePt t="31430" x="2917825" y="3127375"/>
          <p14:tracePt t="31438" x="2917825" y="3146425"/>
          <p14:tracePt t="31446" x="2862263" y="3236913"/>
          <p14:tracePt t="31455" x="2817813" y="3273425"/>
          <p14:tracePt t="31646" x="2817813" y="3246438"/>
          <p14:tracePt t="31653" x="2835275" y="3228975"/>
          <p14:tracePt t="31661" x="2844800" y="3209925"/>
          <p14:tracePt t="31672" x="2844800" y="3200400"/>
          <p14:tracePt t="31680" x="2862263" y="3182938"/>
          <p14:tracePt t="31690" x="2871788" y="3163888"/>
          <p14:tracePt t="31696" x="2881313" y="3146425"/>
          <p14:tracePt t="31707" x="2908300" y="3119438"/>
          <p14:tracePt t="31714" x="2917825" y="3100388"/>
          <p14:tracePt t="31724" x="2917825" y="3082925"/>
          <p14:tracePt t="31768" x="2908300" y="3082925"/>
          <p14:tracePt t="31818" x="2917825" y="3082925"/>
          <p14:tracePt t="31833" x="2925763" y="3082925"/>
          <p14:tracePt t="31840" x="2935288" y="3082925"/>
          <p14:tracePt t="31849" x="2944813" y="3082925"/>
          <p14:tracePt t="31856" x="2954338" y="3082925"/>
          <p14:tracePt t="31864" x="2962275" y="3082925"/>
          <p14:tracePt t="31873" x="2971800" y="3090863"/>
          <p14:tracePt t="31881" x="2981325" y="3100388"/>
          <p14:tracePt t="31888" x="3017838" y="3109913"/>
          <p14:tracePt t="31896" x="3044825" y="3109913"/>
          <p14:tracePt t="31904" x="3071813" y="3119438"/>
          <p14:tracePt t="31911" x="3144838" y="3119438"/>
          <p14:tracePt t="31921" x="3200400" y="3136900"/>
          <p14:tracePt t="31928" x="3263900" y="3136900"/>
          <p14:tracePt t="31938" x="3290888" y="3146425"/>
          <p14:tracePt t="31944" x="3327400" y="3146425"/>
          <p14:tracePt t="31954" x="3382963" y="3146425"/>
          <p14:tracePt t="31962" x="3419475" y="3146425"/>
          <p14:tracePt t="31971" x="3446463" y="3146425"/>
          <p14:tracePt t="31978" x="3473450" y="3155950"/>
          <p14:tracePt t="31986" x="3500438" y="3155950"/>
          <p14:tracePt t="31994" x="3509963" y="3155950"/>
          <p14:tracePt t="32001" x="3527425" y="3163888"/>
          <p14:tracePt t="32010" x="3536950" y="3163888"/>
          <p14:tracePt t="32018" x="3546475" y="3163888"/>
          <p14:tracePt t="32026" x="3556000" y="3173413"/>
          <p14:tracePt t="32034" x="3563938" y="3173413"/>
          <p14:tracePt t="32041" x="3582988" y="3173413"/>
          <p14:tracePt t="32049" x="3600450" y="3173413"/>
          <p14:tracePt t="32058" x="3609975" y="3182938"/>
          <p14:tracePt t="32066" x="3636963" y="3182938"/>
          <p14:tracePt t="32074" x="3656013" y="3182938"/>
          <p14:tracePt t="32082" x="3683000" y="3192463"/>
          <p14:tracePt t="32089" x="3709988" y="3192463"/>
          <p14:tracePt t="32098" x="3729038" y="3192463"/>
          <p14:tracePt t="32105" x="3765550" y="3200400"/>
          <p14:tracePt t="32114" x="3802063" y="3200400"/>
          <p14:tracePt t="32122" x="3829050" y="3200400"/>
          <p14:tracePt t="32130" x="3875088" y="3209925"/>
          <p14:tracePt t="32138" x="3902075" y="3209925"/>
          <p14:tracePt t="32146" x="3929063" y="3209925"/>
          <p14:tracePt t="32154" x="3956050" y="3209925"/>
          <p14:tracePt t="32162" x="3965575" y="3209925"/>
          <p14:tracePt t="32174" x="3965575" y="3219450"/>
          <p14:tracePt t="32194" x="3975100" y="3219450"/>
          <p14:tracePt t="32243" x="3984625" y="3219450"/>
          <p14:tracePt t="32260" x="3992563" y="3219450"/>
          <p14:tracePt t="32276" x="4002088" y="3219450"/>
          <p14:tracePt t="35372" x="4011613" y="3219450"/>
          <p14:tracePt t="35376" x="4021138" y="3219450"/>
          <p14:tracePt t="35388" x="4065588" y="3219450"/>
          <p14:tracePt t="35391" x="4102100" y="3219450"/>
          <p14:tracePt t="35401" x="4138613" y="3219450"/>
          <p14:tracePt t="35410" x="4175125" y="3219450"/>
          <p14:tracePt t="35418" x="4202113" y="3219450"/>
          <p14:tracePt t="35426" x="4230688" y="3219450"/>
          <p14:tracePt t="35433" x="4267200" y="3219450"/>
          <p14:tracePt t="35442" x="4294188" y="3219450"/>
          <p14:tracePt t="35450" x="4330700" y="3219450"/>
          <p14:tracePt t="35457" x="4384675" y="3219450"/>
          <p14:tracePt t="35466" x="4421188" y="3219450"/>
          <p14:tracePt t="35473" x="4457700" y="3219450"/>
          <p14:tracePt t="35482" x="4503738" y="3219450"/>
          <p14:tracePt t="35489" x="4530725" y="3219450"/>
          <p14:tracePt t="35498" x="4567238" y="3219450"/>
          <p14:tracePt t="35505" x="4594225" y="3219450"/>
          <p14:tracePt t="35513" x="4640263" y="3219450"/>
          <p14:tracePt t="35522" x="4676775" y="3219450"/>
          <p14:tracePt t="35530" x="4695825" y="3219450"/>
          <p14:tracePt t="35538" x="4730750" y="3219450"/>
          <p14:tracePt t="35546" x="4759325" y="3228975"/>
          <p14:tracePt t="35555" x="4795838" y="3228975"/>
          <p14:tracePt t="35561" x="4813300" y="3228975"/>
          <p14:tracePt t="35572" x="4840288" y="3228975"/>
          <p14:tracePt t="35578" x="4859338" y="3228975"/>
          <p14:tracePt t="35587" x="4876800" y="3228975"/>
          <p14:tracePt t="35594" x="4886325" y="3228975"/>
          <p14:tracePt t="35604" x="4905375" y="3228975"/>
          <p14:tracePt t="35613" x="4913313" y="3228975"/>
          <p14:tracePt t="35622" x="4922838" y="3228975"/>
          <p14:tracePt t="35641" x="4941888" y="3228975"/>
          <p14:tracePt t="35645" x="4949825" y="3228975"/>
          <p14:tracePt t="35655" x="4968875" y="3228975"/>
          <p14:tracePt t="35664" x="4978400" y="3228975"/>
          <p14:tracePt t="35672" x="4986338" y="3228975"/>
          <p14:tracePt t="35689" x="4995863" y="3236913"/>
          <p14:tracePt t="35706" x="5005388" y="3236913"/>
          <p14:tracePt t="35712" x="5014913" y="3236913"/>
          <p14:tracePt t="35722" x="5022850" y="3236913"/>
          <p14:tracePt t="35727" x="5032375" y="3246438"/>
          <p14:tracePt t="35736" x="5041900" y="3246438"/>
          <p14:tracePt t="37350" x="5032375" y="3246438"/>
          <p14:tracePt t="37384" x="5022850" y="3246438"/>
          <p14:tracePt t="37488" x="5022850" y="3255963"/>
          <p14:tracePt t="37586" x="5032375" y="3255963"/>
          <p14:tracePt t="37591" x="5059363" y="3265488"/>
          <p14:tracePt t="37600" x="5086350" y="3265488"/>
          <p14:tracePt t="37608" x="5105400" y="3265488"/>
          <p14:tracePt t="37616" x="5141913" y="3265488"/>
          <p14:tracePt t="37624" x="5168900" y="3265488"/>
          <p14:tracePt t="37634" x="5195888" y="3265488"/>
          <p14:tracePt t="37642" x="5251450" y="3265488"/>
          <p14:tracePt t="37650" x="5268913" y="3265488"/>
          <p14:tracePt t="37658" x="5287963" y="3265488"/>
          <p14:tracePt t="37666" x="5305425" y="3265488"/>
          <p14:tracePt t="37674" x="5314950" y="3265488"/>
          <p14:tracePt t="37691" x="5324475" y="3265488"/>
          <p14:tracePt t="37698" x="5334000" y="3265488"/>
          <p14:tracePt t="37705" x="5341938" y="3265488"/>
          <p14:tracePt t="37713" x="5351463" y="3255963"/>
          <p14:tracePt t="37724" x="5360988" y="3255963"/>
          <p14:tracePt t="37730" x="5360988" y="3246438"/>
          <p14:tracePt t="37741" x="5360988" y="3236913"/>
          <p14:tracePt t="37746" x="5368925" y="3228975"/>
          <p14:tracePt t="37758" x="5368925" y="3219450"/>
          <p14:tracePt t="37762" x="5378450" y="3219450"/>
          <p14:tracePt t="37773" x="5378450" y="3209925"/>
          <p14:tracePt t="37778" x="5378450" y="3192463"/>
          <p14:tracePt t="37786" x="5378450" y="3173413"/>
          <p14:tracePt t="37794" x="5378450" y="3163888"/>
          <p14:tracePt t="37802" x="5378450" y="3136900"/>
          <p14:tracePt t="37810" x="5378450" y="3119438"/>
          <p14:tracePt t="37818" x="5378450" y="3100388"/>
          <p14:tracePt t="37826" x="5368925" y="3082925"/>
          <p14:tracePt t="37834" x="5351463" y="3063875"/>
          <p14:tracePt t="37842" x="5334000" y="3046413"/>
          <p14:tracePt t="37850" x="5314950" y="3027363"/>
          <p14:tracePt t="37858" x="5287963" y="2990850"/>
          <p14:tracePt t="37865" x="5260975" y="2973388"/>
          <p14:tracePt t="37876" x="5214938" y="2946400"/>
          <p14:tracePt t="37884" x="5178425" y="2927350"/>
          <p14:tracePt t="37895" x="5132388" y="2909888"/>
          <p14:tracePt t="37901" x="5086350" y="2900363"/>
          <p14:tracePt t="37911" x="5041900" y="2900363"/>
          <p14:tracePt t="37918" x="5005388" y="2890838"/>
          <p14:tracePt t="37930" x="4959350" y="2873375"/>
          <p14:tracePt t="37939" x="4922838" y="2873375"/>
          <p14:tracePt t="37948" x="4876800" y="2863850"/>
          <p14:tracePt t="37955" x="4840288" y="2863850"/>
          <p14:tracePt t="37964" x="4767263" y="2863850"/>
          <p14:tracePt t="37972" x="4740275" y="2863850"/>
          <p14:tracePt t="37980" x="4659313" y="2854325"/>
          <p14:tracePt t="37988" x="4622800" y="2854325"/>
          <p14:tracePt t="37996" x="4557713" y="2854325"/>
          <p14:tracePt t="38005" x="4484688" y="2854325"/>
          <p14:tracePt t="38012" x="4403725" y="2844800"/>
          <p14:tracePt t="38019" x="4257675" y="2844800"/>
          <p14:tracePt t="38027" x="4184650" y="2827338"/>
          <p14:tracePt t="38036" x="4094163" y="2827338"/>
          <p14:tracePt t="38044" x="4021138" y="2827338"/>
          <p14:tracePt t="38051" x="3911600" y="2827338"/>
          <p14:tracePt t="38061" x="3746500" y="2817813"/>
          <p14:tracePt t="38072" x="3629025" y="2817813"/>
          <p14:tracePt t="38080" x="3327400" y="2817813"/>
          <p14:tracePt t="38088" x="3217863" y="2817813"/>
          <p14:tracePt t="38096" x="3108325" y="2817813"/>
          <p14:tracePt t="38105" x="3017838" y="2800350"/>
          <p14:tracePt t="38112" x="2944813" y="2800350"/>
          <p14:tracePt t="38123" x="2844800" y="2790825"/>
          <p14:tracePt t="38128" x="2771775" y="2790825"/>
          <p14:tracePt t="38136" x="2698750" y="2771775"/>
          <p14:tracePt t="38143" x="2589213" y="2771775"/>
          <p14:tracePt t="38152" x="2516188" y="2771775"/>
          <p14:tracePt t="38160" x="2462213" y="2771775"/>
          <p14:tracePt t="38168" x="2324100" y="2763838"/>
          <p14:tracePt t="38177" x="2270125" y="2763838"/>
          <p14:tracePt t="38184" x="2197100" y="2763838"/>
          <p14:tracePt t="38192" x="2106613" y="2763838"/>
          <p14:tracePt t="38200" x="1960563" y="2763838"/>
          <p14:tracePt t="38208" x="1868488" y="2763838"/>
          <p14:tracePt t="38218" x="1778000" y="2763838"/>
          <p14:tracePt t="38226" x="1668463" y="2763838"/>
          <p14:tracePt t="38234" x="1541463" y="2763838"/>
          <p14:tracePt t="38242" x="1468438" y="2763838"/>
          <p14:tracePt t="38250" x="1403350" y="2763838"/>
          <p14:tracePt t="38257" x="1293813" y="2763838"/>
          <p14:tracePt t="38265" x="1239838" y="2763838"/>
          <p14:tracePt t="38274" x="1212850" y="2771775"/>
          <p14:tracePt t="38281" x="1166813" y="2781300"/>
          <p14:tracePt t="38289" x="1139825" y="2790825"/>
          <p14:tracePt t="38298" x="1130300" y="2790825"/>
          <p14:tracePt t="38321" x="1130300" y="2800350"/>
          <p14:tracePt t="38347" x="1130300" y="2827338"/>
          <p14:tracePt t="38353" x="1130300" y="2844800"/>
          <p14:tracePt t="38362" x="1139825" y="2873375"/>
          <p14:tracePt t="38375" x="1176338" y="2917825"/>
          <p14:tracePt t="38378" x="1193800" y="2954338"/>
          <p14:tracePt t="38386" x="1230313" y="2982913"/>
          <p14:tracePt t="38396" x="1276350" y="3036888"/>
          <p14:tracePt t="38401" x="1322388" y="3073400"/>
          <p14:tracePt t="38410" x="1422400" y="3109913"/>
          <p14:tracePt t="38417" x="1485900" y="3146425"/>
          <p14:tracePt t="38426" x="1568450" y="3173413"/>
          <p14:tracePt t="38433" x="1641475" y="3200400"/>
          <p14:tracePt t="38444" x="1795463" y="3228975"/>
          <p14:tracePt t="38450" x="1905000" y="3255963"/>
          <p14:tracePt t="38458" x="1978025" y="3255963"/>
          <p14:tracePt t="38468" x="2106613" y="3273425"/>
          <p14:tracePt t="38474" x="2287588" y="3273425"/>
          <p14:tracePt t="38484" x="2416175" y="3273425"/>
          <p14:tracePt t="38489" x="2506663" y="3273425"/>
          <p14:tracePt t="38500" x="2708275" y="3273425"/>
          <p14:tracePt t="38508" x="2835275" y="3273425"/>
          <p14:tracePt t="38516" x="2962275" y="3273425"/>
          <p14:tracePt t="38524" x="3108325" y="3273425"/>
          <p14:tracePt t="38531" x="3181350" y="3273425"/>
          <p14:tracePt t="38540" x="3363913" y="3255963"/>
          <p14:tracePt t="38548" x="3509963" y="3255963"/>
          <p14:tracePt t="38555" x="3600450" y="3255963"/>
          <p14:tracePt t="38564" x="3746500" y="3255963"/>
          <p14:tracePt t="38572" x="3838575" y="3255963"/>
          <p14:tracePt t="38584" x="3965575" y="3255963"/>
          <p14:tracePt t="38591" x="4057650" y="3255963"/>
          <p14:tracePt t="38600" x="4148138" y="3255963"/>
          <p14:tracePt t="38608" x="4230688" y="3255963"/>
          <p14:tracePt t="38615" x="4257675" y="3255963"/>
          <p14:tracePt t="38624" x="4294188" y="3255963"/>
          <p14:tracePt t="38632" x="4340225" y="3255963"/>
          <p14:tracePt t="38640" x="4376738" y="3255963"/>
          <p14:tracePt t="38648" x="4403725" y="3255963"/>
          <p14:tracePt t="38656" x="4413250" y="3255963"/>
          <p14:tracePt t="38664" x="4421188" y="3255963"/>
          <p14:tracePt t="38672" x="4430713" y="3255963"/>
          <p14:tracePt t="38689" x="4440238" y="3255963"/>
          <p14:tracePt t="38728" x="4448175" y="3255963"/>
          <p14:tracePt t="38736" x="4457700" y="3246438"/>
          <p14:tracePt t="38744" x="4457700" y="3236913"/>
          <p14:tracePt t="38760" x="4440238" y="3302000"/>
          <p14:tracePt t="38772" x="4384675" y="3402013"/>
          <p14:tracePt t="38922" x="4384675" y="3392488"/>
          <p14:tracePt t="38930" x="4384675" y="3338513"/>
          <p14:tracePt t="38937" x="4384675" y="3309938"/>
          <p14:tracePt t="38946" x="4384675" y="3282950"/>
          <p14:tracePt t="38954" x="4384675" y="3246438"/>
          <p14:tracePt t="38962" x="4394200" y="3246438"/>
          <p14:tracePt t="38971" x="4403725" y="3246438"/>
          <p14:tracePt t="38978" x="4403725" y="3236913"/>
          <p14:tracePt t="38986" x="4413250" y="3228975"/>
          <p14:tracePt t="39002" x="4430713" y="3219450"/>
          <p14:tracePt t="39010" x="4448175" y="3209925"/>
          <p14:tracePt t="39017" x="4457700" y="3209925"/>
          <p14:tracePt t="39026" x="4467225" y="3209925"/>
          <p14:tracePt t="39034" x="4484688" y="3209925"/>
          <p14:tracePt t="39041" x="4494213" y="3209925"/>
          <p14:tracePt t="39068" x="4503738" y="3209925"/>
          <p14:tracePt t="39084" x="4513263" y="3209925"/>
          <p14:tracePt t="39147" x="4513263" y="3200400"/>
          <p14:tracePt t="39260" x="4513263" y="3192463"/>
          <p14:tracePt t="39390" x="4513263" y="3182938"/>
          <p14:tracePt t="39600" x="4521200" y="3182938"/>
          <p14:tracePt t="39616" x="4530725" y="3182938"/>
          <p14:tracePt t="39622" x="4540250" y="3192463"/>
          <p14:tracePt t="39632" x="4549775" y="3192463"/>
          <p14:tracePt t="39641" x="4549775" y="3200400"/>
          <p14:tracePt t="39650" x="4557713" y="3200400"/>
          <p14:tracePt t="39658" x="4567238" y="3209925"/>
          <p14:tracePt t="39667" x="4576763" y="3209925"/>
          <p14:tracePt t="39688" x="4586288" y="3209925"/>
          <p14:tracePt t="39736" x="4594225" y="3209925"/>
          <p14:tracePt t="39776" x="4603750" y="3209925"/>
          <p14:tracePt t="39799" x="4613275" y="3209925"/>
          <p14:tracePt t="39811" x="4622800" y="3209925"/>
          <p14:tracePt t="39819" x="4630738" y="3209925"/>
          <p14:tracePt t="39828" x="4640263" y="3209925"/>
          <p14:tracePt t="39837" x="4659313" y="3209925"/>
          <p14:tracePt t="39851" x="4667250" y="3209925"/>
          <p14:tracePt t="39860" x="4676775" y="3209925"/>
          <p14:tracePt t="39868" x="4686300" y="3209925"/>
          <p14:tracePt t="39876" x="4703763" y="3209925"/>
          <p14:tracePt t="39884" x="4713288" y="3200400"/>
          <p14:tracePt t="39893" x="4722813" y="3200400"/>
          <p14:tracePt t="39900" x="4730750" y="3200400"/>
          <p14:tracePt t="39910" x="4767263" y="3192463"/>
          <p14:tracePt t="39915" x="4786313" y="3192463"/>
          <p14:tracePt t="39925" x="4813300" y="3192463"/>
          <p14:tracePt t="39931" x="4832350" y="3182938"/>
          <p14:tracePt t="39941" x="4859338" y="3182938"/>
          <p14:tracePt t="39949" x="4886325" y="3182938"/>
          <p14:tracePt t="39958" x="4932363" y="3173413"/>
          <p14:tracePt t="39966" x="4968875" y="3173413"/>
          <p14:tracePt t="39974" x="5014913" y="3173413"/>
          <p14:tracePt t="39981" x="5068888" y="3173413"/>
          <p14:tracePt t="39989" x="5095875" y="3173413"/>
          <p14:tracePt t="39997" x="5151438" y="3173413"/>
          <p14:tracePt t="40008" x="5187950" y="3173413"/>
          <p14:tracePt t="40018" x="5260975" y="3173413"/>
          <p14:tracePt t="40026" x="5334000" y="3173413"/>
          <p14:tracePt t="40034" x="5387975" y="3173413"/>
          <p14:tracePt t="40042" x="5461000" y="3173413"/>
          <p14:tracePt t="40049" x="5524500" y="3173413"/>
          <p14:tracePt t="40058" x="5580063" y="3173413"/>
          <p14:tracePt t="40065" x="5607050" y="3173413"/>
          <p14:tracePt t="40074" x="5653088" y="3173413"/>
          <p14:tracePt t="40081" x="5680075" y="3173413"/>
          <p14:tracePt t="40089" x="5697538" y="3173413"/>
          <p14:tracePt t="40098" x="5716588" y="3173413"/>
          <p14:tracePt t="40105" x="5716588" y="3192463"/>
          <p14:tracePt t="40114" x="5716588" y="3219450"/>
          <p14:tracePt t="40122" x="5688013" y="3273425"/>
          <p14:tracePt t="40130" x="5643563" y="3355975"/>
          <p14:tracePt t="40323" x="5643563" y="3346450"/>
          <p14:tracePt t="40332" x="5643563" y="3328988"/>
          <p14:tracePt t="40340" x="5653088" y="3319463"/>
          <p14:tracePt t="40348" x="5661025" y="3309938"/>
          <p14:tracePt t="40358" x="5670550" y="3282950"/>
          <p14:tracePt t="40364" x="5688013" y="3265488"/>
          <p14:tracePt t="40372" x="5697538" y="3246438"/>
          <p14:tracePt t="40389" x="5707063" y="3246438"/>
          <p14:tracePt t="40405" x="5707063" y="3236913"/>
          <p14:tracePt t="40412" x="5716588" y="3236913"/>
          <p14:tracePt t="40430" x="5724525" y="3236913"/>
          <p14:tracePt t="40447" x="5734050" y="3236913"/>
          <p14:tracePt t="40465" x="5743575" y="3236913"/>
          <p14:tracePt t="40476" x="5753100" y="3236913"/>
          <p14:tracePt t="40494" x="5761038" y="3236913"/>
          <p14:tracePt t="40502" x="5770563" y="3236913"/>
          <p14:tracePt t="40519" x="5780088" y="3236913"/>
          <p14:tracePt t="40570" x="5780088" y="3228975"/>
          <p14:tracePt t="40728" x="5780088" y="3219450"/>
          <p14:tracePt t="40735" x="5770563" y="3219450"/>
          <p14:tracePt t="40742" x="5770563" y="3209925"/>
          <p14:tracePt t="40752" x="5761038" y="3209925"/>
          <p14:tracePt t="40760" x="5761038" y="3200400"/>
          <p14:tracePt t="40773" x="5753100" y="3200400"/>
          <p14:tracePt t="40784" x="5743575" y="3200400"/>
          <p14:tracePt t="41194" x="5753100" y="3200400"/>
          <p14:tracePt t="41218" x="5761038" y="3200400"/>
          <p14:tracePt t="41226" x="5770563" y="3200400"/>
          <p14:tracePt t="41234" x="5789613" y="3200400"/>
          <p14:tracePt t="41245" x="5807075" y="3200400"/>
          <p14:tracePt t="41255" x="5843588" y="3200400"/>
          <p14:tracePt t="41261" x="5880100" y="3200400"/>
          <p14:tracePt t="41271" x="5916613" y="3200400"/>
          <p14:tracePt t="41283" x="5962650" y="3200400"/>
          <p14:tracePt t="41289" x="5989638" y="3200400"/>
          <p14:tracePt t="41298" x="6026150" y="3200400"/>
          <p14:tracePt t="41305" x="6080125" y="3200400"/>
          <p14:tracePt t="41316" x="6126163" y="3200400"/>
          <p14:tracePt t="41322" x="6162675" y="3200400"/>
          <p14:tracePt t="41331" x="6208713" y="3192463"/>
          <p14:tracePt t="41338" x="6245225" y="3192463"/>
          <p14:tracePt t="41348" x="6262688" y="3192463"/>
          <p14:tracePt t="41355" x="6281738" y="3182938"/>
          <p14:tracePt t="41363" x="6291263" y="3182938"/>
          <p14:tracePt t="41372" x="6299200" y="3182938"/>
          <p14:tracePt t="41468" x="6291263" y="3182938"/>
          <p14:tracePt t="41483" x="6281738" y="3182938"/>
          <p14:tracePt t="41491" x="6272213" y="3182938"/>
          <p14:tracePt t="41508" x="6262688" y="3182938"/>
          <p14:tracePt t="41516" x="6254750" y="3182938"/>
          <p14:tracePt t="41571" x="6262688" y="3182938"/>
          <p14:tracePt t="41580" x="6281738" y="3182938"/>
          <p14:tracePt t="41589" x="6299200" y="3182938"/>
          <p14:tracePt t="41596" x="6326188" y="3182938"/>
          <p14:tracePt t="41605" x="6354763" y="3182938"/>
          <p14:tracePt t="41611" x="6399213" y="3192463"/>
          <p14:tracePt t="41622" x="6454775" y="3192463"/>
          <p14:tracePt t="41630" x="6508750" y="3200400"/>
          <p14:tracePt t="41638" x="6591300" y="3219450"/>
          <p14:tracePt t="41646" x="6681788" y="3228975"/>
          <p14:tracePt t="41655" x="6810375" y="3246438"/>
          <p14:tracePt t="41661" x="6883400" y="3246438"/>
          <p14:tracePt t="41671" x="6973888" y="3246438"/>
          <p14:tracePt t="41678" x="7056438" y="3246438"/>
          <p14:tracePt t="41686" x="7146925" y="3246438"/>
          <p14:tracePt t="41694" x="7256463" y="3246438"/>
          <p14:tracePt t="41701" x="7312025" y="3246438"/>
          <p14:tracePt t="41710" x="7339013" y="3246438"/>
          <p14:tracePt t="41718" x="7385050" y="3255963"/>
          <p14:tracePt t="41726" x="7421563" y="3255963"/>
          <p14:tracePt t="41734" x="7448550" y="3255963"/>
          <p14:tracePt t="41742" x="7494588" y="3255963"/>
          <p14:tracePt t="41752" x="7531100" y="3255963"/>
          <p14:tracePt t="41757" x="7621588" y="3255963"/>
          <p14:tracePt t="41767" x="7694613" y="3255963"/>
          <p14:tracePt t="41774" x="7748588" y="3255963"/>
          <p14:tracePt t="41782" x="7821613" y="3255963"/>
          <p14:tracePt t="41790" x="7885113" y="3255963"/>
          <p14:tracePt t="41797" x="7958138" y="3236913"/>
          <p14:tracePt t="41805" x="8013700" y="3236913"/>
          <p14:tracePt t="41816" x="8077200" y="3228975"/>
          <p14:tracePt t="41822" x="8113713" y="3228975"/>
          <p14:tracePt t="41830" x="8159750" y="3219450"/>
          <p14:tracePt t="41838" x="8186738" y="3219450"/>
          <p14:tracePt t="41846" x="8213725" y="3209925"/>
          <p14:tracePt t="41855" x="8240713" y="3209925"/>
          <p14:tracePt t="41861" x="8250238" y="3200400"/>
          <p14:tracePt t="41870" x="8259763" y="3192463"/>
          <p14:tracePt t="41878" x="8269288" y="3182938"/>
          <p14:tracePt t="41896" x="8269288" y="3163888"/>
          <p14:tracePt t="41902" x="8269288" y="3155950"/>
          <p14:tracePt t="41912" x="8269288" y="3146425"/>
          <p14:tracePt t="41927" x="8269288" y="3109913"/>
          <p14:tracePt t="41935" x="8269288" y="3100388"/>
          <p14:tracePt t="41944" x="8269288" y="3082925"/>
          <p14:tracePt t="41954" x="8269288" y="3073400"/>
          <p14:tracePt t="41964" x="8259763" y="3054350"/>
          <p14:tracePt t="41972" x="8250238" y="3036888"/>
          <p14:tracePt t="41980" x="8240713" y="3017838"/>
          <p14:tracePt t="41988" x="8213725" y="3000375"/>
          <p14:tracePt t="41996" x="8177213" y="2982913"/>
          <p14:tracePt t="42005" x="8150225" y="2963863"/>
          <p14:tracePt t="42011" x="8104188" y="2936875"/>
          <p14:tracePt t="42020" x="8050213" y="2909888"/>
          <p14:tracePt t="42028" x="7931150" y="2900363"/>
          <p14:tracePt t="42036" x="7821613" y="2873375"/>
          <p14:tracePt t="42044" x="7731125" y="2854325"/>
          <p14:tracePt t="42051" x="7602538" y="2854325"/>
          <p14:tracePt t="42060" x="7485063" y="2844800"/>
          <p14:tracePt t="42067" x="7356475" y="2844800"/>
          <p14:tracePt t="42076" x="7248525" y="2827338"/>
          <p14:tracePt t="42083" x="7175500" y="2827338"/>
          <p14:tracePt t="42091" x="7029450" y="2827338"/>
          <p14:tracePt t="42100" x="6919913" y="2827338"/>
          <p14:tracePt t="42108" x="6827838" y="2827338"/>
          <p14:tracePt t="42116" x="6700838" y="2827338"/>
          <p14:tracePt t="42124" x="6610350" y="2827338"/>
          <p14:tracePt t="42131" x="6554788" y="2827338"/>
          <p14:tracePt t="42139" x="6508750" y="2827338"/>
          <p14:tracePt t="42148" x="6472238" y="2827338"/>
          <p14:tracePt t="42160" x="6427788" y="2827338"/>
          <p14:tracePt t="42167" x="6372225" y="2827338"/>
          <p14:tracePt t="42176" x="6335713" y="2827338"/>
          <p14:tracePt t="42186" x="6299200" y="2827338"/>
          <p14:tracePt t="42193" x="6272213" y="2844800"/>
          <p14:tracePt t="42201" x="6254750" y="2844800"/>
          <p14:tracePt t="42210" x="6226175" y="2854325"/>
          <p14:tracePt t="42218" x="6189663" y="2863850"/>
          <p14:tracePt t="42226" x="6181725" y="2863850"/>
          <p14:tracePt t="42234" x="6162675" y="2873375"/>
          <p14:tracePt t="42242" x="6135688" y="2881313"/>
          <p14:tracePt t="42249" x="6116638" y="2890838"/>
          <p14:tracePt t="42257" x="6099175" y="2900363"/>
          <p14:tracePt t="42267" x="6080125" y="2909888"/>
          <p14:tracePt t="42276" x="6062663" y="2917825"/>
          <p14:tracePt t="42285" x="6043613" y="2936875"/>
          <p14:tracePt t="42294" x="6035675" y="2963863"/>
          <p14:tracePt t="42301" x="6026150" y="2982913"/>
          <p14:tracePt t="42310" x="6026150" y="3000375"/>
          <p14:tracePt t="42318" x="6026150" y="3017838"/>
          <p14:tracePt t="42326" x="6026150" y="3036888"/>
          <p14:tracePt t="42334" x="6026150" y="3046413"/>
          <p14:tracePt t="42341" x="6026150" y="3063875"/>
          <p14:tracePt t="42351" x="6026150" y="3073400"/>
          <p14:tracePt t="42357" x="6035675" y="3090863"/>
          <p14:tracePt t="42366" x="6053138" y="3109913"/>
          <p14:tracePt t="42374" x="6072188" y="3127375"/>
          <p14:tracePt t="42384" x="6089650" y="3146425"/>
          <p14:tracePt t="42389" x="6116638" y="3173413"/>
          <p14:tracePt t="42397" x="6135688" y="3200400"/>
          <p14:tracePt t="42405" x="6162675" y="3219450"/>
          <p14:tracePt t="42414" x="6181725" y="3236913"/>
          <p14:tracePt t="42423" x="6218238" y="3255963"/>
          <p14:tracePt t="42429" x="6245225" y="3265488"/>
          <p14:tracePt t="42438" x="6272213" y="3273425"/>
          <p14:tracePt t="42446" x="6299200" y="3282950"/>
          <p14:tracePt t="42455" x="6335713" y="3282950"/>
          <p14:tracePt t="42461" x="6362700" y="3282950"/>
          <p14:tracePt t="42470" x="6418263" y="3302000"/>
          <p14:tracePt t="42480" x="6445250" y="3302000"/>
          <p14:tracePt t="42489" x="6491288" y="3302000"/>
          <p14:tracePt t="42496" x="6518275" y="3302000"/>
          <p14:tracePt t="42506" x="6537325" y="3302000"/>
          <p14:tracePt t="42512" x="6554788" y="3302000"/>
          <p14:tracePt t="42523" x="6573838" y="3302000"/>
          <p14:tracePt t="42528" x="6581775" y="3302000"/>
          <p14:tracePt t="42537" x="6591300" y="3302000"/>
          <p14:tracePt t="42543" x="6600825" y="3302000"/>
          <p14:tracePt t="42552" x="6610350" y="3302000"/>
          <p14:tracePt t="42560" x="6618288" y="3302000"/>
          <p14:tracePt t="42576" x="6627813" y="3302000"/>
          <p14:tracePt t="42584" x="6637338" y="3302000"/>
          <p14:tracePt t="42652" x="6618288" y="3302000"/>
          <p14:tracePt t="42660" x="6610350" y="3302000"/>
          <p14:tracePt t="42667" x="6591300" y="3302000"/>
          <p14:tracePt t="42676" x="6564313" y="3302000"/>
          <p14:tracePt t="42684" x="6527800" y="3302000"/>
          <p14:tracePt t="42692" x="6481763" y="3302000"/>
          <p14:tracePt t="42700" x="6408738" y="3302000"/>
          <p14:tracePt t="42708" x="6335713" y="3302000"/>
          <p14:tracePt t="42716" x="6262688" y="3292475"/>
          <p14:tracePt t="42723" x="6172200" y="3292475"/>
          <p14:tracePt t="42733" x="6099175" y="3292475"/>
          <p14:tracePt t="42739" x="6026150" y="3292475"/>
          <p14:tracePt t="42750" x="5880100" y="3292475"/>
          <p14:tracePt t="42758" x="5770563" y="3292475"/>
          <p14:tracePt t="42764" x="5680075" y="3292475"/>
          <p14:tracePt t="42774" x="5551488" y="3292475"/>
          <p14:tracePt t="42782" x="5451475" y="3292475"/>
          <p14:tracePt t="42790" x="5378450" y="3292475"/>
          <p14:tracePt t="42798" x="5324475" y="3292475"/>
          <p14:tracePt t="42805" x="5287963" y="3292475"/>
          <p14:tracePt t="42813" x="5241925" y="3292475"/>
          <p14:tracePt t="42822" x="5224463" y="3292475"/>
          <p14:tracePt t="42830" x="5214938" y="3292475"/>
          <p14:tracePt t="42838" x="5205413" y="3292475"/>
          <p14:tracePt t="42855" x="5195888" y="3292475"/>
          <p14:tracePt t="42861" x="5187950" y="3282950"/>
          <p14:tracePt t="42871" x="5178425" y="3282950"/>
          <p14:tracePt t="42878" x="5168900" y="3282950"/>
          <p14:tracePt t="42886" x="5151438" y="3282950"/>
          <p14:tracePt t="42894" x="5132388" y="3273425"/>
          <p14:tracePt t="42902" x="5122863" y="3273425"/>
          <p14:tracePt t="42910" x="5105400" y="3265488"/>
          <p14:tracePt t="42918" x="5068888" y="3265488"/>
          <p14:tracePt t="42925" x="5041900" y="3255963"/>
          <p14:tracePt t="42933" x="5014913" y="3255963"/>
          <p14:tracePt t="42941" x="4995863" y="3255963"/>
          <p14:tracePt t="42951" x="4995863" y="3246438"/>
          <p14:tracePt t="42957" x="4986338" y="3246438"/>
          <p14:tracePt t="43014" x="4995863" y="3246438"/>
          <p14:tracePt t="43024" x="5005388" y="3236913"/>
          <p14:tracePt t="43032" x="5005388" y="3228975"/>
          <p14:tracePt t="43044" x="5022850" y="3219450"/>
          <p14:tracePt t="43051" x="5041900" y="3219450"/>
          <p14:tracePt t="43060" x="5068888" y="3219450"/>
          <p14:tracePt t="43067" x="5086350" y="3219450"/>
          <p14:tracePt t="43076" x="5132388" y="3209925"/>
          <p14:tracePt t="43084" x="5168900" y="3209925"/>
          <p14:tracePt t="43091" x="5214938" y="3209925"/>
          <p14:tracePt t="43100" x="5251450" y="3209925"/>
          <p14:tracePt t="43108" x="5324475" y="3209925"/>
          <p14:tracePt t="43115" x="5387975" y="3192463"/>
          <p14:tracePt t="43138" x="5451475" y="3192463"/>
          <p14:tracePt t="43141" x="5470525" y="3182938"/>
          <p14:tracePt t="43216" x="5461000" y="3182938"/>
          <p14:tracePt t="43224" x="5451475" y="3192463"/>
          <p14:tracePt t="43232" x="5434013" y="3192463"/>
          <p14:tracePt t="43241" x="5414963" y="3200400"/>
          <p14:tracePt t="43247" x="5387975" y="3209925"/>
          <p14:tracePt t="43257" x="5341938" y="3228975"/>
          <p14:tracePt t="43264" x="5297488" y="3236913"/>
          <p14:tracePt t="43272" x="5224463" y="3246438"/>
          <p14:tracePt t="43280" x="5141913" y="3265488"/>
          <p14:tracePt t="43292" x="5068888" y="3273425"/>
          <p14:tracePt t="43296" x="4995863" y="3273425"/>
          <p14:tracePt t="43308" x="4868863" y="3282950"/>
          <p14:tracePt t="43312" x="4776788" y="3282950"/>
          <p14:tracePt t="43325" x="4686300" y="3282950"/>
          <p14:tracePt t="43328" x="4603750" y="3302000"/>
          <p14:tracePt t="43339" x="4513263" y="3302000"/>
          <p14:tracePt t="43346" x="4476750" y="3302000"/>
          <p14:tracePt t="43356" x="4376738" y="3302000"/>
          <p14:tracePt t="43362" x="4303713" y="3302000"/>
          <p14:tracePt t="43369" x="4238625" y="3302000"/>
          <p14:tracePt t="43378" x="4202113" y="3302000"/>
          <p14:tracePt t="43386" x="4129088" y="3302000"/>
          <p14:tracePt t="43394" x="4094163" y="3282950"/>
          <p14:tracePt t="43401" x="4048125" y="3273425"/>
          <p14:tracePt t="43410" x="4021138" y="3273425"/>
          <p14:tracePt t="43418" x="3984625" y="3265488"/>
          <p14:tracePt t="43425" x="3956050" y="3255963"/>
          <p14:tracePt t="43434" x="3938588" y="3246438"/>
          <p14:tracePt t="43442" x="3919538" y="3228975"/>
          <p14:tracePt t="43450" x="3892550" y="3219450"/>
          <p14:tracePt t="43458" x="3875088" y="3200400"/>
          <p14:tracePt t="43467" x="3865563" y="3192463"/>
          <p14:tracePt t="43474" x="3856038" y="3173413"/>
          <p14:tracePt t="43483" x="3838575" y="3163888"/>
          <p14:tracePt t="43492" x="3829050" y="3155950"/>
          <p14:tracePt t="43500" x="3810000" y="3136900"/>
          <p14:tracePt t="43505" x="3792538" y="3119438"/>
          <p14:tracePt t="43514" x="3775075" y="3100388"/>
          <p14:tracePt t="43522" x="3746500" y="3082925"/>
          <p14:tracePt t="43530" x="3746500" y="3073400"/>
          <p14:tracePt t="43538" x="3738563" y="3063875"/>
          <p14:tracePt t="43546" x="3729038" y="3054350"/>
          <p14:tracePt t="43555" x="3719513" y="3054350"/>
          <p14:tracePt t="43561" x="3719513" y="3046413"/>
          <p14:tracePt t="43572" x="3719513" y="3036888"/>
          <p14:tracePt t="43578" x="3709988" y="3036888"/>
          <p14:tracePt t="43596" x="3709988" y="3027363"/>
          <p14:tracePt t="43612" x="3709988" y="3017838"/>
          <p14:tracePt t="43628" x="3709988" y="3009900"/>
          <p14:tracePt t="43644" x="3709988" y="2990850"/>
          <p14:tracePt t="43652" x="3729038" y="2982913"/>
          <p14:tracePt t="43660" x="3765550" y="2973388"/>
          <p14:tracePt t="43667" x="3792538" y="2954338"/>
          <p14:tracePt t="43676" x="3846513" y="2927350"/>
          <p14:tracePt t="43684" x="3875088" y="2917825"/>
          <p14:tracePt t="43693" x="3984625" y="2890838"/>
          <p14:tracePt t="43706" x="4057650" y="2873375"/>
          <p14:tracePt t="43712" x="4121150" y="2854325"/>
          <p14:tracePt t="43723" x="4157663" y="2844800"/>
          <p14:tracePt t="43728" x="4294188" y="2836863"/>
          <p14:tracePt t="43738" x="4367213" y="2836863"/>
          <p14:tracePt t="43744" x="4403725" y="2817813"/>
          <p14:tracePt t="43752" x="4457700" y="2817813"/>
          <p14:tracePt t="43760" x="4557713" y="2817813"/>
          <p14:tracePt t="43767" x="4667250" y="2808288"/>
          <p14:tracePt t="43776" x="4703763" y="2808288"/>
          <p14:tracePt t="43784" x="4776788" y="2808288"/>
          <p14:tracePt t="43793" x="4849813" y="2790825"/>
          <p14:tracePt t="43800" x="4922838" y="2790825"/>
          <p14:tracePt t="43808" x="5005388" y="2790825"/>
          <p14:tracePt t="43816" x="5078413" y="2790825"/>
          <p14:tracePt t="43823" x="5168900" y="2790825"/>
          <p14:tracePt t="43832" x="5224463" y="2800350"/>
          <p14:tracePt t="43840" x="5305425" y="2808288"/>
          <p14:tracePt t="43848" x="5360988" y="2817813"/>
          <p14:tracePt t="43856" x="5424488" y="2836863"/>
          <p14:tracePt t="43864" x="5461000" y="2844800"/>
          <p14:tracePt t="43874" x="5507038" y="2854325"/>
          <p14:tracePt t="43882" x="5534025" y="2863850"/>
          <p14:tracePt t="43890" x="5570538" y="2873375"/>
          <p14:tracePt t="43898" x="5588000" y="2881313"/>
          <p14:tracePt t="43910" x="5616575" y="2909888"/>
          <p14:tracePt t="43918" x="5624513" y="2927350"/>
          <p14:tracePt t="43925" x="5643563" y="2936875"/>
          <p14:tracePt t="43934" x="5653088" y="2954338"/>
          <p14:tracePt t="43941" x="5661025" y="2973388"/>
          <p14:tracePt t="43950" x="5661025" y="2982913"/>
          <p14:tracePt t="43958" x="5670550" y="2990850"/>
          <p14:tracePt t="43966" x="5670550" y="3009900"/>
          <p14:tracePt t="43973" x="5680075" y="3017838"/>
          <p14:tracePt t="43981" x="5680075" y="3036888"/>
          <p14:tracePt t="43990" x="5680075" y="3046413"/>
          <p14:tracePt t="43999" x="5680075" y="3063875"/>
          <p14:tracePt t="44005" x="5680075" y="3073400"/>
          <p14:tracePt t="44022" x="5680075" y="3082925"/>
          <p14:tracePt t="44034" x="5680075" y="3090863"/>
          <p14:tracePt t="44042" x="5653088" y="3119438"/>
          <p14:tracePt t="44050" x="5607050" y="3146425"/>
          <p14:tracePt t="44058" x="5580063" y="3155950"/>
          <p14:tracePt t="44066" x="5543550" y="3173413"/>
          <p14:tracePt t="44074" x="5507038" y="3182938"/>
          <p14:tracePt t="44082" x="5441950" y="3209925"/>
          <p14:tracePt t="44090" x="5414963" y="3209925"/>
          <p14:tracePt t="44098" x="5360988" y="3219450"/>
          <p14:tracePt t="44109" x="5278438" y="3228975"/>
          <p14:tracePt t="44114" x="5187950" y="3246438"/>
          <p14:tracePt t="44126" x="5059363" y="3255963"/>
          <p14:tracePt t="44139" x="4803775" y="3273425"/>
          <p14:tracePt t="44147" x="4640263" y="3292475"/>
          <p14:tracePt t="44157" x="4513263" y="3292475"/>
          <p14:tracePt t="44164" x="4430713" y="3292475"/>
          <p14:tracePt t="44172" x="4284663" y="3292475"/>
          <p14:tracePt t="44180" x="4175125" y="3292475"/>
          <p14:tracePt t="44188" x="4084638" y="3292475"/>
          <p14:tracePt t="44196" x="4029075" y="3282950"/>
          <p14:tracePt t="44205" x="3948113" y="3273425"/>
          <p14:tracePt t="44211" x="3911600" y="3273425"/>
          <p14:tracePt t="44220" x="3883025" y="3273425"/>
          <p14:tracePt t="44228" x="3846513" y="3265488"/>
          <p14:tracePt t="44236" x="3838575" y="3265488"/>
          <p14:tracePt t="44243" x="3829050" y="3255963"/>
          <p14:tracePt t="44251" x="3810000" y="3255963"/>
          <p14:tracePt t="44267" x="3802063" y="3255963"/>
          <p14:tracePt t="44276" x="3792538" y="3255963"/>
          <p14:tracePt t="44283" x="3783013" y="3255963"/>
          <p14:tracePt t="44293" x="3775075" y="3255963"/>
          <p14:tracePt t="44309" x="3775075" y="3246438"/>
          <p14:tracePt t="44316" x="3765550" y="3246438"/>
          <p14:tracePt t="44332" x="3756025" y="3236913"/>
          <p14:tracePt t="44500" x="3756025" y="3228975"/>
          <p14:tracePt t="44505" x="3756025" y="3219450"/>
          <p14:tracePt t="44521" x="3746500" y="3209925"/>
          <p14:tracePt t="44530" x="3746500" y="3200400"/>
          <p14:tracePt t="44537" x="3746500" y="3182938"/>
          <p14:tracePt t="44546" x="3738563" y="3173413"/>
          <p14:tracePt t="44556" x="3738563" y="3163888"/>
          <p14:tracePt t="44572" x="3729038" y="3163888"/>
          <p14:tracePt t="44578" x="3729038" y="3155950"/>
          <p14:tracePt t="44594" x="3719513" y="3155950"/>
          <p14:tracePt t="44609" x="3719513" y="3146425"/>
          <p14:tracePt t="44618" x="3709988" y="3146425"/>
          <p14:tracePt t="44626" x="3702050" y="3146425"/>
          <p14:tracePt t="44641" x="3692525" y="3146425"/>
          <p14:tracePt t="44682" x="3702050" y="3146425"/>
          <p14:tracePt t="44689" x="3709988" y="3146425"/>
          <p14:tracePt t="44698" x="3729038" y="3146425"/>
          <p14:tracePt t="44713" x="3756025" y="3146425"/>
          <p14:tracePt t="44723" x="3775075" y="3146425"/>
          <p14:tracePt t="44730" x="3802063" y="3146425"/>
          <p14:tracePt t="44740" x="3838575" y="3146425"/>
          <p14:tracePt t="44746" x="3856038" y="3146425"/>
          <p14:tracePt t="44756" x="3883025" y="3146425"/>
          <p14:tracePt t="44764" x="3902075" y="3155950"/>
          <p14:tracePt t="44772" x="3919538" y="3163888"/>
          <p14:tracePt t="44780" x="3929063" y="3163888"/>
          <p14:tracePt t="44820" x="3929063" y="3173413"/>
          <p14:tracePt t="44828" x="3919538" y="3182938"/>
          <p14:tracePt t="44836" x="3911600" y="3182938"/>
          <p14:tracePt t="44846" x="3883025" y="3192463"/>
          <p14:tracePt t="44856" x="3865563" y="3192463"/>
          <p14:tracePt t="44863" x="3829050" y="3200400"/>
          <p14:tracePt t="44872" x="3765550" y="3209925"/>
          <p14:tracePt t="44880" x="3692525" y="3209925"/>
          <p14:tracePt t="44889" x="3563938" y="3236913"/>
          <p14:tracePt t="44896" x="3455988" y="3236913"/>
          <p14:tracePt t="44905" x="3336925" y="3255963"/>
          <p14:tracePt t="44912" x="3171825" y="3273425"/>
          <p14:tracePt t="44923" x="3063875" y="3273425"/>
          <p14:tracePt t="44927" x="2898775" y="3273425"/>
          <p14:tracePt t="44936" x="2735263" y="3273425"/>
          <p14:tracePt t="44944" x="2625725" y="3273425"/>
          <p14:tracePt t="44951" x="2533650" y="3273425"/>
          <p14:tracePt t="44960" x="2462213" y="3273425"/>
          <p14:tracePt t="44969" x="2370138" y="3273425"/>
          <p14:tracePt t="44976" x="2260600" y="3273425"/>
          <p14:tracePt t="44984" x="2233613" y="3273425"/>
          <p14:tracePt t="44991" x="2179638" y="3273425"/>
          <p14:tracePt t="45000" x="2151063" y="3273425"/>
          <p14:tracePt t="45010" x="2114550" y="3273425"/>
          <p14:tracePt t="45015" x="2087563" y="3273425"/>
          <p14:tracePt t="45025" x="2060575" y="3273425"/>
          <p14:tracePt t="45031" x="2033588" y="3273425"/>
          <p14:tracePt t="45042" x="1987550" y="3273425"/>
          <p14:tracePt t="45049" x="1960563" y="3273425"/>
          <p14:tracePt t="45057" x="1931988" y="3273425"/>
          <p14:tracePt t="45065" x="1887538" y="3282950"/>
          <p14:tracePt t="45074" x="1831975" y="3292475"/>
          <p14:tracePt t="45081" x="1787525" y="3302000"/>
          <p14:tracePt t="45090" x="1731963" y="3309938"/>
          <p14:tracePt t="45098" x="1677988" y="3309938"/>
          <p14:tracePt t="45107" x="1612900" y="3328988"/>
          <p14:tracePt t="45114" x="1558925" y="3338513"/>
          <p14:tracePt t="45122" x="1512888" y="3338513"/>
          <p14:tracePt t="45138" x="1458913" y="3338513"/>
          <p14:tracePt t="45146" x="1449388" y="3338513"/>
          <p14:tracePt t="45155" x="1431925" y="3346450"/>
          <p14:tracePt t="45161" x="1412875" y="3346450"/>
          <p14:tracePt t="45170" x="1395413" y="3346450"/>
          <p14:tracePt t="45178" x="1385888" y="3346450"/>
          <p14:tracePt t="45253" x="1412875" y="3346450"/>
          <p14:tracePt t="45261" x="1439863" y="3346450"/>
          <p14:tracePt t="45270" x="1485900" y="3346450"/>
          <p14:tracePt t="45279" x="1522413" y="3346450"/>
          <p14:tracePt t="45292" x="1595438" y="3346450"/>
          <p14:tracePt t="45293" x="1685925" y="3346450"/>
          <p14:tracePt t="45301" x="1814513" y="3346450"/>
          <p14:tracePt t="45310" x="1941513" y="3346450"/>
          <p14:tracePt t="45323" x="2033588" y="3346450"/>
          <p14:tracePt t="45329" x="2233613" y="3346450"/>
          <p14:tracePt t="45337" x="2416175" y="3346450"/>
          <p14:tracePt t="45345" x="2579688" y="3319463"/>
          <p14:tracePt t="45353" x="2671763" y="3319463"/>
          <p14:tracePt t="45361" x="2944813" y="3319463"/>
          <p14:tracePt t="45370" x="3108325" y="3302000"/>
          <p14:tracePt t="45376" x="3200400" y="3302000"/>
          <p14:tracePt t="45385" x="3382963" y="3302000"/>
          <p14:tracePt t="45391" x="3546475" y="3302000"/>
          <p14:tracePt t="45400" x="3709988" y="3302000"/>
          <p14:tracePt t="45408" x="3875088" y="3302000"/>
          <p14:tracePt t="45416" x="4002088" y="3302000"/>
          <p14:tracePt t="45424" x="4075113" y="3302000"/>
          <p14:tracePt t="45431" x="4221163" y="3302000"/>
          <p14:tracePt t="45441" x="4348163" y="3302000"/>
          <p14:tracePt t="45448" x="4457700" y="3302000"/>
          <p14:tracePt t="45455" x="4567238" y="3302000"/>
          <p14:tracePt t="45464" x="4676775" y="3292475"/>
          <p14:tracePt t="45472" x="4822825" y="3292475"/>
          <p14:tracePt t="45480" x="4986338" y="3273425"/>
          <p14:tracePt t="45488" x="5095875" y="3255963"/>
          <p14:tracePt t="45496" x="5151438" y="3255963"/>
          <p14:tracePt t="45505" x="5305425" y="3246438"/>
          <p14:tracePt t="45511" x="5397500" y="3246438"/>
          <p14:tracePt t="45522" x="5487988" y="3228975"/>
          <p14:tracePt t="45528" x="5524500" y="3228975"/>
          <p14:tracePt t="45539" x="5624513" y="3228975"/>
          <p14:tracePt t="45544" x="5743575" y="3219450"/>
          <p14:tracePt t="45551" x="5834063" y="3219450"/>
          <p14:tracePt t="45564" x="5926138" y="3200400"/>
          <p14:tracePt t="45572" x="5999163" y="3200400"/>
          <p14:tracePt t="45582" x="6062663" y="3192463"/>
          <p14:tracePt t="45589" x="6116638" y="3192463"/>
          <p14:tracePt t="45598" x="6172200" y="3192463"/>
          <p14:tracePt t="45607" x="6199188" y="3192463"/>
          <p14:tracePt t="45614" x="6245225" y="3192463"/>
          <p14:tracePt t="45623" x="6299200" y="3192463"/>
          <p14:tracePt t="45629" x="6335713" y="3192463"/>
          <p14:tracePt t="45639" x="6381750" y="3192463"/>
          <p14:tracePt t="45650" x="6418263" y="3192463"/>
          <p14:tracePt t="45657" x="6445250" y="3192463"/>
          <p14:tracePt t="45666" x="6481763" y="3192463"/>
          <p14:tracePt t="45674" x="6491288" y="3192463"/>
          <p14:tracePt t="45681" x="6527800" y="3192463"/>
          <p14:tracePt t="45690" x="6545263" y="3192463"/>
          <p14:tracePt t="45698" x="6573838" y="3192463"/>
          <p14:tracePt t="45710" x="6600825" y="3192463"/>
          <p14:tracePt t="45714" x="6627813" y="3192463"/>
          <p14:tracePt t="45724" x="6654800" y="3192463"/>
          <p14:tracePt t="45730" x="6691313" y="3192463"/>
          <p14:tracePt t="45740" x="6718300" y="3192463"/>
          <p14:tracePt t="45746" x="6737350" y="3192463"/>
          <p14:tracePt t="45757" x="6754813" y="3192463"/>
          <p14:tracePt t="45770" x="6773863" y="3192463"/>
          <p14:tracePt t="45778" x="6791325" y="3200400"/>
          <p14:tracePt t="45786" x="6827838" y="3200400"/>
          <p14:tracePt t="45796" x="6846888" y="3200400"/>
          <p14:tracePt t="45802" x="6873875" y="3209925"/>
          <p14:tracePt t="45810" x="6900863" y="3209925"/>
          <p14:tracePt t="45818" x="6929438" y="3219450"/>
          <p14:tracePt t="45826" x="6964363" y="3219450"/>
          <p14:tracePt t="45834" x="7000875" y="3228975"/>
          <p14:tracePt t="45844" x="7029450" y="3228975"/>
          <p14:tracePt t="45857" x="7102475" y="3246438"/>
          <p14:tracePt t="45862" x="7192963" y="3246438"/>
          <p14:tracePt t="45870" x="7239000" y="3246438"/>
          <p14:tracePt t="45878" x="7265988" y="3246438"/>
          <p14:tracePt t="45890" x="7302500" y="3246438"/>
          <p14:tracePt t="45896" x="7339013" y="3246438"/>
          <p14:tracePt t="45907" x="7348538" y="3246438"/>
          <p14:tracePt t="45912" x="7385050" y="3246438"/>
          <p14:tracePt t="45925" x="7402513" y="3246438"/>
          <p14:tracePt t="45927" x="7421563" y="3246438"/>
          <p14:tracePt t="45936" x="7448550" y="3246438"/>
          <p14:tracePt t="45944" x="7466013" y="3246438"/>
          <p14:tracePt t="45951" x="7485063" y="3246438"/>
          <p14:tracePt t="45960" x="7502525" y="3246438"/>
          <p14:tracePt t="45968" x="7531100" y="3246438"/>
          <p14:tracePt t="45976" x="7548563" y="3246438"/>
          <p14:tracePt t="45988" x="7575550" y="3246438"/>
          <p14:tracePt t="45994" x="7612063" y="3228975"/>
          <p14:tracePt t="46002" x="7648575" y="3228975"/>
          <p14:tracePt t="46008" x="7667625" y="3219450"/>
          <p14:tracePt t="46016" x="7675563" y="3219450"/>
          <p14:tracePt t="46024" x="7694613" y="3219450"/>
          <p14:tracePt t="46032" x="7731125" y="3209925"/>
          <p14:tracePt t="46040" x="7758113" y="3209925"/>
          <p14:tracePt t="46050" x="7777163" y="3200400"/>
          <p14:tracePt t="46060" x="7785100" y="3200400"/>
          <p14:tracePt t="46068" x="7804150" y="3192463"/>
          <p14:tracePt t="46076" x="7821613" y="3192463"/>
          <p14:tracePt t="46084" x="7831138" y="3192463"/>
          <p14:tracePt t="46092" x="7831138" y="3182938"/>
          <p14:tracePt t="46101" x="7840663" y="3182938"/>
          <p14:tracePt t="46131" x="7850188" y="3182938"/>
          <p14:tracePt t="46139" x="7858125" y="3182938"/>
          <p14:tracePt t="46150" x="7858125" y="3173413"/>
          <p14:tracePt t="46166" x="7867650" y="3163888"/>
          <p14:tracePt t="46174" x="7867650" y="3155950"/>
          <p14:tracePt t="46181" x="7877175" y="3146425"/>
          <p14:tracePt t="46190" x="7877175" y="3136900"/>
          <p14:tracePt t="46198" x="7877175" y="3127375"/>
          <p14:tracePt t="46206" x="7877175" y="3119438"/>
          <p14:tracePt t="46213" x="7877175" y="3109913"/>
          <p14:tracePt t="46224" x="7877175" y="3090863"/>
          <p14:tracePt t="46231" x="7877175" y="3073400"/>
          <p14:tracePt t="46242" x="7877175" y="3054350"/>
          <p14:tracePt t="46245" x="7877175" y="3036888"/>
          <p14:tracePt t="46255" x="7867650" y="3017838"/>
          <p14:tracePt t="46262" x="7867650" y="3009900"/>
          <p14:tracePt t="46272" x="7850188" y="2990850"/>
          <p14:tracePt t="46278" x="7840663" y="2982913"/>
          <p14:tracePt t="46286" x="7831138" y="2982913"/>
          <p14:tracePt t="46294" x="7813675" y="2963863"/>
          <p14:tracePt t="46302" x="7794625" y="2954338"/>
          <p14:tracePt t="46310" x="7777163" y="2946400"/>
          <p14:tracePt t="46318" x="7748588" y="2917825"/>
          <p14:tracePt t="46325" x="7712075" y="2909888"/>
          <p14:tracePt t="46334" x="7675563" y="2900363"/>
          <p14:tracePt t="46341" x="7612063" y="2890838"/>
          <p14:tracePt t="46351" x="7539038" y="2873375"/>
          <p14:tracePt t="46360" x="7439025" y="2863850"/>
          <p14:tracePt t="46366" x="7348538" y="2844800"/>
          <p14:tracePt t="46378" x="7256463" y="2844800"/>
          <p14:tracePt t="46382" x="7146925" y="2844800"/>
          <p14:tracePt t="46391" x="7019925" y="2836863"/>
          <p14:tracePt t="46398" x="6856413" y="2836863"/>
          <p14:tracePt t="46406" x="6783388" y="2836863"/>
          <p14:tracePt t="46414" x="6618288" y="2817813"/>
          <p14:tracePt t="46425" x="6472238" y="2808288"/>
          <p14:tracePt t="46429" x="6362700" y="2808288"/>
          <p14:tracePt t="46440" x="6235700" y="2808288"/>
          <p14:tracePt t="46445" x="6116638" y="2790825"/>
          <p14:tracePt t="46456" x="5899150" y="2790825"/>
          <p14:tracePt t="46462" x="5770563" y="2790825"/>
          <p14:tracePt t="46478" x="5461000" y="2790825"/>
          <p14:tracePt t="46490" x="5351463" y="2790825"/>
          <p14:tracePt t="46496" x="5205413" y="2790825"/>
          <p14:tracePt t="46505" x="5078413" y="2790825"/>
          <p14:tracePt t="46511" x="4913313" y="2790825"/>
          <p14:tracePt t="46521" x="4786313" y="2790825"/>
          <p14:tracePt t="46528" x="4676775" y="2790825"/>
          <p14:tracePt t="46536" x="4521200" y="2790825"/>
          <p14:tracePt t="46543" x="4457700" y="2790825"/>
          <p14:tracePt t="46551" x="4275138" y="2790825"/>
          <p14:tracePt t="46561" x="4129088" y="2808288"/>
          <p14:tracePt t="46573" x="4021138" y="2808288"/>
          <p14:tracePt t="46580" x="3911600" y="2808288"/>
          <p14:tracePt t="46589" x="3819525" y="2808288"/>
          <p14:tracePt t="46596" x="3673475" y="2808288"/>
          <p14:tracePt t="46610" x="3546475" y="2827338"/>
          <p14:tracePt t="46613" x="3473450" y="2827338"/>
          <p14:tracePt t="46625" x="3327400" y="2827338"/>
          <p14:tracePt t="46628" x="3236913" y="2827338"/>
          <p14:tracePt t="46636" x="3171825" y="2827338"/>
          <p14:tracePt t="46644" x="3063875" y="2827338"/>
          <p14:tracePt t="46656" x="2990850" y="2827338"/>
          <p14:tracePt t="46660" x="2881313" y="2827338"/>
          <p14:tracePt t="46668" x="2825750" y="2827338"/>
          <p14:tracePt t="46676" x="2789238" y="2827338"/>
          <p14:tracePt t="46684" x="2735263" y="2827338"/>
          <p14:tracePt t="46691" x="2689225" y="2827338"/>
          <p14:tracePt t="46700" x="2652713" y="2817813"/>
          <p14:tracePt t="46708" x="2589213" y="2817813"/>
          <p14:tracePt t="46716" x="2552700" y="2808288"/>
          <p14:tracePt t="46726" x="2506663" y="2808288"/>
          <p14:tracePt t="46731" x="2433638" y="2800350"/>
          <p14:tracePt t="46741" x="2397125" y="2800350"/>
          <p14:tracePt t="46750" x="2343150" y="2800350"/>
          <p14:tracePt t="46758" x="2316163" y="2800350"/>
          <p14:tracePt t="46768" x="2270125" y="2800350"/>
          <p14:tracePt t="46778" x="2187575" y="2800350"/>
          <p14:tracePt t="46787" x="2160588" y="2800350"/>
          <p14:tracePt t="46794" x="2106613" y="2800350"/>
          <p14:tracePt t="46803" x="2060575" y="2800350"/>
          <p14:tracePt t="46810" x="2024063" y="2800350"/>
          <p14:tracePt t="46818" x="1978025" y="2800350"/>
          <p14:tracePt t="46825" x="1941513" y="2800350"/>
          <p14:tracePt t="46834" x="1924050" y="2800350"/>
          <p14:tracePt t="46842" x="1895475" y="2800350"/>
          <p14:tracePt t="46850" x="1841500" y="2800350"/>
          <p14:tracePt t="46858" x="1824038" y="2800350"/>
          <p14:tracePt t="46866" x="1795463" y="2808288"/>
          <p14:tracePt t="46878" x="1758950" y="2817813"/>
          <p14:tracePt t="46887" x="1685925" y="2844800"/>
          <p14:tracePt t="46894" x="1658938" y="2854325"/>
          <p14:tracePt t="46903" x="1641475" y="2854325"/>
          <p14:tracePt t="46911" x="1622425" y="2873375"/>
          <p14:tracePt t="46918" x="1604963" y="2881313"/>
          <p14:tracePt t="46929" x="1595438" y="2890838"/>
          <p14:tracePt t="46942" x="1576388" y="2909888"/>
          <p14:tracePt t="46950" x="1568450" y="2927350"/>
          <p14:tracePt t="46957" x="1558925" y="2936875"/>
          <p14:tracePt t="46966" x="1549400" y="2954338"/>
          <p14:tracePt t="46973" x="1549400" y="2963863"/>
          <p14:tracePt t="46991" x="1549400" y="2982913"/>
          <p14:tracePt t="47002" x="1549400" y="2990850"/>
          <p14:tracePt t="47011" x="1549400" y="3009900"/>
          <p14:tracePt t="47018" x="1549400" y="3027363"/>
          <p14:tracePt t="47027" x="1576388" y="3046413"/>
          <p14:tracePt t="47036" x="1585913" y="3063875"/>
          <p14:tracePt t="47043" x="1585913" y="3073400"/>
          <p14:tracePt t="47052" x="1604963" y="3090863"/>
          <p14:tracePt t="47059" x="1612900" y="3109913"/>
          <p14:tracePt t="47068" x="1631950" y="3119438"/>
          <p14:tracePt t="47076" x="1649413" y="3127375"/>
          <p14:tracePt t="47084" x="1668463" y="3136900"/>
          <p14:tracePt t="47092" x="1695450" y="3155950"/>
          <p14:tracePt t="47100" x="1722438" y="3155950"/>
          <p14:tracePt t="47108" x="1778000" y="3182938"/>
          <p14:tracePt t="47116" x="1804988" y="3182938"/>
          <p14:tracePt t="47123" x="1851025" y="3192463"/>
          <p14:tracePt t="47141" x="1924050" y="3200400"/>
          <p14:tracePt t="47148" x="1951038" y="3200400"/>
          <p14:tracePt t="47155" x="1997075" y="3209925"/>
          <p14:tracePt t="47164" x="2070100" y="3209925"/>
          <p14:tracePt t="47172" x="2106613" y="3219450"/>
          <p14:tracePt t="47180" x="2151063" y="3219450"/>
          <p14:tracePt t="47189" x="2179638" y="3219450"/>
          <p14:tracePt t="47196" x="2206625" y="3219450"/>
          <p14:tracePt t="47206" x="2243138" y="3228975"/>
          <p14:tracePt t="47211" x="2297113" y="3228975"/>
          <p14:tracePt t="47221" x="2324100" y="3228975"/>
          <p14:tracePt t="47228" x="2352675" y="3246438"/>
          <p14:tracePt t="47236" x="2379663" y="3246438"/>
          <p14:tracePt t="47243" x="2406650" y="3246438"/>
          <p14:tracePt t="47257" x="2452688" y="3255963"/>
          <p14:tracePt t="47259" x="2498725" y="3255963"/>
          <p14:tracePt t="47268" x="2533650" y="3255963"/>
          <p14:tracePt t="47277" x="2589213" y="3255963"/>
          <p14:tracePt t="47286" x="2625725" y="3255963"/>
          <p14:tracePt t="47291" x="2679700" y="3255963"/>
          <p14:tracePt t="47301" x="2744788" y="3246438"/>
          <p14:tracePt t="47308" x="2835275" y="3236913"/>
          <p14:tracePt t="47318" x="2954338" y="3219450"/>
          <p14:tracePt t="47324" x="3027363" y="3209925"/>
          <p14:tracePt t="47334" x="3100388" y="3200400"/>
          <p14:tracePt t="47342" x="3181350" y="3182938"/>
          <p14:tracePt t="47351" x="3217863" y="3182938"/>
          <p14:tracePt t="47359" x="3273425" y="3182938"/>
          <p14:tracePt t="47366" x="3346450" y="3182938"/>
          <p14:tracePt t="47373" x="3390900" y="3182938"/>
          <p14:tracePt t="47382" x="3473450" y="3182938"/>
          <p14:tracePt t="47393" x="3500438" y="3182938"/>
          <p14:tracePt t="47399" x="3556000" y="3182938"/>
          <p14:tracePt t="47409" x="3619500" y="3182938"/>
          <p14:tracePt t="47414" x="3692525" y="3182938"/>
          <p14:tracePt t="47425" x="3765550" y="3182938"/>
          <p14:tracePt t="47431" x="3838575" y="3182938"/>
          <p14:tracePt t="47438" x="3911600" y="3182938"/>
          <p14:tracePt t="47446" x="3984625" y="3182938"/>
          <p14:tracePt t="47455" x="4084638" y="3182938"/>
          <p14:tracePt t="47461" x="4157663" y="3182938"/>
          <p14:tracePt t="47473" x="4230688" y="3182938"/>
          <p14:tracePt t="47477" x="4357688" y="3200400"/>
          <p14:tracePt t="47486" x="4394200" y="3200400"/>
          <p14:tracePt t="47494" x="4467225" y="3200400"/>
          <p14:tracePt t="47501" x="4540250" y="3200400"/>
          <p14:tracePt t="47510" x="4594225" y="3200400"/>
          <p14:tracePt t="47518" x="4659313" y="3200400"/>
          <p14:tracePt t="47528" x="4730750" y="3200400"/>
          <p14:tracePt t="47534" x="4786313" y="3200400"/>
          <p14:tracePt t="47542" x="4822825" y="3200400"/>
          <p14:tracePt t="47549" x="4868863" y="3200400"/>
          <p14:tracePt t="47558" x="4932363" y="3200400"/>
          <p14:tracePt t="47566" x="4968875" y="3200400"/>
          <p14:tracePt t="47573" x="5022850" y="3200400"/>
          <p14:tracePt t="47586" x="5049838" y="3200400"/>
          <p14:tracePt t="47593" x="5078413" y="3200400"/>
          <p14:tracePt t="47606" x="5178425" y="3200400"/>
          <p14:tracePt t="47611" x="5205413" y="3200400"/>
          <p14:tracePt t="47622" x="5251450" y="3200400"/>
          <p14:tracePt t="47627" x="5287963" y="3200400"/>
          <p14:tracePt t="47636" x="5314950" y="3200400"/>
          <p14:tracePt t="47644" x="5360988" y="3200400"/>
          <p14:tracePt t="47652" x="5397500" y="3200400"/>
          <p14:tracePt t="47664" x="5424488" y="3200400"/>
          <p14:tracePt t="47674" x="5470525" y="3200400"/>
          <p14:tracePt t="47680" x="5497513" y="3200400"/>
          <p14:tracePt t="47688" x="5543550" y="3200400"/>
          <p14:tracePt t="47696" x="5570538" y="3200400"/>
          <p14:tracePt t="47705" x="5597525" y="3200400"/>
          <p14:tracePt t="47712" x="5624513" y="3200400"/>
          <p14:tracePt t="47722" x="5670550" y="3200400"/>
          <p14:tracePt t="47728" x="5697538" y="3200400"/>
          <p14:tracePt t="47736" x="5724525" y="3200400"/>
          <p14:tracePt t="47743" x="5753100" y="3200400"/>
          <p14:tracePt t="47751" x="5789613" y="3200400"/>
          <p14:tracePt t="47760" x="5816600" y="3192463"/>
          <p14:tracePt t="47768" x="5853113" y="3192463"/>
          <p14:tracePt t="47775" x="5889625" y="3192463"/>
          <p14:tracePt t="47783" x="5926138" y="3192463"/>
          <p14:tracePt t="47793" x="5953125" y="3192463"/>
          <p14:tracePt t="47800" x="5989638" y="3192463"/>
          <p14:tracePt t="47808" x="5999163" y="3192463"/>
          <p14:tracePt t="47816" x="6035675" y="3192463"/>
          <p14:tracePt t="47824" x="6072188" y="3192463"/>
          <p14:tracePt t="47831" x="6116638" y="3192463"/>
          <p14:tracePt t="47839" x="6153150" y="3192463"/>
          <p14:tracePt t="47848" x="6199188" y="3192463"/>
          <p14:tracePt t="47856" x="6262688" y="3192463"/>
          <p14:tracePt t="47866" x="6318250" y="3192463"/>
          <p14:tracePt t="47872" x="6399213" y="3192463"/>
          <p14:tracePt t="47882" x="6435725" y="3192463"/>
          <p14:tracePt t="47891" x="6537325" y="3192463"/>
          <p14:tracePt t="47898" x="6573838" y="3192463"/>
          <p14:tracePt t="47905" x="6691313" y="3192463"/>
          <p14:tracePt t="47914" x="6718300" y="3192463"/>
          <p14:tracePt t="47922" x="6827838" y="3192463"/>
          <p14:tracePt t="47930" x="6910388" y="3192463"/>
          <p14:tracePt t="47938" x="6946900" y="3192463"/>
          <p14:tracePt t="47946" x="7000875" y="3192463"/>
          <p14:tracePt t="47955" x="7073900" y="3192463"/>
          <p14:tracePt t="47962" x="7129463" y="3192463"/>
          <p14:tracePt t="47972" x="7175500" y="3192463"/>
          <p14:tracePt t="47978" x="7229475" y="3192463"/>
          <p14:tracePt t="47986" x="7265988" y="3192463"/>
          <p14:tracePt t="47993" x="7312025" y="3192463"/>
          <p14:tracePt t="48001" x="7348538" y="3192463"/>
          <p14:tracePt t="48009" x="7366000" y="3192463"/>
          <p14:tracePt t="48019" x="7392988" y="3192463"/>
          <p14:tracePt t="48029" x="7412038" y="3192463"/>
          <p14:tracePt t="48035" x="7429500" y="3192463"/>
          <p14:tracePt t="48045" x="7448550" y="3192463"/>
          <p14:tracePt t="48050" x="7458075" y="3192463"/>
          <p14:tracePt t="48058" x="7466013" y="3192463"/>
          <p14:tracePt t="48066" x="7475538" y="3192463"/>
          <p14:tracePt t="48075" x="7485063" y="3192463"/>
          <p14:tracePt t="48081" x="7494588" y="3192463"/>
          <p14:tracePt t="48090" x="7502525" y="3192463"/>
          <p14:tracePt t="48099" x="7512050" y="3192463"/>
          <p14:tracePt t="48110" x="7531100" y="3192463"/>
          <p14:tracePt t="48115" x="7548563" y="3192463"/>
          <p14:tracePt t="48127" x="7558088" y="3192463"/>
          <p14:tracePt t="48146" x="7602538" y="3192463"/>
          <p14:tracePt t="48157" x="7621588" y="3192463"/>
          <p14:tracePt t="48164" x="7639050" y="3192463"/>
          <p14:tracePt t="48173" x="7658100" y="3192463"/>
          <p14:tracePt t="48180" x="7685088" y="3192463"/>
          <p14:tracePt t="48191" x="7704138" y="3192463"/>
          <p14:tracePt t="48196" x="7712075" y="3192463"/>
          <p14:tracePt t="48211" x="7721600" y="3192463"/>
          <p14:tracePt t="48213" x="7731125" y="3192463"/>
          <p14:tracePt t="48220" x="7740650" y="3192463"/>
          <p14:tracePt t="49001" x="7748588" y="3192463"/>
          <p14:tracePt t="49034" x="7748588" y="3182938"/>
          <p14:tracePt t="51306" x="7758113" y="3182938"/>
          <p14:tracePt t="51321" x="7767638" y="3182938"/>
          <p14:tracePt t="51386" x="7777163" y="3182938"/>
          <p14:tracePt t="51426" x="7785100" y="3182938"/>
          <p14:tracePt t="51466" x="7794625" y="3182938"/>
          <p14:tracePt t="51495" x="7794625" y="3173413"/>
          <p14:tracePt t="51511" x="7794625" y="3163888"/>
          <p14:tracePt t="51518" x="7794625" y="3155950"/>
          <p14:tracePt t="51526" x="7804150" y="3155950"/>
          <p14:tracePt t="51533" x="7804150" y="3136900"/>
          <p14:tracePt t="51541" x="7804150" y="3127375"/>
          <p14:tracePt t="51550" x="7804150" y="3119438"/>
          <p14:tracePt t="51558" x="7804150" y="3109913"/>
          <p14:tracePt t="51565" x="7804150" y="3090863"/>
          <p14:tracePt t="51574" x="7804150" y="3082925"/>
          <p14:tracePt t="51592" x="7804150" y="3073400"/>
          <p14:tracePt t="51600" x="7804150" y="3054350"/>
          <p14:tracePt t="51608" x="7804150" y="3046413"/>
          <p14:tracePt t="51615" x="7794625" y="3036888"/>
          <p14:tracePt t="51623" x="7785100" y="3017838"/>
          <p14:tracePt t="51633" x="7767638" y="3009900"/>
          <p14:tracePt t="51642" x="7748588" y="3000375"/>
          <p14:tracePt t="51648" x="7731125" y="2990850"/>
          <p14:tracePt t="51656" x="7712075" y="2982913"/>
          <p14:tracePt t="51664" x="7694613" y="2973388"/>
          <p14:tracePt t="51672" x="7658100" y="2954338"/>
          <p14:tracePt t="51682" x="7639050" y="2946400"/>
          <p14:tracePt t="51691" x="7612063" y="2936875"/>
          <p14:tracePt t="51699" x="7585075" y="2917825"/>
          <p14:tracePt t="51708" x="7548563" y="2909888"/>
          <p14:tracePt t="51715" x="7521575" y="2890838"/>
          <p14:tracePt t="51724" x="7494588" y="2881313"/>
          <p14:tracePt t="51732" x="7448550" y="2863850"/>
          <p14:tracePt t="51739" x="7429500" y="2863850"/>
          <p14:tracePt t="51748" x="7402513" y="2854325"/>
          <p14:tracePt t="51756" x="7366000" y="2854325"/>
          <p14:tracePt t="51764" x="7339013" y="2844800"/>
          <p14:tracePt t="51772" x="7312025" y="2844800"/>
          <p14:tracePt t="51779" x="7283450" y="2844800"/>
          <p14:tracePt t="51789" x="7239000" y="2844800"/>
          <p14:tracePt t="51796" x="7219950" y="2844800"/>
          <p14:tracePt t="51806" x="7192963" y="2836863"/>
          <p14:tracePt t="51812" x="7165975" y="2836863"/>
          <p14:tracePt t="51820" x="7138988" y="2836863"/>
          <p14:tracePt t="51828" x="7102475" y="2836863"/>
          <p14:tracePt t="51835" x="7083425" y="2836863"/>
          <p14:tracePt t="51844" x="7056438" y="2836863"/>
          <p14:tracePt t="51852" x="7019925" y="2836863"/>
          <p14:tracePt t="51864" x="6964363" y="2836863"/>
          <p14:tracePt t="51875" x="6910388" y="2836863"/>
          <p14:tracePt t="51880" x="6864350" y="2836863"/>
          <p14:tracePt t="51886" x="6827838" y="2836863"/>
          <p14:tracePt t="51896" x="6727825" y="2836863"/>
          <p14:tracePt t="51902" x="6637338" y="2836863"/>
          <p14:tracePt t="51912" x="6537325" y="2836863"/>
          <p14:tracePt t="51918" x="6445250" y="2854325"/>
          <p14:tracePt t="51926" x="6372225" y="2863850"/>
          <p14:tracePt t="51934" x="6254750" y="2881313"/>
          <p14:tracePt t="51941" x="6145213" y="2890838"/>
          <p14:tracePt t="51950" x="6053138" y="2909888"/>
          <p14:tracePt t="51958" x="5907088" y="2909888"/>
          <p14:tracePt t="51966" x="5743575" y="2917825"/>
          <p14:tracePt t="51974" x="5616575" y="2917825"/>
          <p14:tracePt t="51982" x="5524500" y="2917825"/>
          <p14:tracePt t="51989" x="5470525" y="2917825"/>
          <p14:tracePt t="51998" x="5378450" y="2917825"/>
          <p14:tracePt t="52006" x="5251450" y="2917825"/>
          <p14:tracePt t="52013" x="5141913" y="2917825"/>
          <p14:tracePt t="52022" x="5095875" y="2917825"/>
          <p14:tracePt t="52030" x="5014913" y="2917825"/>
          <p14:tracePt t="52039" x="4941888" y="2917825"/>
          <p14:tracePt t="52046" x="4859338" y="2900363"/>
          <p14:tracePt t="52055" x="4803775" y="2900363"/>
          <p14:tracePt t="52061" x="4713288" y="2890838"/>
          <p14:tracePt t="52071" x="4649788" y="2881313"/>
          <p14:tracePt t="52081" x="4594225" y="2881313"/>
          <p14:tracePt t="52086" x="4549775" y="2881313"/>
          <p14:tracePt t="52096" x="4513263" y="2881313"/>
          <p14:tracePt t="52102" x="4457700" y="2881313"/>
          <p14:tracePt t="52112" x="4430713" y="2873375"/>
          <p14:tracePt t="52118" x="4394200" y="2873375"/>
          <p14:tracePt t="52128" x="4384675" y="2873375"/>
          <p14:tracePt t="52139" x="4367213" y="2873375"/>
          <p14:tracePt t="52143" x="4348163" y="2863850"/>
          <p14:tracePt t="52150" x="4340225" y="2863850"/>
          <p14:tracePt t="52160" x="4330700" y="2854325"/>
          <p14:tracePt t="52168" x="4311650" y="2854325"/>
          <p14:tracePt t="52176" x="4294188" y="2844800"/>
          <p14:tracePt t="52184" x="4275138" y="2844800"/>
          <p14:tracePt t="52194" x="4248150" y="2844800"/>
          <p14:tracePt t="52205" x="4238625" y="2844800"/>
          <p14:tracePt t="52212" x="4175125" y="2836863"/>
          <p14:tracePt t="52222" x="4157663" y="2836863"/>
          <p14:tracePt t="52228" x="4129088" y="2836863"/>
          <p14:tracePt t="52235" x="4111625" y="2827338"/>
          <p14:tracePt t="52243" x="4084638" y="2827338"/>
          <p14:tracePt t="52253" x="4065588" y="2827338"/>
          <p14:tracePt t="52260" x="4038600" y="2827338"/>
          <p14:tracePt t="52268" x="4011613" y="2827338"/>
          <p14:tracePt t="52276" x="3975100" y="2827338"/>
          <p14:tracePt t="52283" x="3948113" y="2827338"/>
          <p14:tracePt t="52291" x="3911600" y="2827338"/>
          <p14:tracePt t="52299" x="3865563" y="2827338"/>
          <p14:tracePt t="52308" x="3829050" y="2827338"/>
          <p14:tracePt t="52315" x="3792538" y="2827338"/>
          <p14:tracePt t="52324" x="3765550" y="2827338"/>
          <p14:tracePt t="52331" x="3738563" y="2827338"/>
          <p14:tracePt t="52340" x="3729038" y="2827338"/>
          <p14:tracePt t="52347" x="3719513" y="2827338"/>
          <p14:tracePt t="52356" x="3709988" y="2827338"/>
          <p14:tracePt t="52380" x="3702050" y="2836863"/>
          <p14:tracePt t="52390" x="3702050" y="2844800"/>
          <p14:tracePt t="52397" x="3692525" y="2854325"/>
          <p14:tracePt t="52406" x="3692525" y="2863850"/>
          <p14:tracePt t="52411" x="3683000" y="2873375"/>
          <p14:tracePt t="52422" x="3683000" y="2890838"/>
          <p14:tracePt t="52428" x="3683000" y="2900363"/>
          <p14:tracePt t="52438" x="3683000" y="2917825"/>
          <p14:tracePt t="52446" x="3683000" y="2954338"/>
          <p14:tracePt t="52455" x="3683000" y="2973388"/>
          <p14:tracePt t="52461" x="3702050" y="3000375"/>
          <p14:tracePt t="52472" x="3719513" y="3017838"/>
          <p14:tracePt t="52478" x="3756025" y="3054350"/>
          <p14:tracePt t="52485" x="3775075" y="3073400"/>
          <p14:tracePt t="52495" x="3792538" y="3082925"/>
          <p14:tracePt t="52501" x="3838575" y="3100388"/>
          <p14:tracePt t="52511" x="3865563" y="3119438"/>
          <p14:tracePt t="52518" x="3929063" y="3146425"/>
          <p14:tracePt t="52527" x="3965575" y="3163888"/>
          <p14:tracePt t="52535" x="4002088" y="3173413"/>
          <p14:tracePt t="52543" x="4029075" y="3192463"/>
          <p14:tracePt t="52550" x="4075113" y="3209925"/>
          <p14:tracePt t="52558" x="4138613" y="3236913"/>
          <p14:tracePt t="52566" x="4194175" y="3246438"/>
          <p14:tracePt t="52574" x="4257675" y="3255963"/>
          <p14:tracePt t="52582" x="4294188" y="3265488"/>
          <p14:tracePt t="52590" x="4340225" y="3282950"/>
          <p14:tracePt t="52598" x="4430713" y="3282950"/>
          <p14:tracePt t="52606" x="4494213" y="3292475"/>
          <p14:tracePt t="52613" x="4530725" y="3292475"/>
          <p14:tracePt t="52625" x="4586288" y="3292475"/>
          <p14:tracePt t="52630" x="4659313" y="3292475"/>
          <p14:tracePt t="52641" x="4730750" y="3292475"/>
          <p14:tracePt t="52646" x="4786313" y="3292475"/>
          <p14:tracePt t="52658" x="4832350" y="3292475"/>
          <p14:tracePt t="52662" x="4886325" y="3292475"/>
          <p14:tracePt t="52670" x="4941888" y="3292475"/>
          <p14:tracePt t="52680" x="5005388" y="3273425"/>
          <p14:tracePt t="52686" x="5032375" y="3265488"/>
          <p14:tracePt t="52695" x="5059363" y="3265488"/>
          <p14:tracePt t="52706" x="5105400" y="3265488"/>
          <p14:tracePt t="52715" x="5132388" y="3255963"/>
          <p14:tracePt t="52724" x="5159375" y="3246438"/>
          <p14:tracePt t="52732" x="5195888" y="3246438"/>
          <p14:tracePt t="52739" x="5224463" y="3246438"/>
          <p14:tracePt t="52748" x="5241925" y="3236913"/>
          <p14:tracePt t="52756" x="5260975" y="3236913"/>
          <p14:tracePt t="52764" x="5287963" y="3228975"/>
          <p14:tracePt t="52772" x="5305425" y="3228975"/>
          <p14:tracePt t="52779" x="5324475" y="3219450"/>
          <p14:tracePt t="52788" x="5368925" y="3209925"/>
          <p14:tracePt t="52796" x="5397500" y="3200400"/>
          <p14:tracePt t="52805" x="5424488" y="3200400"/>
          <p14:tracePt t="52812" x="5451475" y="3192463"/>
          <p14:tracePt t="52820" x="5487988" y="3192463"/>
          <p14:tracePt t="52828" x="5514975" y="3173413"/>
          <p14:tracePt t="52835" x="5534025" y="3163888"/>
          <p14:tracePt t="52843" x="5561013" y="3155950"/>
          <p14:tracePt t="52851" x="5570538" y="3155950"/>
          <p14:tracePt t="52860" x="5580063" y="3155950"/>
          <p14:tracePt t="52868" x="5588000" y="3146425"/>
          <p14:tracePt t="52883" x="5588000" y="3136900"/>
          <p14:tracePt t="52891" x="5597525" y="3127375"/>
          <p14:tracePt t="52899" x="5597525" y="3119438"/>
          <p14:tracePt t="52910" x="5597525" y="3100388"/>
          <p14:tracePt t="52920" x="5597525" y="3090863"/>
          <p14:tracePt t="52928" x="5597525" y="3082925"/>
          <p14:tracePt t="52935" x="5597525" y="3073400"/>
          <p14:tracePt t="52944" x="5588000" y="3054350"/>
          <p14:tracePt t="52956" x="5580063" y="3036888"/>
          <p14:tracePt t="52964" x="5570538" y="3027363"/>
          <p14:tracePt t="52973" x="5551488" y="3009900"/>
          <p14:tracePt t="52982" x="5534025" y="2990850"/>
          <p14:tracePt t="52990" x="5507038" y="2973388"/>
          <p14:tracePt t="52998" x="5470525" y="2963863"/>
          <p14:tracePt t="53006" x="5424488" y="2936875"/>
          <p14:tracePt t="53013" x="5387975" y="2927350"/>
          <p14:tracePt t="53023" x="5360988" y="2917825"/>
          <p14:tracePt t="53030" x="5297488" y="2909888"/>
          <p14:tracePt t="53039" x="5268913" y="2900363"/>
          <p14:tracePt t="53046" x="5232400" y="2881313"/>
          <p14:tracePt t="53055" x="5187950" y="2873375"/>
          <p14:tracePt t="53061" x="5141913" y="2863850"/>
          <p14:tracePt t="53070" x="5105400" y="2863850"/>
          <p14:tracePt t="53078" x="5049838" y="2854325"/>
          <p14:tracePt t="53086" x="4968875" y="2854325"/>
          <p14:tracePt t="53095" x="4932363" y="2854325"/>
          <p14:tracePt t="53101" x="4886325" y="2854325"/>
          <p14:tracePt t="53110" x="4849813" y="2844800"/>
          <p14:tracePt t="53118" x="4776788" y="2844800"/>
          <p14:tracePt t="53126" x="4722813" y="2844800"/>
          <p14:tracePt t="53139" x="4703763" y="2844800"/>
          <p14:tracePt t="53141" x="4649788" y="2844800"/>
          <p14:tracePt t="53150" x="4576763" y="2844800"/>
          <p14:tracePt t="53158" x="4513263" y="2844800"/>
          <p14:tracePt t="53165" x="4457700" y="2844800"/>
          <p14:tracePt t="53174" x="4421188" y="2844800"/>
          <p14:tracePt t="53181" x="4367213" y="2844800"/>
          <p14:tracePt t="53189" x="4303713" y="2844800"/>
          <p14:tracePt t="53197" x="4267200" y="2844800"/>
          <p14:tracePt t="53206" x="4211638" y="2844800"/>
          <p14:tracePt t="53213" x="4148138" y="2844800"/>
          <p14:tracePt t="53223" x="4111625" y="2844800"/>
          <p14:tracePt t="53233" x="4065588" y="2854325"/>
          <p14:tracePt t="53239" x="4038600" y="2854325"/>
          <p14:tracePt t="53248" x="4021138" y="2854325"/>
          <p14:tracePt t="53255" x="4011613" y="2854325"/>
          <p14:tracePt t="53400" x="4002088" y="2854325"/>
          <p14:tracePt t="53408" x="3984625" y="2854325"/>
          <p14:tracePt t="53416" x="3948113" y="2854325"/>
          <p14:tracePt t="53424" x="3938588" y="2854325"/>
          <p14:tracePt t="53432" x="3883025" y="2854325"/>
          <p14:tracePt t="53439" x="3819525" y="2854325"/>
          <p14:tracePt t="53448" x="3746500" y="2854325"/>
          <p14:tracePt t="53456" x="3636963" y="2854325"/>
          <p14:tracePt t="53464" x="3509963" y="2854325"/>
          <p14:tracePt t="53472" x="3436938" y="2854325"/>
          <p14:tracePt t="53480" x="3309938" y="2854325"/>
          <p14:tracePt t="53494" x="3217863" y="2854325"/>
          <p14:tracePt t="53499" x="3181350" y="2854325"/>
          <p14:tracePt t="53505" x="3081338" y="2854325"/>
          <p14:tracePt t="53514" x="3035300" y="2854325"/>
          <p14:tracePt t="53522" x="2998788" y="2854325"/>
          <p14:tracePt t="53528" x="2925763" y="2854325"/>
          <p14:tracePt t="53536" x="2881313" y="2863850"/>
          <p14:tracePt t="53544" x="2844800" y="2873375"/>
          <p14:tracePt t="53551" x="2817813" y="2881313"/>
          <p14:tracePt t="53561" x="2781300" y="2881313"/>
          <p14:tracePt t="53570" x="2762250" y="2900363"/>
          <p14:tracePt t="53578" x="2735263" y="2917825"/>
          <p14:tracePt t="53586" x="2716213" y="2936875"/>
          <p14:tracePt t="53593" x="2698750" y="2936875"/>
          <p14:tracePt t="53601" x="2679700" y="2954338"/>
          <p14:tracePt t="53611" x="2671763" y="2954338"/>
          <p14:tracePt t="53619" x="2652713" y="2973388"/>
          <p14:tracePt t="53630" x="2643188" y="2982913"/>
          <p14:tracePt t="53642" x="2625725" y="2982913"/>
          <p14:tracePt t="53646" x="2606675" y="2990850"/>
          <p14:tracePt t="53658" x="2589213" y="3000375"/>
          <p14:tracePt t="53662" x="2562225" y="3009900"/>
          <p14:tracePt t="53670" x="2543175" y="3017838"/>
          <p14:tracePt t="53678" x="2525713" y="3017838"/>
          <p14:tracePt t="53686" x="2506663" y="3027363"/>
          <p14:tracePt t="53694" x="2498725" y="3027363"/>
          <p14:tracePt t="53710" x="2489200" y="3027363"/>
          <p14:tracePt t="53819" x="2479675" y="3027363"/>
          <p14:tracePt t="53836" x="2470150" y="3027363"/>
          <p14:tracePt t="53852" x="2462213" y="3027363"/>
          <p14:tracePt t="53860" x="2452688" y="3027363"/>
          <p14:tracePt t="53868" x="2433638" y="3027363"/>
          <p14:tracePt t="53876" x="2425700" y="3027363"/>
          <p14:tracePt t="53884" x="2416175" y="3027363"/>
          <p14:tracePt t="53964" x="2416175" y="3036888"/>
          <p14:tracePt t="53971" x="2416175" y="3046413"/>
          <p14:tracePt t="53980" x="2425700" y="3054350"/>
          <p14:tracePt t="53988" x="2443163" y="3054350"/>
          <p14:tracePt t="53996" x="2462213" y="3073400"/>
          <p14:tracePt t="54006" x="2479675" y="3082925"/>
          <p14:tracePt t="54013" x="2498725" y="3090863"/>
          <p14:tracePt t="54020" x="2516188" y="3100388"/>
          <p14:tracePt t="54028" x="2525713" y="3100388"/>
          <p14:tracePt t="54035" x="2543175" y="3109913"/>
          <p14:tracePt t="54044" x="2552700" y="3109913"/>
          <p14:tracePt t="54055" x="2562225" y="3109913"/>
          <p14:tracePt t="54083" x="2562225" y="3119438"/>
          <p14:tracePt t="54108" x="2570163" y="3119438"/>
          <p14:tracePt t="54126" x="2579688" y="3119438"/>
          <p14:tracePt t="54131" x="2579688" y="3127375"/>
          <p14:tracePt t="54150" x="2589213" y="3127375"/>
          <p14:tracePt t="54238" x="2598738" y="3127375"/>
          <p14:tracePt t="54254" x="2606675" y="3127375"/>
          <p14:tracePt t="54261" x="2616200" y="3127375"/>
          <p14:tracePt t="54286" x="2625725" y="3127375"/>
          <p14:tracePt t="54301" x="2635250" y="3127375"/>
          <p14:tracePt t="54318" x="2643188" y="3127375"/>
          <p14:tracePt t="55736" x="2652713" y="3127375"/>
          <p14:tracePt t="55743" x="2689225" y="3136900"/>
          <p14:tracePt t="55751" x="2762250" y="3146425"/>
          <p14:tracePt t="55760" x="2798763" y="3146425"/>
          <p14:tracePt t="55768" x="2862263" y="3146425"/>
          <p14:tracePt t="55778" x="2990850" y="3146425"/>
          <p14:tracePt t="55783" x="3063875" y="3146425"/>
          <p14:tracePt t="55792" x="3227388" y="3146425"/>
          <p14:tracePt t="55800" x="3390900" y="3146425"/>
          <p14:tracePt t="55810" x="3556000" y="3146425"/>
          <p14:tracePt t="55817" x="3646488" y="3146425"/>
          <p14:tracePt t="55826" x="3846513" y="3146425"/>
          <p14:tracePt t="55831" x="4148138" y="3146425"/>
          <p14:tracePt t="55842" x="4330700" y="3146425"/>
          <p14:tracePt t="55850" x="4530725" y="3146425"/>
          <p14:tracePt t="55858" x="4703763" y="3146425"/>
          <p14:tracePt t="55866" x="4786313" y="3146425"/>
          <p14:tracePt t="55874" x="4978400" y="3146425"/>
          <p14:tracePt t="55882" x="5141913" y="3146425"/>
          <p14:tracePt t="55890" x="5305425" y="3146425"/>
          <p14:tracePt t="55898" x="5451475" y="3146425"/>
          <p14:tracePt t="55907" x="5543550" y="3146425"/>
          <p14:tracePt t="55914" x="5670550" y="3146425"/>
          <p14:tracePt t="55923" x="5780088" y="3146425"/>
          <p14:tracePt t="55929" x="5843588" y="3146425"/>
          <p14:tracePt t="55940" x="5953125" y="3146425"/>
          <p14:tracePt t="55945" x="6007100" y="3146425"/>
          <p14:tracePt t="55955" x="6043613" y="3146425"/>
          <p14:tracePt t="55962" x="6072188" y="3146425"/>
          <p14:tracePt t="55972" x="6116638" y="3146425"/>
          <p14:tracePt t="55978" x="6153150" y="3146425"/>
          <p14:tracePt t="55988" x="6189663" y="3146425"/>
          <p14:tracePt t="55994" x="6226175" y="3146425"/>
          <p14:tracePt t="56001" x="6272213" y="3146425"/>
          <p14:tracePt t="56010" x="6308725" y="3146425"/>
          <p14:tracePt t="56018" x="6354763" y="3146425"/>
          <p14:tracePt t="56026" x="6391275" y="3146425"/>
          <p14:tracePt t="56034" x="6464300" y="3146425"/>
          <p14:tracePt t="56041" x="6518275" y="3136900"/>
          <p14:tracePt t="56050" x="6564313" y="3136900"/>
          <p14:tracePt t="56058" x="6600825" y="3136900"/>
          <p14:tracePt t="56066" x="6654800" y="3119438"/>
          <p14:tracePt t="56073" x="6691313" y="3119438"/>
          <p14:tracePt t="56084" x="6727825" y="3119438"/>
          <p14:tracePt t="56094" x="6773863" y="3119438"/>
          <p14:tracePt t="56106" x="6800850" y="3119438"/>
          <p14:tracePt t="56110" x="6819900" y="3119438"/>
          <p14:tracePt t="56124" x="6846888" y="3119438"/>
          <p14:tracePt t="56126" x="6864350" y="3119438"/>
          <p14:tracePt t="56136" x="6883400" y="3119438"/>
          <p14:tracePt t="56143" x="6892925" y="3119438"/>
          <p14:tracePt t="56151" x="6900863" y="3127375"/>
          <p14:tracePt t="56168" x="6910388" y="3127375"/>
          <p14:tracePt t="56184" x="6910388" y="3136900"/>
          <p14:tracePt t="56260" x="6910388" y="3146425"/>
          <p14:tracePt t="56268" x="6892925" y="3146425"/>
          <p14:tracePt t="56276" x="6856413" y="3146425"/>
          <p14:tracePt t="56284" x="6819900" y="3146425"/>
          <p14:tracePt t="56291" x="6791325" y="3136900"/>
          <p14:tracePt t="56300" x="6754813" y="3136900"/>
          <p14:tracePt t="56308" x="6718300" y="3127375"/>
          <p14:tracePt t="56316" x="6673850" y="3109913"/>
          <p14:tracePt t="56327" x="6645275" y="3109913"/>
          <p14:tracePt t="56332" x="6618288" y="3100388"/>
          <p14:tracePt t="56344" x="6600825" y="3090863"/>
          <p14:tracePt t="56348" x="6591300" y="3090863"/>
          <p14:tracePt t="56398" x="6591300" y="3082925"/>
          <p14:tracePt t="56438" x="6591300" y="3073400"/>
          <p14:tracePt t="56445" x="6600825" y="3073400"/>
          <p14:tracePt t="56455" x="6600825" y="3063875"/>
          <p14:tracePt t="56461" x="6618288" y="3063875"/>
          <p14:tracePt t="56472" x="6627813" y="3054350"/>
          <p14:tracePt t="56478" x="6654800" y="3054350"/>
          <p14:tracePt t="56487" x="6681788" y="3054350"/>
          <p14:tracePt t="56494" x="6710363" y="3054350"/>
          <p14:tracePt t="56501" x="6746875" y="3054350"/>
          <p14:tracePt t="56510" x="6773863" y="3054350"/>
          <p14:tracePt t="56518" x="6800850" y="3054350"/>
          <p14:tracePt t="56526" x="6837363" y="3054350"/>
          <p14:tracePt t="56533" x="6883400" y="3054350"/>
          <p14:tracePt t="56542" x="6900863" y="3054350"/>
          <p14:tracePt t="56550" x="6910388" y="3063875"/>
          <p14:tracePt t="56558" x="6919913" y="3073400"/>
          <p14:tracePt t="56566" x="6929438" y="3082925"/>
          <p14:tracePt t="56574" x="6929438" y="3090863"/>
          <p14:tracePt t="56590" x="6929438" y="3100388"/>
          <p14:tracePt t="56598" x="6929438" y="3109913"/>
          <p14:tracePt t="56605" x="6929438" y="3119438"/>
          <p14:tracePt t="56614" x="6919913" y="3119438"/>
          <p14:tracePt t="56622" x="6910388" y="3127375"/>
          <p14:tracePt t="56630" x="6900863" y="3136900"/>
          <p14:tracePt t="56640" x="6883400" y="3146425"/>
          <p14:tracePt t="56646" x="6873875" y="3146425"/>
          <p14:tracePt t="56656" x="6864350" y="3155950"/>
          <p14:tracePt t="56661" x="6846888" y="3155950"/>
          <p14:tracePt t="56674" x="6827838" y="3163888"/>
          <p14:tracePt t="56677" x="6810375" y="3173413"/>
          <p14:tracePt t="56689" x="6773863" y="3173413"/>
          <p14:tracePt t="56696" x="6764338" y="3182938"/>
          <p14:tracePt t="56705" x="6754813" y="3182938"/>
          <p14:tracePt t="56711" x="6746875" y="3182938"/>
          <p14:tracePt t="56736" x="6746875" y="3192463"/>
          <p14:tracePt t="56768" x="6746875" y="3200400"/>
          <p14:tracePt t="56784" x="6754813" y="3209925"/>
          <p14:tracePt t="56791" x="6764338" y="3219450"/>
          <p14:tracePt t="56801" x="6773863" y="3219450"/>
          <p14:tracePt t="56811" x="6791325" y="3228975"/>
          <p14:tracePt t="56820" x="6800850" y="3228975"/>
          <p14:tracePt t="56828" x="6819900" y="3228975"/>
          <p14:tracePt t="56836" x="6837363" y="3236913"/>
          <p14:tracePt t="56844" x="6856413" y="3236913"/>
          <p14:tracePt t="56851" x="6892925" y="3236913"/>
          <p14:tracePt t="56860" x="6919913" y="3236913"/>
          <p14:tracePt t="56868" x="6937375" y="3246438"/>
          <p14:tracePt t="56876" x="6956425" y="3246438"/>
          <p14:tracePt t="56884" x="6973888" y="3246438"/>
          <p14:tracePt t="56891" x="6992938" y="3255963"/>
          <p14:tracePt t="56900" x="7010400" y="3255963"/>
          <p14:tracePt t="56908" x="7019925" y="3255963"/>
          <p14:tracePt t="56916" x="7029450" y="3255963"/>
          <p14:tracePt t="56924" x="7037388" y="3255963"/>
          <p14:tracePt t="56940" x="7046913" y="3255963"/>
          <p14:tracePt t="56947" x="7056438" y="3255963"/>
          <p14:tracePt t="58080" x="7046913" y="3255963"/>
          <p14:tracePt t="58089" x="7037388" y="3255963"/>
          <p14:tracePt t="58096" x="7019925" y="3265488"/>
          <p14:tracePt t="58106" x="7010400" y="3265488"/>
          <p14:tracePt t="58112" x="7000875" y="3273425"/>
          <p14:tracePt t="58144" x="6992938" y="3273425"/>
          <p14:tracePt t="58147" x="6983413" y="3273425"/>
          <p14:tracePt t="58194" x="6973888" y="3273425"/>
          <p14:tracePt t="58201" x="6964363" y="3273425"/>
          <p14:tracePt t="58210" x="6946900" y="3273425"/>
          <p14:tracePt t="58218" x="6929438" y="3273425"/>
          <p14:tracePt t="58226" x="6910388" y="3273425"/>
          <p14:tracePt t="58234" x="6900863" y="3273425"/>
          <p14:tracePt t="58243" x="6892925" y="3273425"/>
          <p14:tracePt t="58250" x="6883400" y="3273425"/>
          <p14:tracePt t="58257" x="6873875" y="3273425"/>
          <p14:tracePt t="58265" x="6864350" y="3273425"/>
          <p14:tracePt t="58274" x="6846888" y="3273425"/>
          <p14:tracePt t="58281" x="6837363" y="3273425"/>
          <p14:tracePt t="58290" x="6819900" y="3273425"/>
          <p14:tracePt t="58298" x="6791325" y="3265488"/>
          <p14:tracePt t="58306" x="6791325" y="3255963"/>
          <p14:tracePt t="58314" x="6773863" y="3255963"/>
          <p14:tracePt t="58322" x="6737350" y="3246438"/>
          <p14:tracePt t="58339" x="6718300" y="3246438"/>
          <p14:tracePt t="58436" x="6727825" y="3236913"/>
          <p14:tracePt t="58445" x="6746875" y="3228975"/>
          <p14:tracePt t="58451" x="6791325" y="3200400"/>
          <p14:tracePt t="58460" x="6819900" y="3192463"/>
          <p14:tracePt t="58468" x="6856413" y="3192463"/>
          <p14:tracePt t="58475" x="6900863" y="3192463"/>
          <p14:tracePt t="58484" x="6973888" y="3192463"/>
          <p14:tracePt t="58491" x="7046913" y="3182938"/>
          <p14:tracePt t="58500" x="7119938" y="3182938"/>
          <p14:tracePt t="58508" x="7202488" y="3163888"/>
          <p14:tracePt t="58516" x="7292975" y="3155950"/>
          <p14:tracePt t="58523" x="7421563" y="3127375"/>
          <p14:tracePt t="58531" x="7521575" y="3109913"/>
          <p14:tracePt t="58542" x="7594600" y="3109913"/>
          <p14:tracePt t="58552" x="7648575" y="3082925"/>
          <p14:tracePt t="58559" x="7694613" y="3082925"/>
          <p14:tracePt t="58568" x="7731125" y="3082925"/>
          <p14:tracePt t="58575" x="7777163" y="3073400"/>
          <p14:tracePt t="58584" x="7804150" y="3063875"/>
          <p14:tracePt t="58592" x="7821613" y="3063875"/>
          <p14:tracePt t="58600" x="7858125" y="3054350"/>
          <p14:tracePt t="58607" x="7885113" y="3054350"/>
          <p14:tracePt t="58616" x="7894638" y="3046413"/>
          <p14:tracePt t="58634" x="7904163" y="3046413"/>
          <p14:tracePt t="58640" x="7913688" y="3046413"/>
          <p14:tracePt t="58660" x="7921625" y="3046413"/>
          <p14:tracePt t="58680" x="7931150" y="3046413"/>
          <p14:tracePt t="58750" x="7931150" y="3036888"/>
          <p14:tracePt t="58757" x="7913688" y="3027363"/>
          <p14:tracePt t="58766" x="7894638" y="3017838"/>
          <p14:tracePt t="58773" x="7867650" y="3000375"/>
          <p14:tracePt t="58781" x="7821613" y="2982913"/>
          <p14:tracePt t="58790" x="7777163" y="2954338"/>
          <p14:tracePt t="58798" x="7712075" y="2917825"/>
          <p14:tracePt t="58807" x="7631113" y="2890838"/>
          <p14:tracePt t="58813" x="7539038" y="2863850"/>
          <p14:tracePt t="58823" x="7421563" y="2836863"/>
          <p14:tracePt t="58830" x="7312025" y="2808288"/>
          <p14:tracePt t="58840" x="7183438" y="2790825"/>
          <p14:tracePt t="58846" x="7065963" y="2781300"/>
          <p14:tracePt t="58857" x="6873875" y="2781300"/>
          <p14:tracePt t="58862" x="6746875" y="2763838"/>
          <p14:tracePt t="58870" x="6645275" y="2763838"/>
          <p14:tracePt t="58877" x="6591300" y="2763838"/>
          <p14:tracePt t="58886" x="6481763" y="2763838"/>
          <p14:tracePt t="58893" x="6454775" y="2763838"/>
          <p14:tracePt t="58901" x="6435725" y="2763838"/>
          <p14:tracePt t="58914" x="6427788" y="2763838"/>
          <p14:tracePt t="58923" x="6418263" y="2763838"/>
          <p14:tracePt t="58962" x="6399213" y="2763838"/>
          <p14:tracePt t="58971" x="6381750" y="2763838"/>
          <p14:tracePt t="58978" x="6362700" y="2763838"/>
          <p14:tracePt t="58992" x="6335713" y="2763838"/>
          <p14:tracePt t="58993" x="6291263" y="2771775"/>
          <p14:tracePt t="59007" x="6262688" y="2771775"/>
          <p14:tracePt t="59011" x="6235700" y="2771775"/>
          <p14:tracePt t="59020" x="6199188" y="2771775"/>
          <p14:tracePt t="59028" x="6189663" y="2771775"/>
          <p14:tracePt t="59036" x="6189663" y="2781300"/>
          <p14:tracePt t="59088" x="6189663" y="2790825"/>
          <p14:tracePt t="59096" x="6189663" y="2817813"/>
          <p14:tracePt t="59105" x="6189663" y="2836863"/>
          <p14:tracePt t="59112" x="6199188" y="2863850"/>
          <p14:tracePt t="59120" x="6208713" y="2873375"/>
          <p14:tracePt t="59146" x="6245225" y="2946400"/>
          <p14:tracePt t="59151" x="6262688" y="2963863"/>
          <p14:tracePt t="59160" x="6272213" y="2982913"/>
          <p14:tracePt t="59168" x="6281738" y="2990850"/>
          <p14:tracePt t="59175" x="6281738" y="3000375"/>
          <p14:tracePt t="59184" x="6281738" y="3009900"/>
          <p14:tracePt t="59191" x="6291263" y="3017838"/>
          <p14:tracePt t="59200" x="6291263" y="3027363"/>
          <p14:tracePt t="59208" x="6291263" y="3036888"/>
          <p14:tracePt t="59223" x="6291263" y="3046413"/>
          <p14:tracePt t="59274" x="6291263" y="3054350"/>
          <p14:tracePt t="59298" x="6299200" y="3063875"/>
          <p14:tracePt t="59330" x="6299200" y="3073400"/>
          <p14:tracePt t="59338" x="6299200" y="3082925"/>
          <p14:tracePt t="59354" x="6299200" y="3090863"/>
          <p14:tracePt t="59362" x="6299200" y="3100388"/>
          <p14:tracePt t="59386" x="6299200" y="3109913"/>
          <p14:tracePt t="59402" x="6299200" y="3119438"/>
          <p14:tracePt t="59410" x="6299200" y="3127375"/>
          <p14:tracePt t="59493" x="6318250" y="3136900"/>
          <p14:tracePt t="59497" x="6354763" y="3155950"/>
          <p14:tracePt t="59505" x="6381750" y="3173413"/>
          <p14:tracePt t="59514" x="6391275" y="3209925"/>
          <p14:tracePt t="59523" x="6391275" y="3292475"/>
          <p14:tracePt t="59532" x="6391275" y="3382963"/>
          <p14:tracePt t="59750" x="6399213" y="3375025"/>
          <p14:tracePt t="59756" x="6408738" y="3365500"/>
          <p14:tracePt t="59763" x="6427788" y="3346450"/>
          <p14:tracePt t="59772" x="6435725" y="3328988"/>
          <p14:tracePt t="59780" x="6445250" y="3309938"/>
          <p14:tracePt t="59789" x="6445250" y="3292475"/>
          <p14:tracePt t="59796" x="6445250" y="3273425"/>
          <p14:tracePt t="59806" x="6427788" y="3255963"/>
          <p14:tracePt t="59811" x="6408738" y="3246438"/>
          <p14:tracePt t="59823" x="6399213" y="3246438"/>
          <p14:tracePt t="59828" x="6372225" y="3246438"/>
          <p14:tracePt t="59840" x="6362700" y="3246438"/>
          <p14:tracePt t="59934" x="6354763" y="3246438"/>
          <p14:tracePt t="59997" x="6354763" y="3255963"/>
          <p14:tracePt t="60005" x="6354763" y="3265488"/>
          <p14:tracePt t="60021" x="6354763" y="3273425"/>
          <p14:tracePt t="60030" x="6354763" y="3282950"/>
          <p14:tracePt t="60136" x="6354763" y="3273425"/>
          <p14:tracePt t="60143" x="6354763" y="3265488"/>
          <p14:tracePt t="60160" x="6354763" y="3255963"/>
          <p14:tracePt t="60168" x="6354763" y="3246438"/>
          <p14:tracePt t="60176" x="6354763" y="3236913"/>
          <p14:tracePt t="60183" x="6354763" y="3228975"/>
          <p14:tracePt t="60192" x="6354763" y="3219450"/>
          <p14:tracePt t="60281" x="6354763" y="3209925"/>
          <p14:tracePt t="60316" x="6345238" y="3209925"/>
          <p14:tracePt t="60324" x="6345238" y="3200400"/>
          <p14:tracePt t="60331" x="6345238" y="3192463"/>
          <p14:tracePt t="60348" x="6345238" y="3182938"/>
          <p14:tracePt t="60355" x="6345238" y="3173413"/>
          <p14:tracePt t="60371" x="6345238" y="3163888"/>
          <p14:tracePt t="60379" x="6335713" y="3163888"/>
          <p14:tracePt t="61112" x="6318250" y="3163888"/>
          <p14:tracePt t="61118" x="6299200" y="3155950"/>
          <p14:tracePt t="61126" x="6281738" y="3155950"/>
          <p14:tracePt t="61134" x="6254750" y="3155950"/>
          <p14:tracePt t="61145" x="6226175" y="3155950"/>
          <p14:tracePt t="61150" x="6189663" y="3155950"/>
          <p14:tracePt t="61161" x="6153150" y="3155950"/>
          <p14:tracePt t="61166" x="6072188" y="3155950"/>
          <p14:tracePt t="61175" x="5999163" y="3155950"/>
          <p14:tracePt t="61182" x="5916613" y="3155950"/>
          <p14:tracePt t="61190" x="5843588" y="3173413"/>
          <p14:tracePt t="61198" x="5724525" y="3200400"/>
          <p14:tracePt t="61206" x="5580063" y="3282950"/>
          <p14:tracePt t="61213" x="5378450" y="3365500"/>
          <p14:tracePt t="61227" x="5232400" y="3438525"/>
          <p14:tracePt t="61237" x="4949825" y="3565525"/>
          <p14:tracePt t="61244" x="4795838" y="3675063"/>
          <p14:tracePt t="61250" x="4695825" y="3730625"/>
          <p14:tracePt t="61259" x="4549775" y="3840163"/>
          <p14:tracePt t="61265" x="4440238" y="3921125"/>
          <p14:tracePt t="61276" x="4376738" y="3967163"/>
          <p14:tracePt t="61284" x="4311650" y="4030663"/>
          <p14:tracePt t="61291" x="4267200" y="4067175"/>
          <p14:tracePt t="61299" x="4202113" y="4122738"/>
          <p14:tracePt t="61308" x="4184650" y="4130675"/>
          <p14:tracePt t="61316" x="4157663" y="4140200"/>
          <p14:tracePt t="61323" x="4138613" y="4149725"/>
          <p14:tracePt t="61331" x="4111625" y="4159250"/>
          <p14:tracePt t="61340" x="4094163" y="4167188"/>
          <p14:tracePt t="61349" x="4075113" y="4176713"/>
          <p14:tracePt t="61356" x="4048125" y="4176713"/>
          <p14:tracePt t="61365" x="4021138" y="4176713"/>
          <p14:tracePt t="61376" x="3984625" y="4186238"/>
          <p14:tracePt t="61384" x="3965575" y="4186238"/>
          <p14:tracePt t="61391" x="3938588" y="4186238"/>
          <p14:tracePt t="61400" x="3865563" y="4195763"/>
          <p14:tracePt t="61410" x="3838575" y="4195763"/>
          <p14:tracePt t="61420" x="3802063" y="4195763"/>
          <p14:tracePt t="61428" x="3702050" y="4195763"/>
          <p14:tracePt t="61437" x="3592513" y="4195763"/>
          <p14:tracePt t="61443" x="3546475" y="4195763"/>
          <p14:tracePt t="61452" x="3490913" y="4195763"/>
          <p14:tracePt t="61461" x="3419475" y="4195763"/>
          <p14:tracePt t="61468" x="3363913" y="4195763"/>
          <p14:tracePt t="61477" x="3254375" y="4195763"/>
          <p14:tracePt t="61484" x="3181350" y="4195763"/>
          <p14:tracePt t="61492" x="3136900" y="4186238"/>
          <p14:tracePt t="61500" x="3063875" y="4186238"/>
          <p14:tracePt t="61507" x="2954338" y="4167188"/>
          <p14:tracePt t="61518" x="2871788" y="4159250"/>
          <p14:tracePt t="61524" x="2817813" y="4159250"/>
          <p14:tracePt t="61534" x="2708275" y="4140200"/>
          <p14:tracePt t="61540" x="2616200" y="4130675"/>
          <p14:tracePt t="61550" x="2533650" y="4130675"/>
          <p14:tracePt t="61560" x="2462213" y="4130675"/>
          <p14:tracePt t="61566" x="2389188" y="4130675"/>
          <p14:tracePt t="61578" x="2343150" y="4140200"/>
          <p14:tracePt t="61582" x="2306638" y="4203700"/>
          <p14:tracePt t="61595" x="2287588" y="4240213"/>
          <p14:tracePt t="61598" x="2260600" y="4303713"/>
          <p14:tracePt t="61607" x="2260600" y="4368800"/>
          <p14:tracePt t="61772" x="2251075" y="4359275"/>
          <p14:tracePt t="61778" x="2243138" y="4340225"/>
          <p14:tracePt t="61786" x="2233613" y="4332288"/>
          <p14:tracePt t="61794" x="2224088" y="4313238"/>
          <p14:tracePt t="61801" x="2224088" y="4295775"/>
          <p14:tracePt t="61810" x="2214563" y="4276725"/>
          <p14:tracePt t="61820" x="2214563" y="4249738"/>
          <p14:tracePt t="61828" x="2214563" y="4232275"/>
          <p14:tracePt t="61836" x="2214563" y="4203700"/>
          <p14:tracePt t="61843" x="2214563" y="4159250"/>
          <p14:tracePt t="61852" x="2214563" y="4130675"/>
          <p14:tracePt t="61860" x="2214563" y="4122738"/>
          <p14:tracePt t="61867" x="2214563" y="4113213"/>
          <p14:tracePt t="61876" x="2214563" y="4103688"/>
          <p14:tracePt t="61899" x="2214563" y="4094163"/>
          <p14:tracePt t="61910" x="2206625" y="4094163"/>
          <p14:tracePt t="61971" x="2206625" y="4086225"/>
          <p14:tracePt t="61997" x="2206625" y="4076700"/>
          <p14:tracePt t="62012" x="2206625" y="4067175"/>
          <p14:tracePt t="62021" x="2206625" y="4057650"/>
          <p14:tracePt t="62045" x="2197100" y="4049713"/>
          <p14:tracePt t="62061" x="2197100" y="4040188"/>
          <p14:tracePt t="62100" x="2197100" y="4030663"/>
          <p14:tracePt t="62117" x="2187575" y="4021138"/>
          <p14:tracePt t="62138" x="2187575" y="4013200"/>
          <p14:tracePt t="62166" x="2187575" y="4003675"/>
          <p14:tracePt t="62512" x="2179638" y="4003675"/>
          <p14:tracePt t="62536" x="2170113" y="3994150"/>
          <p14:tracePt t="62551" x="2160588" y="3994150"/>
          <p14:tracePt t="62559" x="2151063" y="3994150"/>
          <p14:tracePt t="62600" x="2151063" y="3984625"/>
          <p14:tracePt t="62632" x="2151063" y="3967163"/>
          <p14:tracePt t="62640" x="2151063" y="3957638"/>
          <p14:tracePt t="62648" x="2160588" y="3940175"/>
          <p14:tracePt t="62656" x="2179638" y="3930650"/>
          <p14:tracePt t="62666" x="2197100" y="3911600"/>
          <p14:tracePt t="62672" x="2206625" y="3894138"/>
          <p14:tracePt t="62682" x="2224088" y="3884613"/>
          <p14:tracePt t="62690" x="2243138" y="3875088"/>
          <p14:tracePt t="62697" x="2270125" y="3867150"/>
          <p14:tracePt t="62706" x="2287588" y="3857625"/>
          <p14:tracePt t="62714" x="2287588" y="3848100"/>
          <p14:tracePt t="62723" x="2306638" y="3848100"/>
          <p14:tracePt t="62730" x="2306638" y="3840163"/>
          <p14:tracePt t="62739" x="2316163" y="3840163"/>
          <p14:tracePt t="62746" x="2324100" y="3840163"/>
          <p14:tracePt t="62756" x="2333625" y="3830638"/>
          <p14:tracePt t="63592" x="2324100" y="3830638"/>
          <p14:tracePt t="63696" x="2316163" y="3830638"/>
          <p14:tracePt t="63753" x="2306638" y="3830638"/>
          <p14:tracePt t="63760" x="2306638" y="3840163"/>
          <p14:tracePt t="63871" x="2306638" y="3848100"/>
          <p14:tracePt t="63886" x="2297113" y="3848100"/>
          <p14:tracePt t="64133" x="2287588" y="3848100"/>
          <p14:tracePt t="64148" x="2287588" y="3857625"/>
          <p14:tracePt t="64180" x="2279650" y="3857625"/>
          <p14:tracePt t="64211" x="2270125" y="3857625"/>
          <p14:tracePt t="64236" x="2260600" y="3867150"/>
          <p14:tracePt t="64252" x="2260600" y="3875088"/>
          <p14:tracePt t="64259" x="2251075" y="3875088"/>
          <p14:tracePt t="64268" x="2251075" y="3884613"/>
          <p14:tracePt t="64316" x="2251075" y="3894138"/>
          <p14:tracePt t="64339" x="2243138" y="3894138"/>
          <p14:tracePt t="64348" x="2243138" y="3903663"/>
          <p14:tracePt t="64381" x="2243138" y="3911600"/>
          <p14:tracePt t="64398" x="2233613" y="3911600"/>
          <p14:tracePt t="65520" x="2233613" y="3903663"/>
          <p14:tracePt t="66346" x="2243138" y="3903663"/>
          <p14:tracePt t="66362" x="2260600" y="3903663"/>
          <p14:tracePt t="66370" x="2287588" y="3903663"/>
          <p14:tracePt t="66380" x="2324100" y="3903663"/>
          <p14:tracePt t="66390" x="2352675" y="3903663"/>
          <p14:tracePt t="66396" x="2433638" y="3903663"/>
          <p14:tracePt t="66406" x="2479675" y="3903663"/>
          <p14:tracePt t="66411" x="2516188" y="3903663"/>
          <p14:tracePt t="66423" x="2562225" y="3903663"/>
          <p14:tracePt t="66430" x="2616200" y="3903663"/>
          <p14:tracePt t="66440" x="2643188" y="3903663"/>
          <p14:tracePt t="66448" x="2671763" y="3940175"/>
          <p14:tracePt t="66456" x="2679700" y="3967163"/>
          <p14:tracePt t="66464" x="2679700" y="4049713"/>
          <p14:tracePt t="66612" x="2679700" y="4030663"/>
          <p14:tracePt t="66622" x="2679700" y="4013200"/>
          <p14:tracePt t="66628" x="2671763" y="3994150"/>
          <p14:tracePt t="66638" x="2662238" y="3967163"/>
          <p14:tracePt t="66644" x="2652713" y="3948113"/>
          <p14:tracePt t="66656" x="2635250" y="3921125"/>
          <p14:tracePt t="66659" x="2635250" y="3903663"/>
          <p14:tracePt t="66670" x="2635250" y="3894138"/>
          <p14:tracePt t="66678" x="2635250" y="3884613"/>
          <p14:tracePt t="66693" x="2635250" y="3875088"/>
          <p14:tracePt t="66709" x="2662238" y="3875088"/>
          <p14:tracePt t="66718" x="2679700" y="3875088"/>
          <p14:tracePt t="66726" x="2708275" y="3867150"/>
          <p14:tracePt t="66737" x="2716213" y="3867150"/>
          <p14:tracePt t="66746" x="2735263" y="3867150"/>
          <p14:tracePt t="66763" x="2771775" y="3857625"/>
          <p14:tracePt t="66771" x="2789238" y="3857625"/>
          <p14:tracePt t="66778" x="2817813" y="3857625"/>
          <p14:tracePt t="66786" x="2835275" y="3857625"/>
          <p14:tracePt t="66794" x="2862263" y="3857625"/>
          <p14:tracePt t="66802" x="2908300" y="3857625"/>
          <p14:tracePt t="66810" x="2944813" y="3857625"/>
          <p14:tracePt t="66818" x="2971800" y="3857625"/>
          <p14:tracePt t="66826" x="3027363" y="3857625"/>
          <p14:tracePt t="66833" x="3090863" y="3857625"/>
          <p14:tracePt t="66846" x="3163888" y="3848100"/>
          <p14:tracePt t="66863" x="3317875" y="3830638"/>
          <p14:tracePt t="66871" x="3427413" y="3821113"/>
          <p14:tracePt t="66879" x="3482975" y="3811588"/>
          <p14:tracePt t="66886" x="3527425" y="3794125"/>
          <p14:tracePt t="66896" x="3563938" y="3794125"/>
          <p14:tracePt t="66902" x="3609975" y="3784600"/>
          <p14:tracePt t="66911" x="3636963" y="3784600"/>
          <p14:tracePt t="66920" x="3656013" y="3784600"/>
          <p14:tracePt t="66926" x="3683000" y="3775075"/>
          <p14:tracePt t="66936" x="3702050" y="3775075"/>
          <p14:tracePt t="66941" x="3709988" y="3775075"/>
          <p14:tracePt t="66951" x="3719513" y="3775075"/>
          <p14:tracePt t="66960" x="3738563" y="3775075"/>
          <p14:tracePt t="66967" x="3746500" y="3775075"/>
          <p14:tracePt t="66976" x="3756025" y="3775075"/>
          <p14:tracePt t="66999" x="3765550" y="3775075"/>
          <p14:tracePt t="67008" x="3775075" y="3775075"/>
          <p14:tracePt t="67015" x="3792538" y="3775075"/>
          <p14:tracePt t="67024" x="3802063" y="3775075"/>
          <p14:tracePt t="67031" x="3819525" y="3775075"/>
          <p14:tracePt t="67051" x="3829050" y="3775075"/>
          <p14:tracePt t="67059" x="3838575" y="3775075"/>
          <p14:tracePt t="67068" x="3846513" y="3775075"/>
          <p14:tracePt t="67076" x="3865563" y="3775075"/>
          <p14:tracePt t="67084" x="3875088" y="3775075"/>
          <p14:tracePt t="67091" x="3892550" y="3775075"/>
          <p14:tracePt t="67099" x="3902075" y="3775075"/>
          <p14:tracePt t="67107" x="3938588" y="3775075"/>
          <p14:tracePt t="67115" x="3956050" y="3775075"/>
          <p14:tracePt t="67138" x="3975100" y="3767138"/>
          <p14:tracePt t="67141" x="3992563" y="3767138"/>
          <p14:tracePt t="67148" x="4002088" y="3767138"/>
          <p14:tracePt t="67156" x="4011613" y="3767138"/>
          <p14:tracePt t="67173" x="4021138" y="3767138"/>
          <p14:tracePt t="67200" x="4029075" y="3767138"/>
          <p14:tracePt t="67234" x="4048125" y="3767138"/>
          <p14:tracePt t="67241" x="4057650" y="3767138"/>
          <p14:tracePt t="67249" x="4065588" y="3767138"/>
          <p14:tracePt t="67258" x="4075113" y="3767138"/>
          <p14:tracePt t="67274" x="4084638" y="3767138"/>
          <p14:tracePt t="67418" x="4075113" y="3767138"/>
          <p14:tracePt t="67425" x="4065588" y="3767138"/>
          <p14:tracePt t="67433" x="4048125" y="3767138"/>
          <p14:tracePt t="67442" x="4029075" y="3767138"/>
          <p14:tracePt t="67450" x="4011613" y="3767138"/>
          <p14:tracePt t="67458" x="3992563" y="3757613"/>
          <p14:tracePt t="67466" x="3975100" y="3757613"/>
          <p14:tracePt t="67474" x="3938588" y="3757613"/>
          <p14:tracePt t="67482" x="3911600" y="3757613"/>
          <p14:tracePt t="67490" x="3875088" y="3748088"/>
          <p14:tracePt t="67498" x="3846513" y="3748088"/>
          <p14:tracePt t="67508" x="3819525" y="3738563"/>
          <p14:tracePt t="67513" x="3792538" y="3738563"/>
          <p14:tracePt t="67523" x="3775075" y="3730625"/>
          <p14:tracePt t="67531" x="3756025" y="3730625"/>
          <p14:tracePt t="67539" x="3746500" y="3730625"/>
          <p14:tracePt t="67548" x="3746500" y="3721100"/>
          <p14:tracePt t="67700" x="3746500" y="3711575"/>
          <p14:tracePt t="67707" x="3765550" y="3711575"/>
          <p14:tracePt t="67724" x="3783013" y="3702050"/>
          <p14:tracePt t="67731" x="3802063" y="3702050"/>
          <p14:tracePt t="67740" x="3829050" y="3702050"/>
          <p14:tracePt t="67748" x="3846513" y="3702050"/>
          <p14:tracePt t="67758" x="3865563" y="3702050"/>
          <p14:tracePt t="67765" x="3883025" y="3702050"/>
          <p14:tracePt t="67773" x="3902075" y="3702050"/>
          <p14:tracePt t="67782" x="3919538" y="3702050"/>
          <p14:tracePt t="67789" x="3948113" y="3702050"/>
          <p14:tracePt t="67798" x="3965575" y="3702050"/>
          <p14:tracePt t="67806" x="3992563" y="3702050"/>
          <p14:tracePt t="67814" x="4011613" y="3702050"/>
          <p14:tracePt t="67820" x="4038600" y="3702050"/>
          <p14:tracePt t="67830" x="4057650" y="3702050"/>
          <p14:tracePt t="67847" x="4121150" y="3694113"/>
          <p14:tracePt t="67859" x="4138613" y="3694113"/>
          <p14:tracePt t="67861" x="4165600" y="3694113"/>
          <p14:tracePt t="67870" x="4184650" y="3694113"/>
          <p14:tracePt t="67878" x="4202113" y="3694113"/>
          <p14:tracePt t="67886" x="4230688" y="3694113"/>
          <p14:tracePt t="67894" x="4275138" y="3694113"/>
          <p14:tracePt t="67901" x="4303713" y="3694113"/>
          <p14:tracePt t="67909" x="4330700" y="3694113"/>
          <p14:tracePt t="67919" x="4357688" y="3694113"/>
          <p14:tracePt t="67928" x="4384675" y="3694113"/>
          <p14:tracePt t="67934" x="4421188" y="3694113"/>
          <p14:tracePt t="67941" x="4457700" y="3694113"/>
          <p14:tracePt t="67950" x="4513263" y="3694113"/>
          <p14:tracePt t="67958" x="4557713" y="3684588"/>
          <p14:tracePt t="67968" x="4594225" y="3684588"/>
          <p14:tracePt t="67978" x="4622800" y="3684588"/>
          <p14:tracePt t="67982" x="4667250" y="3684588"/>
          <p14:tracePt t="67995" x="4740275" y="3675063"/>
          <p14:tracePt t="67998" x="4795838" y="3657600"/>
          <p14:tracePt t="68012" x="4840288" y="3648075"/>
          <p14:tracePt t="68016" x="4868863" y="3648075"/>
          <p14:tracePt t="68028" x="4895850" y="3648075"/>
          <p14:tracePt t="68029" x="4941888" y="3638550"/>
          <p14:tracePt t="68039" x="4968875" y="3638550"/>
          <p14:tracePt t="68046" x="4995863" y="3629025"/>
          <p14:tracePt t="68056" x="5014913" y="3629025"/>
          <p14:tracePt t="68065" x="5032375" y="3629025"/>
          <p14:tracePt t="68073" x="5041900" y="3629025"/>
          <p14:tracePt t="68084" x="5059363" y="3629025"/>
          <p14:tracePt t="68090" x="5078413" y="3629025"/>
          <p14:tracePt t="68100" x="5086350" y="3621088"/>
          <p14:tracePt t="68108" x="5105400" y="3621088"/>
          <p14:tracePt t="68116" x="5122863" y="3621088"/>
          <p14:tracePt t="68125" x="5132388" y="3621088"/>
          <p14:tracePt t="68138" x="5159375" y="3621088"/>
          <p14:tracePt t="68141" x="5168900" y="3611563"/>
          <p14:tracePt t="68148" x="5187950" y="3611563"/>
          <p14:tracePt t="68156" x="5195888" y="3611563"/>
          <p14:tracePt t="68163" x="5205413" y="3611563"/>
          <p14:tracePt t="68176" x="5214938" y="3602038"/>
          <p14:tracePt t="68183" x="5224463" y="3602038"/>
          <p14:tracePt t="68192" x="5241925" y="3602038"/>
          <p14:tracePt t="68200" x="5251450" y="3602038"/>
          <p14:tracePt t="68216" x="5260975" y="3602038"/>
          <p14:tracePt t="68232" x="5268913" y="3602038"/>
          <p14:tracePt t="68241" x="5268913" y="3592513"/>
          <p14:tracePt t="68257" x="5268913" y="3584575"/>
          <p14:tracePt t="68263" x="5278438" y="3575050"/>
          <p14:tracePt t="68274" x="5278438" y="3565525"/>
          <p14:tracePt t="68280" x="5278438" y="3556000"/>
          <p14:tracePt t="68289" x="5278438" y="3548063"/>
          <p14:tracePt t="68295" x="5278438" y="3538538"/>
          <p14:tracePt t="68306" x="5278438" y="3502025"/>
          <p14:tracePt t="68311" x="5278438" y="3492500"/>
          <p14:tracePt t="68320" x="5278438" y="3455988"/>
          <p14:tracePt t="68328" x="5278438" y="3438525"/>
          <p14:tracePt t="68340" x="5268913" y="3411538"/>
          <p14:tracePt t="68343" x="5260975" y="3382963"/>
          <p14:tracePt t="68356" x="5251450" y="3365500"/>
          <p14:tracePt t="68360" x="5241925" y="3346450"/>
          <p14:tracePt t="68370" x="5232400" y="3328988"/>
          <p14:tracePt t="68376" x="5224463" y="3319463"/>
          <p14:tracePt t="68386" x="5214938" y="3302000"/>
          <p14:tracePt t="68394" x="5205413" y="3292475"/>
          <p14:tracePt t="68402" x="5195888" y="3282950"/>
          <p14:tracePt t="68410" x="5187950" y="3265488"/>
          <p14:tracePt t="68418" x="5168900" y="3255963"/>
          <p14:tracePt t="68426" x="5168900" y="3246438"/>
          <p14:tracePt t="68434" x="5151438" y="3228975"/>
          <p14:tracePt t="68441" x="5141913" y="3228975"/>
          <p14:tracePt t="68450" x="5122863" y="3219450"/>
          <p14:tracePt t="68458" x="5105400" y="3200400"/>
          <p14:tracePt t="68466" x="5095875" y="3192463"/>
          <p14:tracePt t="68473" x="5068888" y="3182938"/>
          <p14:tracePt t="68481" x="5049838" y="3173413"/>
          <p14:tracePt t="68490" x="5032375" y="3163888"/>
          <p14:tracePt t="68498" x="4986338" y="3146425"/>
          <p14:tracePt t="68506" x="4968875" y="3146425"/>
          <p14:tracePt t="68513" x="4941888" y="3136900"/>
          <p14:tracePt t="68523" x="4913313" y="3127375"/>
          <p14:tracePt t="68530" x="4859338" y="3127375"/>
          <p14:tracePt t="68540" x="4813300" y="3127375"/>
          <p14:tracePt t="68546" x="4759325" y="3127375"/>
          <p14:tracePt t="68557" x="4686300" y="3127375"/>
          <p14:tracePt t="68562" x="4613275" y="3127375"/>
          <p14:tracePt t="68570" x="4540250" y="3127375"/>
          <p14:tracePt t="68578" x="4448175" y="3127375"/>
          <p14:tracePt t="68591" x="4340225" y="3127375"/>
          <p14:tracePt t="68598" x="4257675" y="3136900"/>
          <p14:tracePt t="68607" x="4111625" y="3146425"/>
          <p14:tracePt t="68615" x="4002088" y="3146425"/>
          <p14:tracePt t="68623" x="3948113" y="3163888"/>
          <p14:tracePt t="68630" x="3846513" y="3173413"/>
          <p14:tracePt t="68639" x="3792538" y="3182938"/>
          <p14:tracePt t="68646" x="3729038" y="3200400"/>
          <p14:tracePt t="68656" x="3673475" y="3200400"/>
          <p14:tracePt t="68664" x="3646488" y="3209925"/>
          <p14:tracePt t="68673" x="3619500" y="3209925"/>
          <p14:tracePt t="68681" x="3600450" y="3219450"/>
          <p14:tracePt t="68698" x="3582988" y="3228975"/>
          <p14:tracePt t="68713" x="3563938" y="3236913"/>
          <p14:tracePt t="68720" x="3556000" y="3246438"/>
          <p14:tracePt t="68728" x="3556000" y="3255963"/>
          <p14:tracePt t="68736" x="3546475" y="3273425"/>
          <p14:tracePt t="68744" x="3546475" y="3302000"/>
          <p14:tracePt t="68751" x="3546475" y="3319463"/>
          <p14:tracePt t="68760" x="3546475" y="3338513"/>
          <p14:tracePt t="68767" x="3546475" y="3355975"/>
          <p14:tracePt t="68776" x="3546475" y="3375025"/>
          <p14:tracePt t="68783" x="3546475" y="3392488"/>
          <p14:tracePt t="68792" x="3546475" y="3411538"/>
          <p14:tracePt t="68799" x="3546475" y="3438525"/>
          <p14:tracePt t="68807" x="3556000" y="3455988"/>
          <p14:tracePt t="68816" x="3563938" y="3482975"/>
          <p14:tracePt t="68824" x="3592513" y="3511550"/>
          <p14:tracePt t="68831" x="3600450" y="3529013"/>
          <p14:tracePt t="68840" x="3600450" y="3538538"/>
          <p14:tracePt t="68848" x="3619500" y="3548063"/>
          <p14:tracePt t="68857" x="3629025" y="3565525"/>
          <p14:tracePt t="68863" x="3646488" y="3584575"/>
          <p14:tracePt t="68874" x="3656013" y="3584575"/>
          <p14:tracePt t="68881" x="3673475" y="3592513"/>
          <p14:tracePt t="68901" x="3692525" y="3611563"/>
          <p14:tracePt t="68906" x="3702050" y="3611563"/>
          <p14:tracePt t="68914" x="3709988" y="3621088"/>
          <p14:tracePt t="68920" x="3709988" y="3629025"/>
          <p14:tracePt t="68936" x="3719513" y="3629025"/>
          <p14:tracePt t="68946" x="3729038" y="3638550"/>
          <p14:tracePt t="68959" x="3738563" y="3638550"/>
          <p14:tracePt t="68970" x="3746500" y="3638550"/>
          <p14:tracePt t="68978" x="3756025" y="3638550"/>
          <p14:tracePt t="68989" x="3756025" y="3648075"/>
          <p14:tracePt t="68997" x="3765550" y="3648075"/>
          <p14:tracePt t="69006" x="3765550" y="3657600"/>
          <p14:tracePt t="69240" x="3765550" y="3665538"/>
          <p14:tracePt t="69304" x="3756025" y="3665538"/>
          <p14:tracePt t="69336" x="3746500" y="3665538"/>
          <p14:tracePt t="69344" x="3746500" y="3675063"/>
          <p14:tracePt t="69472" x="3746500" y="3684588"/>
          <p14:tracePt t="69506" x="3738563" y="3684588"/>
          <p14:tracePt t="73300" x="3756025" y="3684588"/>
          <p14:tracePt t="73308" x="3765550" y="3684588"/>
          <p14:tracePt t="73315" x="3792538" y="3684588"/>
          <p14:tracePt t="73323" x="3810000" y="3684588"/>
          <p14:tracePt t="73331" x="3829050" y="3684588"/>
          <p14:tracePt t="73340" x="3865563" y="3711575"/>
          <p14:tracePt t="73349" x="3911600" y="3730625"/>
          <p14:tracePt t="73356" x="3938588" y="3748088"/>
          <p14:tracePt t="73366" x="3975100" y="3757613"/>
          <p14:tracePt t="73377" x="4002088" y="3775075"/>
          <p14:tracePt t="73380" x="4029075" y="3794125"/>
          <p14:tracePt t="73393" x="4057650" y="3803650"/>
          <p14:tracePt t="73400" x="4094163" y="3830638"/>
          <p14:tracePt t="73410" x="4175125" y="3857625"/>
          <p14:tracePt t="73416" x="4202113" y="3867150"/>
          <p14:tracePt t="73424" x="4248150" y="3875088"/>
          <p14:tracePt t="73431" x="4284663" y="3875088"/>
          <p14:tracePt t="73443" x="4348163" y="3884613"/>
          <p14:tracePt t="73449" x="4384675" y="3894138"/>
          <p14:tracePt t="73460" x="4413250" y="3894138"/>
          <p14:tracePt t="73464" x="4457700" y="3903663"/>
          <p14:tracePt t="73475" x="4484688" y="3921125"/>
          <p14:tracePt t="73481" x="4513263" y="3921125"/>
          <p14:tracePt t="73490" x="4549775" y="3930650"/>
          <p14:tracePt t="73498" x="4576763" y="3930650"/>
          <p14:tracePt t="73506" x="4630738" y="3940175"/>
          <p14:tracePt t="73514" x="4659313" y="3948113"/>
          <p14:tracePt t="73523" x="4703763" y="3948113"/>
          <p14:tracePt t="73530" x="4749800" y="3957638"/>
          <p14:tracePt t="73540" x="4786313" y="3957638"/>
          <p14:tracePt t="73546" x="4840288" y="3967163"/>
          <p14:tracePt t="73556" x="4868863" y="3967163"/>
          <p14:tracePt t="73561" x="4941888" y="3967163"/>
          <p14:tracePt t="73570" x="5014913" y="3984625"/>
          <p14:tracePt t="73578" x="5095875" y="3984625"/>
          <p14:tracePt t="73586" x="5168900" y="3984625"/>
          <p14:tracePt t="73594" x="5260975" y="3984625"/>
          <p14:tracePt t="73601" x="5351463" y="3984625"/>
          <p14:tracePt t="73610" x="5461000" y="3984625"/>
          <p14:tracePt t="73619" x="5551488" y="3984625"/>
          <p14:tracePt t="73625" x="5607050" y="3984625"/>
          <p14:tracePt t="73634" x="5716588" y="3984625"/>
          <p14:tracePt t="73641" x="5789613" y="3984625"/>
          <p14:tracePt t="73650" x="5862638" y="3984625"/>
          <p14:tracePt t="73660" x="5926138" y="3984625"/>
          <p14:tracePt t="73665" x="5962650" y="3984625"/>
          <p14:tracePt t="73678" x="5989638" y="3984625"/>
          <p14:tracePt t="73686" x="6007100" y="3984625"/>
          <p14:tracePt t="73694" x="6035675" y="3984625"/>
          <p14:tracePt t="73701" x="6053138" y="3984625"/>
          <p14:tracePt t="73710" x="6072188" y="3984625"/>
          <p14:tracePt t="73718" x="6089650" y="3984625"/>
          <p14:tracePt t="73726" x="6108700" y="3984625"/>
          <p14:tracePt t="73734" x="6116638" y="3984625"/>
          <p14:tracePt t="73742" x="6126163" y="3984625"/>
          <p14:tracePt t="73765" x="6135688" y="3984625"/>
          <p14:tracePt t="73791" x="6145213" y="3984625"/>
          <p14:tracePt t="73808" x="6162675" y="3984625"/>
          <p14:tracePt t="73816" x="6172200" y="3984625"/>
          <p14:tracePt t="73825" x="6189663" y="3984625"/>
          <p14:tracePt t="73831" x="6199188" y="3984625"/>
          <p14:tracePt t="73840" x="6218238" y="3984625"/>
          <p14:tracePt t="73848" x="6226175" y="3984625"/>
          <p14:tracePt t="73856" x="6254750" y="3976688"/>
          <p14:tracePt t="73864" x="6262688" y="3976688"/>
          <p14:tracePt t="73874" x="6308725" y="3967163"/>
          <p14:tracePt t="73880" x="6335713" y="3957638"/>
          <p14:tracePt t="73891" x="6381750" y="3948113"/>
          <p14:tracePt t="73896" x="6427788" y="3930650"/>
          <p14:tracePt t="73903" x="6454775" y="3911600"/>
          <p14:tracePt t="73912" x="6508750" y="3903663"/>
          <p14:tracePt t="73919" x="6554788" y="3875088"/>
          <p14:tracePt t="73928" x="6581775" y="3857625"/>
          <p14:tracePt t="73936" x="6618288" y="3840163"/>
          <p14:tracePt t="73944" x="6627813" y="3830638"/>
          <p14:tracePt t="73952" x="6627813" y="3821113"/>
          <p14:tracePt t="73960" x="6637338" y="3811588"/>
          <p14:tracePt t="73968" x="6637338" y="3803650"/>
          <p14:tracePt t="73976" x="6637338" y="3794125"/>
          <p14:tracePt t="73983" x="6618288" y="3784600"/>
          <p14:tracePt t="73991" x="6573838" y="3775075"/>
          <p14:tracePt t="73999" x="6500813" y="3775075"/>
          <p14:tracePt t="74008" x="6408738" y="3775075"/>
          <p14:tracePt t="74015" x="6308725" y="3803650"/>
          <p14:tracePt t="74024" x="6262688" y="3857625"/>
          <p14:tracePt t="74162" x="6208713" y="3811588"/>
          <p14:tracePt t="74169" x="6145213" y="3757613"/>
          <p14:tracePt t="74178" x="6126163" y="3738563"/>
          <p14:tracePt t="74186" x="6080125" y="3730625"/>
          <p14:tracePt t="74194" x="6035675" y="3711575"/>
          <p14:tracePt t="74202" x="6016625" y="3702050"/>
          <p14:tracePt t="74210" x="5999163" y="3702050"/>
          <p14:tracePt t="74218" x="5999163" y="3694113"/>
          <p14:tracePt t="74226" x="5999163" y="3684588"/>
          <p14:tracePt t="74234" x="5999163" y="3665538"/>
          <p14:tracePt t="74241" x="5999163" y="3648075"/>
          <p14:tracePt t="74249" x="6007100" y="3638550"/>
          <p14:tracePt t="74258" x="6016625" y="3621088"/>
          <p14:tracePt t="74265" x="6026150" y="3621088"/>
          <p14:tracePt t="74273" x="6026150" y="3611563"/>
          <p14:tracePt t="74281" x="6035675" y="3611563"/>
          <p14:tracePt t="74479" x="6043613" y="3611563"/>
          <p14:tracePt t="75510" x="6053138" y="3611563"/>
          <p14:tracePt t="75531" x="6062663" y="3611563"/>
          <p14:tracePt t="75556" x="6072188" y="3611563"/>
          <p14:tracePt t="75579" x="6080125" y="3611563"/>
          <p14:tracePt t="75606" x="6089650" y="3611563"/>
          <p14:tracePt t="75652" x="6099175" y="3611563"/>
          <p14:tracePt t="75668" x="6116638" y="3611563"/>
          <p14:tracePt t="75676" x="6135688" y="3611563"/>
          <p14:tracePt t="75684" x="6153150" y="3611563"/>
          <p14:tracePt t="75691" x="6172200" y="3611563"/>
          <p14:tracePt t="75700" x="6189663" y="3611563"/>
          <p14:tracePt t="75709" x="6208713" y="3611563"/>
          <p14:tracePt t="75716" x="6226175" y="3611563"/>
          <p14:tracePt t="75724" x="6245225" y="3611563"/>
          <p14:tracePt t="75734" x="6272213" y="3611563"/>
          <p14:tracePt t="75744" x="6291263" y="3611563"/>
          <p14:tracePt t="75750" x="6308725" y="3611563"/>
          <p14:tracePt t="75761" x="6326188" y="3611563"/>
          <p14:tracePt t="75766" x="6345238" y="3611563"/>
          <p14:tracePt t="75779" x="6362700" y="3611563"/>
          <p14:tracePt t="75782" x="6391275" y="3611563"/>
          <p14:tracePt t="75794" x="6408738" y="3611563"/>
          <p14:tracePt t="75798" x="6435725" y="3611563"/>
          <p14:tracePt t="75810" x="6464300" y="3611563"/>
          <p14:tracePt t="75814" x="6491288" y="3611563"/>
          <p14:tracePt t="75826" x="6527800" y="3611563"/>
          <p14:tracePt t="75830" x="6554788" y="3611563"/>
          <p14:tracePt t="75843" x="6573838" y="3611563"/>
          <p14:tracePt t="75848" x="6600825" y="3611563"/>
          <p14:tracePt t="75859" x="6673850" y="3611563"/>
          <p14:tracePt t="75866" x="6700838" y="3611563"/>
          <p14:tracePt t="75876" x="6737350" y="3611563"/>
          <p14:tracePt t="75881" x="6783388" y="3611563"/>
          <p14:tracePt t="75890" x="6810375" y="3611563"/>
          <p14:tracePt t="75898" x="6837363" y="3611563"/>
          <p14:tracePt t="75906" x="6864350" y="3611563"/>
          <p14:tracePt t="75914" x="6900863" y="3611563"/>
          <p14:tracePt t="75923" x="6919913" y="3611563"/>
          <p14:tracePt t="75930" x="6929438" y="3611563"/>
          <p14:tracePt t="75940" x="6946900" y="3611563"/>
          <p14:tracePt t="75946" x="6964363" y="3611563"/>
          <p14:tracePt t="75956" x="6973888" y="3611563"/>
          <p14:tracePt t="75962" x="6992938" y="3611563"/>
          <p14:tracePt t="75970" x="7000875" y="3611563"/>
          <p14:tracePt t="75979" x="7019925" y="3611563"/>
          <p14:tracePt t="76001" x="7029450" y="3611563"/>
          <p14:tracePt t="76011" x="7046913" y="3611563"/>
          <p14:tracePt t="76018" x="7056438" y="3611563"/>
          <p14:tracePt t="76028" x="7065963" y="3611563"/>
          <p14:tracePt t="76033" x="7073900" y="3611563"/>
          <p14:tracePt t="76043" x="7083425" y="3611563"/>
          <p14:tracePt t="76051" x="7092950" y="3611563"/>
          <p14:tracePt t="76064" x="7102475" y="3611563"/>
          <p14:tracePt t="76073" x="7110413" y="3611563"/>
          <p14:tracePt t="76080" x="7119938" y="3611563"/>
          <p14:tracePt t="76097" x="7138988" y="3611563"/>
          <p14:tracePt t="76184" x="7146925" y="3611563"/>
          <p14:tracePt t="76200" x="7156450" y="3611563"/>
          <p14:tracePt t="76208" x="7165975" y="3611563"/>
          <p14:tracePt t="76216" x="7175500" y="3611563"/>
          <p14:tracePt t="76231" x="7183438" y="3611563"/>
          <p14:tracePt t="76248" x="7192963" y="3611563"/>
          <p14:tracePt t="76288" x="7212013" y="3611563"/>
          <p14:tracePt t="76296" x="7229475" y="3611563"/>
          <p14:tracePt t="76304" x="7248525" y="3611563"/>
          <p14:tracePt t="76311" x="7265988" y="3611563"/>
          <p14:tracePt t="76323" x="7283450" y="3611563"/>
          <p14:tracePt t="76328" x="7312025" y="3611563"/>
          <p14:tracePt t="76340" x="7329488" y="3611563"/>
          <p14:tracePt t="76344" x="7385050" y="3611563"/>
          <p14:tracePt t="76354" x="7429500" y="3611563"/>
          <p14:tracePt t="76362" x="7458075" y="3611563"/>
          <p14:tracePt t="76370" x="7494588" y="3611563"/>
          <p14:tracePt t="76378" x="7521575" y="3611563"/>
          <p14:tracePt t="76386" x="7558088" y="3611563"/>
          <p14:tracePt t="76393" x="7585075" y="3611563"/>
          <p14:tracePt t="76402" x="7612063" y="3611563"/>
          <p14:tracePt t="76411" x="7639050" y="3611563"/>
          <p14:tracePt t="76418" x="7658100" y="3611563"/>
          <p14:tracePt t="76427" x="7675563" y="3611563"/>
          <p14:tracePt t="76434" x="7694613" y="3611563"/>
          <p14:tracePt t="76442" x="7704138" y="3611563"/>
          <p14:tracePt t="76450" x="7721600" y="3611563"/>
          <p14:tracePt t="76458" x="7740650" y="3611563"/>
          <p14:tracePt t="76475" x="7758113" y="3611563"/>
          <p14:tracePt t="76481" x="7767638" y="3611563"/>
          <p14:tracePt t="76498" x="7794625" y="3611563"/>
          <p14:tracePt t="76506" x="7813675" y="3611563"/>
          <p14:tracePt t="76529" x="7821613" y="3611563"/>
          <p14:tracePt t="76620" x="7831138" y="3611563"/>
          <p14:tracePt t="76651" x="7840663" y="3611563"/>
          <p14:tracePt t="76668" x="7850188" y="3611563"/>
          <p14:tracePt t="76684" x="7858125" y="3611563"/>
          <p14:tracePt t="76692" x="7867650" y="3611563"/>
          <p14:tracePt t="76724" x="7877175" y="3611563"/>
          <p14:tracePt t="76740" x="7885113" y="3611563"/>
          <p14:tracePt t="76772" x="7894638" y="3611563"/>
          <p14:tracePt t="76870" x="7894638" y="3602038"/>
          <p14:tracePt t="76974" x="7904163" y="3602038"/>
          <p14:tracePt t="79086" x="7913688" y="3602038"/>
          <p14:tracePt t="79108" x="7921625" y="3602038"/>
          <p14:tracePt t="79156" x="7921625" y="3592513"/>
          <p14:tracePt t="79188" x="7931150" y="3592513"/>
          <p14:tracePt t="79214" x="7940675" y="3584575"/>
          <p14:tracePt t="79221" x="7940675" y="3575050"/>
          <p14:tracePt t="79230" x="7940675" y="3565525"/>
          <p14:tracePt t="79247" x="7940675" y="3548063"/>
          <p14:tracePt t="79253" x="7940675" y="3519488"/>
          <p14:tracePt t="79263" x="7940675" y="3502025"/>
          <p14:tracePt t="79270" x="7940675" y="3482975"/>
          <p14:tracePt t="79278" x="7940675" y="3465513"/>
          <p14:tracePt t="79285" x="7921625" y="3419475"/>
          <p14:tracePt t="79294" x="7913688" y="3392488"/>
          <p14:tracePt t="79302" x="7885113" y="3365500"/>
          <p14:tracePt t="79318" x="7877175" y="3346450"/>
          <p14:tracePt t="79326" x="7858125" y="3338513"/>
          <p14:tracePt t="79336" x="7821613" y="3309938"/>
          <p14:tracePt t="79341" x="7804150" y="3302000"/>
          <p14:tracePt t="79349" x="7785100" y="3292475"/>
          <p14:tracePt t="79358" x="7758113" y="3282950"/>
          <p14:tracePt t="79366" x="7740650" y="3273425"/>
          <p14:tracePt t="79374" x="7704138" y="3265488"/>
          <p14:tracePt t="79381" x="7675563" y="3255963"/>
          <p14:tracePt t="79390" x="7658100" y="3255963"/>
          <p14:tracePt t="79398" x="7631113" y="3246438"/>
          <p14:tracePt t="79407" x="7602538" y="3246438"/>
          <p14:tracePt t="79414" x="7575550" y="3246438"/>
          <p14:tracePt t="79424" x="7539038" y="3236913"/>
          <p14:tracePt t="79432" x="7512050" y="3236913"/>
          <p14:tracePt t="79441" x="7485063" y="3236913"/>
          <p14:tracePt t="79446" x="7458075" y="3228975"/>
          <p14:tracePt t="79458" x="7439025" y="3228975"/>
          <p14:tracePt t="79462" x="7392988" y="3228975"/>
          <p14:tracePt t="79474" x="7339013" y="3228975"/>
          <p14:tracePt t="79478" x="7302500" y="3228975"/>
          <p14:tracePt t="79489" x="7256463" y="3228975"/>
          <p14:tracePt t="79495" x="7202488" y="3228975"/>
          <p14:tracePt t="79506" x="7175500" y="3228975"/>
          <p14:tracePt t="79511" x="7138988" y="3228975"/>
          <p14:tracePt t="79520" x="7102475" y="3228975"/>
          <p14:tracePt t="79528" x="7065963" y="3228975"/>
          <p14:tracePt t="79536" x="7037388" y="3228975"/>
          <p14:tracePt t="79544" x="7000875" y="3228975"/>
          <p14:tracePt t="79551" x="6992938" y="3228975"/>
          <p14:tracePt t="79560" x="6956425" y="3228975"/>
          <p14:tracePt t="79568" x="6929438" y="3228975"/>
          <p14:tracePt t="79576" x="6900863" y="3228975"/>
          <p14:tracePt t="79584" x="6873875" y="3236913"/>
          <p14:tracePt t="79592" x="6827838" y="3246438"/>
          <p14:tracePt t="79600" x="6783388" y="3255963"/>
          <p14:tracePt t="79608" x="6746875" y="3265488"/>
          <p14:tracePt t="79616" x="6673850" y="3265488"/>
          <p14:tracePt t="79628" x="6627813" y="3282950"/>
          <p14:tracePt t="79633" x="6481763" y="3292475"/>
          <p14:tracePt t="79642" x="6435725" y="3292475"/>
          <p14:tracePt t="79649" x="6372225" y="3292475"/>
          <p14:tracePt t="79656" x="6308725" y="3302000"/>
          <p14:tracePt t="79664" x="6235700" y="3302000"/>
          <p14:tracePt t="79677" x="6162675" y="3302000"/>
          <p14:tracePt t="79680" x="6108700" y="3302000"/>
          <p14:tracePt t="79690" x="6053138" y="3302000"/>
          <p14:tracePt t="79696" x="6016625" y="3302000"/>
          <p14:tracePt t="79706" x="5999163" y="3302000"/>
          <p14:tracePt t="79711" x="5980113" y="3302000"/>
          <p14:tracePt t="79723" x="5962650" y="3319463"/>
          <p14:tracePt t="79728" x="5953125" y="3319463"/>
          <p14:tracePt t="79740" x="5943600" y="3319463"/>
          <p14:tracePt t="79748" x="5935663" y="3319463"/>
          <p14:tracePt t="79758" x="5926138" y="3319463"/>
          <p14:tracePt t="79773" x="5916613" y="3319463"/>
          <p14:tracePt t="79781" x="5907088" y="3328988"/>
          <p14:tracePt t="79789" x="5899150" y="3338513"/>
          <p14:tracePt t="79798" x="5880100" y="3355975"/>
          <p14:tracePt t="79806" x="5880100" y="3365500"/>
          <p14:tracePt t="79813" x="5862638" y="3392488"/>
          <p14:tracePt t="79823" x="5843588" y="3411538"/>
          <p14:tracePt t="79830" x="5826125" y="3429000"/>
          <p14:tracePt t="79840" x="5807075" y="3455988"/>
          <p14:tracePt t="79846" x="5789613" y="3475038"/>
          <p14:tracePt t="79856" x="5780088" y="3502025"/>
          <p14:tracePt t="79861" x="5770563" y="3529013"/>
          <p14:tracePt t="79870" x="5753100" y="3556000"/>
          <p14:tracePt t="79878" x="5743575" y="3575050"/>
          <p14:tracePt t="79887" x="5734050" y="3592513"/>
          <p14:tracePt t="79894" x="5724525" y="3611563"/>
          <p14:tracePt t="79901" x="5716588" y="3629025"/>
          <p14:tracePt t="79910" x="5707063" y="3648075"/>
          <p14:tracePt t="79918" x="5680075" y="3684588"/>
          <p14:tracePt t="79926" x="5680075" y="3694113"/>
          <p14:tracePt t="79933" x="5680075" y="3702050"/>
          <p14:tracePt t="79944" x="5670550" y="3702050"/>
          <p14:tracePt t="79956" x="5670550" y="3711575"/>
          <p14:tracePt t="79962" x="5661025" y="3711575"/>
          <p14:tracePt t="79970" x="5661025" y="3721100"/>
          <p14:tracePt t="79978" x="5661025" y="3730625"/>
          <p14:tracePt t="79993" x="5661025" y="3738563"/>
          <p14:tracePt t="80001" x="5661025" y="3748088"/>
          <p14:tracePt t="80036" x="5661025" y="3757613"/>
          <p14:tracePt t="80043" x="5661025" y="3767138"/>
          <p14:tracePt t="80060" x="5661025" y="3775075"/>
          <p14:tracePt t="80068" x="5661025" y="3784600"/>
          <p14:tracePt t="80076" x="5661025" y="3794125"/>
          <p14:tracePt t="80092" x="5661025" y="3803650"/>
          <p14:tracePt t="80107" x="5661025" y="3811588"/>
          <p14:tracePt t="80115" x="5661025" y="3821113"/>
          <p14:tracePt t="80124" x="5661025" y="3830638"/>
          <p14:tracePt t="80131" x="5661025" y="3848100"/>
          <p14:tracePt t="80140" x="5670550" y="3857625"/>
          <p14:tracePt t="80148" x="5670550" y="3867150"/>
          <p14:tracePt t="80165" x="5670550" y="3894138"/>
          <p14:tracePt t="80173" x="5680075" y="3911600"/>
          <p14:tracePt t="80180" x="5680075" y="3930650"/>
          <p14:tracePt t="80190" x="5680075" y="3957638"/>
          <p14:tracePt t="80196" x="5680075" y="3976688"/>
          <p14:tracePt t="80207" x="5680075" y="3984625"/>
          <p14:tracePt t="80211" x="5680075" y="4003675"/>
          <p14:tracePt t="80231" x="5680075" y="4013200"/>
          <p14:tracePt t="80240" x="5680075" y="4021138"/>
          <p14:tracePt t="80292" x="5680075" y="4030663"/>
          <p14:tracePt t="80301" x="5688013" y="4030663"/>
          <p14:tracePt t="80318" x="5697538" y="4040188"/>
          <p14:tracePt t="80326" x="5697538" y="4049713"/>
          <p14:tracePt t="80334" x="5707063" y="4057650"/>
          <p14:tracePt t="80341" x="5716588" y="4057650"/>
          <p14:tracePt t="80349" x="5716588" y="4067175"/>
          <p14:tracePt t="80357" x="5724525" y="4076700"/>
          <p14:tracePt t="80366" x="5734050" y="4086225"/>
          <p14:tracePt t="80381" x="5743575" y="4094163"/>
          <p14:tracePt t="80390" x="5753100" y="4103688"/>
          <p14:tracePt t="80398" x="5770563" y="4113213"/>
          <p14:tracePt t="80406" x="5797550" y="4122738"/>
          <p14:tracePt t="80414" x="5816600" y="4130675"/>
          <p14:tracePt t="80424" x="5853113" y="4140200"/>
          <p14:tracePt t="80430" x="5870575" y="4140200"/>
          <p14:tracePt t="80439" x="5899150" y="4149725"/>
          <p14:tracePt t="80446" x="5916613" y="4149725"/>
          <p14:tracePt t="80456" x="5935663" y="4149725"/>
          <p14:tracePt t="80466" x="5953125" y="4149725"/>
          <p14:tracePt t="80473" x="5980113" y="4149725"/>
          <p14:tracePt t="80482" x="5999163" y="4149725"/>
          <p14:tracePt t="80491" x="6026150" y="4149725"/>
          <p14:tracePt t="80498" x="6043613" y="4159250"/>
          <p14:tracePt t="80515" x="6080125" y="4159250"/>
          <p14:tracePt t="80529" x="6108700" y="4159250"/>
          <p14:tracePt t="80531" x="6153150" y="4176713"/>
          <p14:tracePt t="80539" x="6172200" y="4176713"/>
          <p14:tracePt t="80546" x="6199188" y="4176713"/>
          <p14:tracePt t="80556" x="6226175" y="4176713"/>
          <p14:tracePt t="80562" x="6262688" y="4176713"/>
          <p14:tracePt t="80570" x="6308725" y="4176713"/>
          <p14:tracePt t="80578" x="6345238" y="4176713"/>
          <p14:tracePt t="80590" x="6381750" y="4176713"/>
          <p14:tracePt t="80594" x="6408738" y="4176713"/>
          <p14:tracePt t="80606" x="6435725" y="4176713"/>
          <p14:tracePt t="80611" x="6454775" y="4176713"/>
          <p14:tracePt t="80620" x="6472238" y="4176713"/>
          <p14:tracePt t="80628" x="6491288" y="4176713"/>
          <p14:tracePt t="80636" x="6508750" y="4176713"/>
          <p14:tracePt t="80644" x="6518275" y="4176713"/>
          <p14:tracePt t="80652" x="6537325" y="4176713"/>
          <p14:tracePt t="80660" x="6554788" y="4176713"/>
          <p14:tracePt t="80667" x="6573838" y="4176713"/>
          <p14:tracePt t="80676" x="6591300" y="4176713"/>
          <p14:tracePt t="80684" x="6610350" y="4176713"/>
          <p14:tracePt t="80691" x="6627813" y="4176713"/>
          <p14:tracePt t="80699" x="6654800" y="4176713"/>
          <p14:tracePt t="80708" x="6681788" y="4176713"/>
          <p14:tracePt t="80715" x="6718300" y="4176713"/>
          <p14:tracePt t="80724" x="6746875" y="4176713"/>
          <p14:tracePt t="80731" x="6773863" y="4167188"/>
          <p14:tracePt t="80739" x="6800850" y="4159250"/>
          <p14:tracePt t="80748" x="6837363" y="4159250"/>
          <p14:tracePt t="80756" x="6864350" y="4149725"/>
          <p14:tracePt t="80764" x="6892925" y="4149725"/>
          <p14:tracePt t="80779" x="6964363" y="4140200"/>
          <p14:tracePt t="80782" x="7010400" y="4130675"/>
          <p14:tracePt t="80797" x="7092950" y="4122738"/>
          <p14:tracePt t="80807" x="7146925" y="4103688"/>
          <p14:tracePt t="80811" x="7212013" y="4094163"/>
          <p14:tracePt t="80820" x="7248525" y="4094163"/>
          <p14:tracePt t="80828" x="7292975" y="4086225"/>
          <p14:tracePt t="80835" x="7319963" y="4076700"/>
          <p14:tracePt t="80844" x="7348538" y="4076700"/>
          <p14:tracePt t="80851" x="7385050" y="4067175"/>
          <p14:tracePt t="80861" x="7402513" y="4067175"/>
          <p14:tracePt t="80868" x="7421563" y="4057650"/>
          <p14:tracePt t="80878" x="7439025" y="4057650"/>
          <p14:tracePt t="80884" x="7448550" y="4057650"/>
          <p14:tracePt t="80894" x="7458075" y="4057650"/>
          <p14:tracePt t="80901" x="7466013" y="4057650"/>
          <p14:tracePt t="80910" x="7475538" y="4057650"/>
          <p14:tracePt t="80919" x="7485063" y="4057650"/>
          <p14:tracePt t="80926" x="7494588" y="4049713"/>
          <p14:tracePt t="80934" x="7512050" y="4049713"/>
          <p14:tracePt t="80949" x="7521575" y="4049713"/>
          <p14:tracePt t="80958" x="7539038" y="4049713"/>
          <p14:tracePt t="80968" x="7548563" y="4040188"/>
          <p14:tracePt t="80978" x="7575550" y="4040188"/>
          <p14:tracePt t="80986" x="7594600" y="4030663"/>
          <p14:tracePt t="80993" x="7602538" y="4021138"/>
          <p14:tracePt t="81001" x="7621588" y="4021138"/>
          <p14:tracePt t="81010" x="7621588" y="4013200"/>
          <p14:tracePt t="81019" x="7631113" y="4003675"/>
          <p14:tracePt t="81026" x="7648575" y="4003675"/>
          <p14:tracePt t="81036" x="7658100" y="3994150"/>
          <p14:tracePt t="81046" x="7667625" y="3994150"/>
          <p14:tracePt t="81052" x="7675563" y="3994150"/>
          <p14:tracePt t="81081" x="7675563" y="3984625"/>
          <p14:tracePt t="81090" x="7675563" y="3976688"/>
          <p14:tracePt t="81098" x="7685088" y="3967163"/>
          <p14:tracePt t="81106" x="7704138" y="3957638"/>
          <p14:tracePt t="81114" x="7712075" y="3940175"/>
          <p14:tracePt t="81124" x="7721600" y="3930650"/>
          <p14:tracePt t="81131" x="7731125" y="3921125"/>
          <p14:tracePt t="81140" x="7740650" y="3903663"/>
          <p14:tracePt t="81148" x="7748588" y="3903663"/>
          <p14:tracePt t="81153" x="7758113" y="3903663"/>
          <p14:tracePt t="81164" x="7758113" y="3884613"/>
          <p14:tracePt t="81184" x="7758113" y="3875088"/>
          <p14:tracePt t="81191" x="7767638" y="3857625"/>
          <p14:tracePt t="81199" x="7767638" y="3840163"/>
          <p14:tracePt t="81208" x="7777163" y="3821113"/>
          <p14:tracePt t="81216" x="7785100" y="3803650"/>
          <p14:tracePt t="81224" x="7794625" y="3784600"/>
          <p14:tracePt t="81231" x="7821613" y="3757613"/>
          <p14:tracePt t="81241" x="7831138" y="3721100"/>
          <p14:tracePt t="81248" x="7840663" y="3694113"/>
          <p14:tracePt t="81257" x="7850188" y="3675063"/>
          <p14:tracePt t="81263" x="7858125" y="3648075"/>
          <p14:tracePt t="81273" x="7867650" y="3629025"/>
          <p14:tracePt t="81280" x="7867650" y="3592513"/>
          <p14:tracePt t="81290" x="7877175" y="3575050"/>
          <p14:tracePt t="81296" x="7885113" y="3556000"/>
          <p14:tracePt t="81311" x="7885113" y="3538538"/>
          <p14:tracePt t="81320" x="7885113" y="3529013"/>
          <p14:tracePt t="81328" x="7885113" y="3519488"/>
          <p14:tracePt t="81336" x="7885113" y="3502025"/>
          <p14:tracePt t="81344" x="7894638" y="3492500"/>
          <p14:tracePt t="81352" x="7894638" y="3482975"/>
          <p14:tracePt t="81360" x="7894638" y="3475038"/>
          <p14:tracePt t="81368" x="7894638" y="3455988"/>
          <p14:tracePt t="81378" x="7894638" y="3438525"/>
          <p14:tracePt t="81386" x="7894638" y="3429000"/>
          <p14:tracePt t="81391" x="7894638" y="3411538"/>
          <p14:tracePt t="81399" x="7885113" y="3402013"/>
          <p14:tracePt t="81408" x="7877175" y="3392488"/>
          <p14:tracePt t="81424" x="7858125" y="3375025"/>
          <p14:tracePt t="81431" x="7858125" y="3365500"/>
          <p14:tracePt t="81442" x="7840663" y="3355975"/>
          <p14:tracePt t="81448" x="7821613" y="3338513"/>
          <p14:tracePt t="81463" x="7785100" y="3328988"/>
          <p14:tracePt t="81467" x="7758113" y="3309938"/>
          <p14:tracePt t="81474" x="7731125" y="3292475"/>
          <p14:tracePt t="81482" x="7685088" y="3282950"/>
          <p14:tracePt t="81495" x="7639050" y="3273425"/>
          <p14:tracePt t="81498" x="7585075" y="3246438"/>
          <p14:tracePt t="81506" x="7521575" y="3236913"/>
          <p14:tracePt t="81513" x="7448550" y="3228975"/>
          <p14:tracePt t="81530" x="7385050" y="3228975"/>
          <p14:tracePt t="81539" x="7219950" y="3209925"/>
          <p14:tracePt t="81546" x="7129463" y="3209925"/>
          <p14:tracePt t="81553" x="7073900" y="3200400"/>
          <p14:tracePt t="81561" x="7019925" y="3200400"/>
          <p14:tracePt t="81569" x="6973888" y="3200400"/>
          <p14:tracePt t="81578" x="6937375" y="3200400"/>
          <p14:tracePt t="81586" x="6919913" y="3200400"/>
          <p14:tracePt t="81594" x="6892925" y="3200400"/>
          <p14:tracePt t="81601" x="6856413" y="3200400"/>
          <p14:tracePt t="81610" x="6837363" y="3200400"/>
          <p14:tracePt t="81618" x="6819900" y="3200400"/>
          <p14:tracePt t="81634" x="6791325" y="3200400"/>
          <p14:tracePt t="81646" x="6764338" y="3200400"/>
          <p14:tracePt t="81657" x="6746875" y="3200400"/>
          <p14:tracePt t="81661" x="6700838" y="3200400"/>
          <p14:tracePt t="81670" x="6681788" y="3200400"/>
          <p14:tracePt t="81679" x="6627813" y="3200400"/>
          <p14:tracePt t="81686" x="6600825" y="3200400"/>
          <p14:tracePt t="81695" x="6581775" y="3200400"/>
          <p14:tracePt t="81709" x="6554788" y="3200400"/>
          <p14:tracePt t="81709" x="6527800" y="3200400"/>
          <p14:tracePt t="81720" x="6491288" y="3200400"/>
          <p14:tracePt t="81726" x="6481763" y="3200400"/>
          <p14:tracePt t="81735" x="6445250" y="3200400"/>
          <p14:tracePt t="81744" x="6427788" y="3200400"/>
          <p14:tracePt t="81751" x="6408738" y="3200400"/>
          <p14:tracePt t="81760" x="6381750" y="3209925"/>
          <p14:tracePt t="81768" x="6354763" y="3219450"/>
          <p14:tracePt t="81776" x="6318250" y="3228975"/>
          <p14:tracePt t="81784" x="6299200" y="3236913"/>
          <p14:tracePt t="81791" x="6272213" y="3236913"/>
          <p14:tracePt t="81799" x="6254750" y="3255963"/>
          <p14:tracePt t="81807" x="6235700" y="3265488"/>
          <p14:tracePt t="81815" x="6218238" y="3273425"/>
          <p14:tracePt t="81823" x="6208713" y="3282950"/>
          <p14:tracePt t="81831" x="6189663" y="3302000"/>
          <p14:tracePt t="81840" x="6172200" y="3309938"/>
          <p14:tracePt t="81848" x="6153150" y="3328988"/>
          <p14:tracePt t="81857" x="6126163" y="3346450"/>
          <p14:tracePt t="81864" x="6126163" y="3355975"/>
          <p14:tracePt t="81874" x="6108700" y="3375025"/>
          <p14:tracePt t="81879" x="6099175" y="3392488"/>
          <p14:tracePt t="81890" x="6089650" y="3419475"/>
          <p14:tracePt t="81896" x="6080125" y="3438525"/>
          <p14:tracePt t="81914" x="6072188" y="3475038"/>
          <p14:tracePt t="81930" x="6062663" y="3511550"/>
          <p14:tracePt t="81937" x="6062663" y="3529013"/>
          <p14:tracePt t="81944" x="6062663" y="3548063"/>
          <p14:tracePt t="81952" x="6062663" y="3565525"/>
          <p14:tracePt t="81960" x="6062663" y="3584575"/>
          <p14:tracePt t="81968" x="6062663" y="3602038"/>
          <p14:tracePt t="81976" x="6062663" y="3621088"/>
          <p14:tracePt t="81984" x="6062663" y="3638550"/>
          <p14:tracePt t="82005" x="6062663" y="3657600"/>
          <p14:tracePt t="82011" x="6062663" y="3675063"/>
          <p14:tracePt t="82021" x="6062663" y="3694113"/>
          <p14:tracePt t="82037" x="6062663" y="3702050"/>
          <p14:tracePt t="82048" x="6062663" y="3711575"/>
          <p14:tracePt t="82058" x="6062663" y="3721100"/>
          <p14:tracePt t="82065" x="6062663" y="3730625"/>
          <p14:tracePt t="82088" x="6062663" y="3738563"/>
          <p14:tracePt t="82098" x="6062663" y="3748088"/>
          <p14:tracePt t="82107" x="6072188" y="3757613"/>
          <p14:tracePt t="82114" x="6089650" y="3757613"/>
          <p14:tracePt t="82131" x="6126163" y="3775075"/>
          <p14:tracePt t="82140" x="6145213" y="3784600"/>
          <p14:tracePt t="82146" x="6181725" y="3803650"/>
          <p14:tracePt t="82154" x="6208713" y="3803650"/>
          <p14:tracePt t="82161" x="6235700" y="3811588"/>
          <p14:tracePt t="82169" x="6281738" y="3840163"/>
          <p14:tracePt t="82178" x="6308725" y="3840163"/>
          <p14:tracePt t="82186" x="6335713" y="3848100"/>
          <p14:tracePt t="82196" x="6381750" y="3857625"/>
          <p14:tracePt t="82207" x="6427788" y="3867150"/>
          <p14:tracePt t="82214" x="6537325" y="3884613"/>
          <p14:tracePt t="82224" x="6564313" y="3894138"/>
          <p14:tracePt t="82230" x="6610350" y="3903663"/>
          <p14:tracePt t="82240" x="6645275" y="3911600"/>
          <p14:tracePt t="82246" x="6710363" y="3921125"/>
          <p14:tracePt t="82256" x="6737350" y="3940175"/>
          <p14:tracePt t="82261" x="6783388" y="3940175"/>
          <p14:tracePt t="82269" x="6810375" y="3948113"/>
          <p14:tracePt t="82278" x="6837363" y="3957638"/>
          <p14:tracePt t="82286" x="6864350" y="3957638"/>
          <p14:tracePt t="82294" x="6883400" y="3957638"/>
          <p14:tracePt t="82306" x="6919913" y="3967163"/>
          <p14:tracePt t="82311" x="6946900" y="3976688"/>
          <p14:tracePt t="82321" x="6973888" y="3976688"/>
          <p14:tracePt t="82328" x="6992938" y="3976688"/>
          <p14:tracePt t="82337" x="7019925" y="3976688"/>
          <p14:tracePt t="82344" x="7037388" y="3976688"/>
          <p14:tracePt t="82352" x="7065963" y="3984625"/>
          <p14:tracePt t="82359" x="7083425" y="3984625"/>
          <p14:tracePt t="82368" x="7119938" y="3984625"/>
          <p14:tracePt t="82375" x="7129463" y="3984625"/>
          <p14:tracePt t="82384" x="7165975" y="3984625"/>
          <p14:tracePt t="82391" x="7175500" y="3984625"/>
          <p14:tracePt t="82402" x="7183438" y="3984625"/>
          <p14:tracePt t="82411" x="7202488" y="3984625"/>
          <p14:tracePt t="82421" x="7212013" y="3984625"/>
          <p14:tracePt t="82428" x="7219950" y="3984625"/>
          <p14:tracePt t="82532" x="7212013" y="3984625"/>
          <p14:tracePt t="82540" x="7192963" y="3984625"/>
          <p14:tracePt t="82548" x="7175500" y="3976688"/>
          <p14:tracePt t="82555" x="7146925" y="3976688"/>
          <p14:tracePt t="82564" x="7119938" y="3967163"/>
          <p14:tracePt t="82575" x="7073900" y="3957638"/>
          <p14:tracePt t="82579" x="7019925" y="3948113"/>
          <p14:tracePt t="82590" x="6956425" y="3948113"/>
          <p14:tracePt t="82596" x="6846888" y="3948113"/>
          <p14:tracePt t="82606" x="6773863" y="3930650"/>
          <p14:tracePt t="82614" x="6681788" y="3930650"/>
          <p14:tracePt t="82623" x="6600825" y="3921125"/>
          <p14:tracePt t="82630" x="6564313" y="3921125"/>
          <p14:tracePt t="82640" x="6537325" y="3921125"/>
          <p14:tracePt t="82646" x="6491288" y="3911600"/>
          <p14:tracePt t="82656" x="6481763" y="3911600"/>
          <p14:tracePt t="82661" x="6464300" y="3911600"/>
          <p14:tracePt t="82670" x="6454775" y="3911600"/>
          <p14:tracePt t="82678" x="6435725" y="3911600"/>
          <p14:tracePt t="82686" x="6427788" y="3911600"/>
          <p14:tracePt t="82693" x="6399213" y="3911600"/>
          <p14:tracePt t="82701" x="6381750" y="3911600"/>
          <p14:tracePt t="82710" x="6362700" y="3911600"/>
          <p14:tracePt t="82718" x="6335713" y="3911600"/>
          <p14:tracePt t="82726" x="6291263" y="3911600"/>
          <p14:tracePt t="82733" x="6254750" y="3911600"/>
          <p14:tracePt t="82742" x="6199188" y="3911600"/>
          <p14:tracePt t="82749" x="6145213" y="3911600"/>
          <p14:tracePt t="82757" x="6062663" y="3894138"/>
          <p14:tracePt t="82765" x="5935663" y="3894138"/>
          <p14:tracePt t="82773" x="5843588" y="3894138"/>
          <p14:tracePt t="82781" x="5753100" y="3884613"/>
          <p14:tracePt t="82790" x="5680075" y="3884613"/>
          <p14:tracePt t="82798" x="5561013" y="3867150"/>
          <p14:tracePt t="82807" x="5487988" y="3867150"/>
          <p14:tracePt t="82813" x="5414963" y="3867150"/>
          <p14:tracePt t="82823" x="5378450" y="3867150"/>
          <p14:tracePt t="82830" x="5334000" y="3857625"/>
          <p14:tracePt t="82840" x="5305425" y="3857625"/>
          <p14:tracePt t="82846" x="5287963" y="3857625"/>
          <p14:tracePt t="82857" x="5268913" y="3857625"/>
          <p14:tracePt t="82861" x="5251450" y="3857625"/>
          <p14:tracePt t="82878" x="5241925" y="3857625"/>
          <p14:tracePt t="82894" x="5232400" y="3857625"/>
          <p14:tracePt t="82907" x="5224463" y="3857625"/>
          <p14:tracePt t="82911" x="5205413" y="3857625"/>
          <p14:tracePt t="82923" x="5195888" y="3857625"/>
          <p14:tracePt t="82931" x="5178425" y="3857625"/>
          <p14:tracePt t="82940" x="5159375" y="3857625"/>
          <p14:tracePt t="82948" x="5122863" y="3857625"/>
          <p14:tracePt t="82957" x="5078413" y="3857625"/>
          <p14:tracePt t="82964" x="5022850" y="3857625"/>
          <p14:tracePt t="82973" x="4968875" y="3857625"/>
          <p14:tracePt t="82980" x="4895850" y="3857625"/>
          <p14:tracePt t="82992" x="4822825" y="3857625"/>
          <p14:tracePt t="82995" x="4740275" y="3857625"/>
          <p14:tracePt t="83006" x="4667250" y="3857625"/>
          <p14:tracePt t="83011" x="4540250" y="3857625"/>
          <p14:tracePt t="83021" x="4430713" y="3857625"/>
          <p14:tracePt t="83028" x="4340225" y="3857625"/>
          <p14:tracePt t="83036" x="4211638" y="3857625"/>
          <p14:tracePt t="83044" x="4102100" y="3857625"/>
          <p14:tracePt t="83052" x="4029075" y="3857625"/>
          <p14:tracePt t="83060" x="3902075" y="3857625"/>
          <p14:tracePt t="83068" x="3719513" y="3857625"/>
          <p14:tracePt t="83075" x="3646488" y="3857625"/>
          <p14:tracePt t="83084" x="3482975" y="3857625"/>
          <p14:tracePt t="83091" x="3317875" y="3857625"/>
          <p14:tracePt t="83099" x="3190875" y="3857625"/>
          <p14:tracePt t="83121" x="2954338" y="3857625"/>
          <p14:tracePt t="83125" x="2862263" y="3857625"/>
          <p14:tracePt t="83131" x="2735263" y="3857625"/>
          <p14:tracePt t="83140" x="2662238" y="3857625"/>
          <p14:tracePt t="83149" x="2570163" y="3857625"/>
          <p14:tracePt t="83157" x="2516188" y="3857625"/>
          <p14:tracePt t="83165" x="2425700" y="3857625"/>
          <p14:tracePt t="83174" x="2352675" y="3857625"/>
          <p14:tracePt t="83181" x="2287588" y="3857625"/>
          <p14:tracePt t="83191" x="2260600" y="3857625"/>
          <p14:tracePt t="83198" x="2224088" y="3857625"/>
          <p14:tracePt t="83207" x="2179638" y="3857625"/>
          <p14:tracePt t="83214" x="2143125" y="3857625"/>
          <p14:tracePt t="83224" x="2060575" y="3857625"/>
          <p14:tracePt t="83230" x="2014538" y="3857625"/>
          <p14:tracePt t="83240" x="1960563" y="3857625"/>
          <p14:tracePt t="83246" x="1931988" y="3857625"/>
          <p14:tracePt t="83253" x="1887538" y="3857625"/>
          <p14:tracePt t="83261" x="1831975" y="3848100"/>
          <p14:tracePt t="83269" x="1778000" y="3848100"/>
          <p14:tracePt t="83278" x="1731963" y="3848100"/>
          <p14:tracePt t="83291" x="1695450" y="3848100"/>
          <p14:tracePt t="83294" x="1649413" y="3840163"/>
          <p14:tracePt t="83301" x="1612900" y="3840163"/>
          <p14:tracePt t="83310" x="1558925" y="3840163"/>
          <p14:tracePt t="83318" x="1512888" y="3840163"/>
          <p14:tracePt t="83326" x="1485900" y="3840163"/>
          <p14:tracePt t="83334" x="1431925" y="3840163"/>
          <p14:tracePt t="83342" x="1403350" y="3840163"/>
          <p14:tracePt t="83350" x="1376363" y="3840163"/>
          <p14:tracePt t="83359" x="1339850" y="3840163"/>
          <p14:tracePt t="83365" x="1322388" y="3830638"/>
          <p14:tracePt t="83374" x="1312863" y="3830638"/>
          <p14:tracePt t="83390" x="1303338" y="3821113"/>
          <p14:tracePt t="83398" x="1293813" y="3821113"/>
          <p14:tracePt t="83407" x="1293813" y="3811588"/>
          <p14:tracePt t="83426" x="1293813" y="3803650"/>
          <p14:tracePt t="83433" x="1285875" y="3803650"/>
          <p14:tracePt t="83448" x="1285875" y="3794125"/>
          <p14:tracePt t="83457" x="1276350" y="3757613"/>
          <p14:tracePt t="83464" x="1276350" y="3738563"/>
          <p14:tracePt t="83474" x="1266825" y="3721100"/>
          <p14:tracePt t="83480" x="1266825" y="3694113"/>
          <p14:tracePt t="83493" x="1266825" y="3675063"/>
          <p14:tracePt t="83495" x="1266825" y="3638550"/>
          <p14:tracePt t="83507" x="1266825" y="3629025"/>
          <p14:tracePt t="83512" x="1266825" y="3611563"/>
          <p14:tracePt t="83520" x="1266825" y="3602038"/>
          <p14:tracePt t="83528" x="1266825" y="3592513"/>
          <p14:tracePt t="83537" x="1276350" y="3575050"/>
          <p14:tracePt t="83544" x="1285875" y="3575050"/>
          <p14:tracePt t="83552" x="1285875" y="3565525"/>
          <p14:tracePt t="83559" x="1293813" y="3548063"/>
          <p14:tracePt t="83568" x="1312863" y="3511550"/>
          <p14:tracePt t="83576" x="1322388" y="3511550"/>
          <p14:tracePt t="83584" x="1330325" y="3502025"/>
          <p14:tracePt t="83591" x="1349375" y="3482975"/>
          <p14:tracePt t="83599" x="1349375" y="3475038"/>
          <p14:tracePt t="83607" x="1366838" y="3465513"/>
          <p14:tracePt t="83615" x="1385888" y="3446463"/>
          <p14:tracePt t="83624" x="1431925" y="3419475"/>
          <p14:tracePt t="83631" x="1458913" y="3411538"/>
          <p14:tracePt t="83640" x="1495425" y="3392488"/>
          <p14:tracePt t="83648" x="1549400" y="3382963"/>
          <p14:tracePt t="83656" x="1595438" y="3355975"/>
          <p14:tracePt t="83664" x="1641475" y="3346450"/>
          <p14:tracePt t="83674" x="1677988" y="3338513"/>
          <p14:tracePt t="83680" x="1714500" y="3328988"/>
          <p14:tracePt t="83692" x="1778000" y="3302000"/>
          <p14:tracePt t="83698" x="1841500" y="3292475"/>
          <p14:tracePt t="83707" x="1878013" y="3292475"/>
          <p14:tracePt t="83714" x="1931988" y="3292475"/>
          <p14:tracePt t="83720" x="1978025" y="3282950"/>
          <p14:tracePt t="83730" x="2024063" y="3282950"/>
          <p14:tracePt t="83737" x="2060575" y="3273425"/>
          <p14:tracePt t="83749" x="2087563" y="3273425"/>
          <p14:tracePt t="83758" x="2143125" y="3273425"/>
          <p14:tracePt t="83765" x="2187575" y="3273425"/>
          <p14:tracePt t="83774" x="2214563" y="3273425"/>
          <p14:tracePt t="83781" x="2270125" y="3273425"/>
          <p14:tracePt t="83792" x="2306638" y="3273425"/>
          <p14:tracePt t="83797" x="2360613" y="3273425"/>
          <p14:tracePt t="83807" x="2397125" y="3273425"/>
          <p14:tracePt t="83814" x="2462213" y="3273425"/>
          <p14:tracePt t="83824" x="2552700" y="3273425"/>
          <p14:tracePt t="83830" x="2662238" y="3273425"/>
          <p14:tracePt t="83840" x="2744788" y="3273425"/>
          <p14:tracePt t="83846" x="2852738" y="3273425"/>
          <p14:tracePt t="83857" x="2925763" y="3273425"/>
          <p14:tracePt t="83861" x="2981325" y="3273425"/>
          <p14:tracePt t="83869" x="3090863" y="3273425"/>
          <p14:tracePt t="83878" x="3163888" y="3273425"/>
          <p14:tracePt t="83891" x="3236913" y="3273425"/>
          <p14:tracePt t="83894" x="3327400" y="3273425"/>
          <p14:tracePt t="83901" x="3382963" y="3273425"/>
          <p14:tracePt t="83910" x="3509963" y="3273425"/>
          <p14:tracePt t="83918" x="3592513" y="3273425"/>
          <p14:tracePt t="83926" x="3646488" y="3273425"/>
          <p14:tracePt t="83934" x="3719513" y="3273425"/>
          <p14:tracePt t="83941" x="3756025" y="3273425"/>
          <p14:tracePt t="83949" x="3810000" y="3273425"/>
          <p14:tracePt t="83958" x="3911600" y="3255963"/>
          <p14:tracePt t="83965" x="4002088" y="3255963"/>
          <p14:tracePt t="83981" x="4111625" y="3246438"/>
          <p14:tracePt t="83982" x="4202113" y="3228975"/>
          <p14:tracePt t="83998" x="4321175" y="3219450"/>
          <p14:tracePt t="84000" x="4430713" y="3200400"/>
          <p14:tracePt t="84007" x="4503738" y="3200400"/>
          <p14:tracePt t="84015" x="4576763" y="3192463"/>
          <p14:tracePt t="84024" x="4640263" y="3192463"/>
          <p14:tracePt t="84031" x="4695825" y="3182938"/>
          <p14:tracePt t="84040" x="4740275" y="3182938"/>
          <p14:tracePt t="84048" x="4776788" y="3182938"/>
          <p14:tracePt t="84056" x="4832350" y="3182938"/>
          <p14:tracePt t="84064" x="4905375" y="3182938"/>
          <p14:tracePt t="84073" x="4949825" y="3182938"/>
          <p14:tracePt t="84081" x="4978400" y="3182938"/>
          <p14:tracePt t="84099" x="5032375" y="3182938"/>
          <p14:tracePt t="84115" x="5105400" y="3182938"/>
          <p14:tracePt t="84123" x="5151438" y="3182938"/>
          <p14:tracePt t="84128" x="5187950" y="3182938"/>
          <p14:tracePt t="84136" x="5205413" y="3182938"/>
          <p14:tracePt t="84143" x="5232400" y="3182938"/>
          <p14:tracePt t="84153" x="5278438" y="3182938"/>
          <p14:tracePt t="84164" x="5305425" y="3182938"/>
          <p14:tracePt t="84173" x="5387975" y="3182938"/>
          <p14:tracePt t="84180" x="5405438" y="3182938"/>
          <p14:tracePt t="84190" x="5434013" y="3182938"/>
          <p14:tracePt t="84198" x="5451475" y="3182938"/>
          <p14:tracePt t="84207" x="5478463" y="3182938"/>
          <p14:tracePt t="84212" x="5497513" y="3182938"/>
          <p14:tracePt t="84225" x="5514975" y="3182938"/>
          <p14:tracePt t="84235" x="5534025" y="3182938"/>
          <p14:tracePt t="84240" x="5580063" y="3182938"/>
          <p14:tracePt t="84246" x="5597525" y="3182938"/>
          <p14:tracePt t="84254" x="5624513" y="3182938"/>
          <p14:tracePt t="84259" x="5643563" y="3182938"/>
          <p14:tracePt t="84268" x="5661025" y="3192463"/>
          <p14:tracePt t="84278" x="5670550" y="3192463"/>
          <p14:tracePt t="84284" x="5688013" y="3200400"/>
          <p14:tracePt t="84294" x="5707063" y="3209925"/>
          <p14:tracePt t="84301" x="5716588" y="3209925"/>
          <p14:tracePt t="84318" x="5716588" y="3219450"/>
          <p14:tracePt t="84326" x="5724525" y="3228975"/>
          <p14:tracePt t="84333" x="5724525" y="3246438"/>
          <p14:tracePt t="84341" x="5734050" y="3265488"/>
          <p14:tracePt t="84349" x="5743575" y="3282950"/>
          <p14:tracePt t="84358" x="5753100" y="3328988"/>
          <p14:tracePt t="84365" x="5753100" y="3382963"/>
          <p14:tracePt t="84374" x="5770563" y="3419475"/>
          <p14:tracePt t="84381" x="5780088" y="3465513"/>
          <p14:tracePt t="84390" x="5789613" y="3511550"/>
          <p14:tracePt t="84398" x="5789613" y="3565525"/>
          <p14:tracePt t="84407" x="5797550" y="3611563"/>
          <p14:tracePt t="84414" x="5797550" y="3648075"/>
          <p14:tracePt t="84433" x="5797550" y="3694113"/>
          <p14:tracePt t="84444" x="5797550" y="3721100"/>
          <p14:tracePt t="84446" x="5797550" y="3738563"/>
          <p14:tracePt t="84458" x="5797550" y="3757613"/>
          <p14:tracePt t="84462" x="5797550" y="3775075"/>
          <p14:tracePt t="84470" x="5797550" y="3784600"/>
          <p14:tracePt t="84478" x="5797550" y="3794125"/>
          <p14:tracePt t="84486" x="5797550" y="3811588"/>
          <p14:tracePt t="84501" x="5797550" y="3821113"/>
          <p14:tracePt t="84510" x="5789613" y="3830638"/>
          <p14:tracePt t="84518" x="5789613" y="3840163"/>
          <p14:tracePt t="84525" x="5780088" y="3840163"/>
          <p14:tracePt t="84534" x="5770563" y="3857625"/>
          <p14:tracePt t="84541" x="5761038" y="3867150"/>
          <p14:tracePt t="84551" x="5753100" y="3875088"/>
          <p14:tracePt t="84557" x="5743575" y="3875088"/>
          <p14:tracePt t="84569" x="5734050" y="3875088"/>
          <p14:tracePt t="84574" x="5716588" y="3875088"/>
          <p14:tracePt t="84584" x="5716588" y="3884613"/>
          <p14:tracePt t="84591" x="5697538" y="3894138"/>
          <p14:tracePt t="84599" x="5680075" y="3894138"/>
          <p14:tracePt t="84608" x="5653088" y="3903663"/>
          <p14:tracePt t="84615" x="5616575" y="3903663"/>
          <p14:tracePt t="84624" x="5561013" y="3921125"/>
          <p14:tracePt t="84631" x="5524500" y="3921125"/>
          <p14:tracePt t="84640" x="5451475" y="3930650"/>
          <p14:tracePt t="84648" x="5324475" y="3930650"/>
          <p14:tracePt t="84657" x="5251450" y="3930650"/>
          <p14:tracePt t="84664" x="5195888" y="3930650"/>
          <p14:tracePt t="84673" x="5059363" y="3940175"/>
          <p14:tracePt t="84680" x="4968875" y="3940175"/>
          <p14:tracePt t="84690" x="4876800" y="3940175"/>
          <p14:tracePt t="84696" x="4786313" y="3940175"/>
          <p14:tracePt t="84706" x="4695825" y="3940175"/>
          <p14:tracePt t="84711" x="4622800" y="3957638"/>
          <p14:tracePt t="84720" x="4576763" y="3957638"/>
          <p14:tracePt t="84728" x="4513263" y="3957638"/>
          <p14:tracePt t="84738" x="4430713" y="3957638"/>
          <p14:tracePt t="84744" x="4376738" y="3957638"/>
          <p14:tracePt t="84752" x="4340225" y="3957638"/>
          <p14:tracePt t="84759" x="4294188" y="3957638"/>
          <p14:tracePt t="84768" x="4257675" y="3957638"/>
          <p14:tracePt t="84776" x="4202113" y="3957638"/>
          <p14:tracePt t="84784" x="4157663" y="3957638"/>
          <p14:tracePt t="84791" x="4094163" y="3957638"/>
          <p14:tracePt t="84799" x="4048125" y="3957638"/>
          <p14:tracePt t="84807" x="4011613" y="3940175"/>
          <p14:tracePt t="84815" x="3948113" y="3940175"/>
          <p14:tracePt t="84824" x="3875088" y="3930650"/>
          <p14:tracePt t="84831" x="3810000" y="3921125"/>
          <p14:tracePt t="84841" x="3775075" y="3921125"/>
          <p14:tracePt t="84850" x="3702050" y="3903663"/>
          <p14:tracePt t="84857" x="3592513" y="3894138"/>
          <p14:tracePt t="84865" x="3519488" y="3894138"/>
          <p14:tracePt t="84874" x="3463925" y="3894138"/>
          <p14:tracePt t="84882" x="3346450" y="3875088"/>
          <p14:tracePt t="84899" x="3200400" y="3875088"/>
          <p14:tracePt t="84915" x="3035300" y="3875088"/>
          <p14:tracePt t="84929" x="2944813" y="3875088"/>
          <p14:tracePt t="84930" x="2889250" y="3875088"/>
          <p14:tracePt t="84944" x="2808288" y="3875088"/>
          <p14:tracePt t="84946" x="2781300" y="3875088"/>
          <p14:tracePt t="84954" x="2698750" y="3867150"/>
          <p14:tracePt t="84962" x="2671763" y="3867150"/>
          <p14:tracePt t="84970" x="2598738" y="3867150"/>
          <p14:tracePt t="84978" x="2562225" y="3867150"/>
          <p14:tracePt t="84986" x="2525713" y="3867150"/>
          <p14:tracePt t="84994" x="2470150" y="3867150"/>
          <p14:tracePt t="85001" x="2433638" y="3867150"/>
          <p14:tracePt t="85010" x="2389188" y="3867150"/>
          <p14:tracePt t="85018" x="2352675" y="3867150"/>
          <p14:tracePt t="85026" x="2306638" y="3857625"/>
          <p14:tracePt t="85033" x="2279650" y="3857625"/>
          <p14:tracePt t="85042" x="2251075" y="3848100"/>
          <p14:tracePt t="85049" x="2224088" y="3840163"/>
          <p14:tracePt t="85057" x="2197100" y="3830638"/>
          <p14:tracePt t="85065" x="2187575" y="3830638"/>
          <p14:tracePt t="85074" x="2151063" y="3821113"/>
          <p14:tracePt t="85081" x="2143125" y="3821113"/>
          <p14:tracePt t="85090" x="2143125" y="3811588"/>
          <p14:tracePt t="85098" x="2133600" y="3811588"/>
          <p14:tracePt t="85107" x="2124075" y="3811588"/>
          <p14:tracePt t="85114" x="2114550" y="3811588"/>
          <p14:tracePt t="85124" x="2106613" y="3803650"/>
          <p14:tracePt t="85138" x="2087563" y="3803650"/>
          <p14:tracePt t="85141" x="2078038" y="3803650"/>
          <p14:tracePt t="85146" x="2070100" y="3803650"/>
          <p14:tracePt t="85157" x="2060575" y="3803650"/>
          <p14:tracePt t="85161" x="2041525" y="3794125"/>
          <p14:tracePt t="85173" x="2024063" y="3794125"/>
          <p14:tracePt t="85180" x="2014538" y="3794125"/>
          <p14:tracePt t="85191" x="1997075" y="3794125"/>
          <p14:tracePt t="85196" x="1987550" y="3794125"/>
          <p14:tracePt t="85212" x="1978025" y="3794125"/>
          <p14:tracePt t="85220" x="1968500" y="3784600"/>
          <p14:tracePt t="85228" x="1951038" y="3784600"/>
          <p14:tracePt t="85238" x="1941513" y="3784600"/>
          <p14:tracePt t="85244" x="1931988" y="3784600"/>
          <p14:tracePt t="85259" x="1924050" y="3784600"/>
          <p14:tracePt t="85268" x="1914525" y="3784600"/>
          <p14:tracePt t="85276" x="1905000" y="3784600"/>
          <p14:tracePt t="85320" x="1895475" y="3784600"/>
          <p14:tracePt t="85346" x="1887538" y="3784600"/>
          <p14:tracePt t="85694" x="1878013" y="3784600"/>
          <p14:tracePt t="85720" x="1868488" y="3784600"/>
          <p14:tracePt t="85728" x="1860550" y="3775075"/>
          <p14:tracePt t="85736" x="1841500" y="3775075"/>
          <p14:tracePt t="85744" x="1831975" y="3775075"/>
          <p14:tracePt t="85751" x="1824038" y="3775075"/>
          <p14:tracePt t="85769" x="1814513" y="3775075"/>
          <p14:tracePt t="85783" x="1804988" y="3775075"/>
          <p14:tracePt t="86738" x="1787525" y="3767138"/>
          <p14:tracePt t="86745" x="1768475" y="3757613"/>
          <p14:tracePt t="86754" x="1758950" y="3738563"/>
          <p14:tracePt t="86761" x="1741488" y="3730625"/>
          <p14:tracePt t="86770" x="1722438" y="3721100"/>
          <p14:tracePt t="86778" x="1704975" y="3711575"/>
          <p14:tracePt t="86786" x="1685925" y="3702050"/>
          <p14:tracePt t="86793" x="1649413" y="3694113"/>
          <p14:tracePt t="86807" x="1631950" y="3684588"/>
          <p14:tracePt t="86814" x="1604963" y="3675063"/>
          <p14:tracePt t="86825" x="1595438" y="3665538"/>
          <p14:tracePt t="86830" x="1585913" y="3657600"/>
          <p14:tracePt t="86840" x="1576388" y="3657600"/>
          <p14:tracePt t="86846" x="1576388" y="3648075"/>
          <p14:tracePt t="86857" x="1568450" y="3629025"/>
          <p14:tracePt t="86861" x="1549400" y="3621088"/>
          <p14:tracePt t="86874" x="1541463" y="3621088"/>
          <p14:tracePt t="86880" x="1531938" y="3611563"/>
          <p14:tracePt t="86892" x="1522413" y="3611563"/>
          <p14:tracePt t="86896" x="1512888" y="3602038"/>
          <p14:tracePt t="86908" x="1504950" y="3592513"/>
          <p14:tracePt t="86911" x="1495425" y="3592513"/>
          <p14:tracePt t="86920" x="1495425" y="3584575"/>
          <p14:tracePt t="86927" x="1485900" y="3584575"/>
          <p14:tracePt t="86936" x="1485900" y="3575050"/>
          <p14:tracePt t="86943" x="1476375" y="3575050"/>
          <p14:tracePt t="86959" x="1468438" y="3565525"/>
          <p14:tracePt t="86976" x="1458913" y="3565525"/>
          <p14:tracePt t="86984" x="1449388" y="3556000"/>
          <p14:tracePt t="86991" x="1449388" y="3548063"/>
          <p14:tracePt t="87002" x="1439863" y="3538538"/>
          <p14:tracePt t="87007" x="1431925" y="3529013"/>
          <p14:tracePt t="87015" x="1422400" y="3519488"/>
          <p14:tracePt t="87024" x="1412875" y="3519488"/>
          <p14:tracePt t="87031" x="1412875" y="3511550"/>
          <p14:tracePt t="87041" x="1403350" y="3511550"/>
          <p14:tracePt t="87058" x="1395413" y="3502025"/>
          <p14:tracePt t="87063" x="1395413" y="3492500"/>
          <p14:tracePt t="87075" x="1395413" y="3482975"/>
          <p14:tracePt t="87080" x="1395413" y="3475038"/>
          <p14:tracePt t="87091" x="1385888" y="3475038"/>
          <p14:tracePt t="87095" x="1385888" y="3465513"/>
          <p14:tracePt t="87114" x="1385888" y="3455988"/>
          <p14:tracePt t="87140" x="1376363" y="3438525"/>
          <p14:tracePt t="87147" x="1366838" y="3419475"/>
          <p14:tracePt t="87150" x="1358900" y="3402013"/>
          <p14:tracePt t="87158" x="1349375" y="3382963"/>
          <p14:tracePt t="87165" x="1349375" y="3375025"/>
          <p14:tracePt t="87174" x="1339850" y="3365500"/>
          <p14:tracePt t="87181" x="1339850" y="3355975"/>
          <p14:tracePt t="87190" x="1330325" y="3346450"/>
          <p14:tracePt t="87198" x="1330325" y="3338513"/>
          <p14:tracePt t="87207" x="1322388" y="3338513"/>
          <p14:tracePt t="87213" x="1312863" y="3328988"/>
          <p14:tracePt t="87233" x="1303338" y="3319463"/>
          <p14:tracePt t="87265" x="1303338" y="3309938"/>
          <p14:tracePt t="87273" x="1293813" y="3309938"/>
          <p14:tracePt t="87318" x="1293813" y="3302000"/>
          <p14:tracePt t="87480" x="1293813" y="3319463"/>
          <p14:tracePt t="87488" x="1293813" y="3338513"/>
          <p14:tracePt t="87496" x="1293813" y="3355975"/>
          <p14:tracePt t="87504" x="1303338" y="3382963"/>
          <p14:tracePt t="87512" x="1322388" y="3402013"/>
          <p14:tracePt t="87524" x="1322388" y="3411538"/>
          <p14:tracePt t="87531" x="1330325" y="3429000"/>
          <p14:tracePt t="87540" x="1330325" y="3438525"/>
          <p14:tracePt t="87547" x="1330325" y="3455988"/>
          <p14:tracePt t="87557" x="1339850" y="3475038"/>
          <p14:tracePt t="87564" x="1339850" y="3492500"/>
          <p14:tracePt t="87575" x="1349375" y="3511550"/>
          <p14:tracePt t="87590" x="1349375" y="3519488"/>
          <p14:tracePt t="87596" x="1358900" y="3529013"/>
          <p14:tracePt t="87614" x="1358900" y="3548063"/>
          <p14:tracePt t="87621" x="1366838" y="3556000"/>
          <p14:tracePt t="87630" x="1366838" y="3565525"/>
          <p14:tracePt t="87660" x="1366838" y="3575050"/>
          <p14:tracePt t="87668" x="1366838" y="3584575"/>
          <p14:tracePt t="87678" x="1376363" y="3592513"/>
          <p14:tracePt t="87684" x="1376363" y="3602038"/>
          <p14:tracePt t="87693" x="1376363" y="3611563"/>
          <p14:tracePt t="87707" x="1376363" y="3621088"/>
          <p14:tracePt t="87726" x="1376363" y="3629025"/>
          <p14:tracePt t="87741" x="1376363" y="3638550"/>
          <p14:tracePt t="87757" x="1376363" y="3648075"/>
          <p14:tracePt t="87802" x="1376363" y="3657600"/>
          <p14:tracePt t="87838" x="1366838" y="3657600"/>
          <p14:tracePt t="87846" x="1358900" y="3657600"/>
          <p14:tracePt t="87854" x="1349375" y="3657600"/>
          <p14:tracePt t="87870" x="1339850" y="3648075"/>
          <p14:tracePt t="87878" x="1339850" y="3638550"/>
          <p14:tracePt t="87886" x="1339850" y="3611563"/>
          <p14:tracePt t="87894" x="1339850" y="3602038"/>
          <p14:tracePt t="87901" x="1339850" y="3592513"/>
          <p14:tracePt t="87909" x="1339850" y="3584575"/>
          <p14:tracePt t="87917" x="1339850" y="3565525"/>
          <p14:tracePt t="87926" x="1349375" y="3556000"/>
          <p14:tracePt t="87934" x="1358900" y="3548063"/>
          <p14:tracePt t="87942" x="1358900" y="3538538"/>
          <p14:tracePt t="87950" x="1366838" y="3538538"/>
          <p14:tracePt t="87957" x="1376363" y="3529013"/>
          <p14:tracePt t="87968" x="1376363" y="3519488"/>
          <p14:tracePt t="87974" x="1376363" y="3511550"/>
          <p14:tracePt t="87983" x="1395413" y="3502025"/>
          <p14:tracePt t="87990" x="1403350" y="3492500"/>
          <p14:tracePt t="88000" x="1422400" y="3482975"/>
          <p14:tracePt t="88007" x="1439863" y="3475038"/>
          <p14:tracePt t="88016" x="1458913" y="3475038"/>
          <p14:tracePt t="88024" x="1476375" y="3465513"/>
          <p14:tracePt t="88034" x="1485900" y="3455988"/>
          <p14:tracePt t="88045" x="1504950" y="3446463"/>
          <p14:tracePt t="88051" x="1522413" y="3438525"/>
          <p14:tracePt t="88060" x="1541463" y="3429000"/>
          <p14:tracePt t="88068" x="1558925" y="3429000"/>
          <p14:tracePt t="88076" x="1585913" y="3419475"/>
          <p14:tracePt t="88084" x="1631950" y="3411538"/>
          <p14:tracePt t="88092" x="1668463" y="3402013"/>
          <p14:tracePt t="88100" x="1704975" y="3392488"/>
          <p14:tracePt t="88108" x="1758950" y="3365500"/>
          <p14:tracePt t="88133" x="1860550" y="3346450"/>
          <p14:tracePt t="88146" x="1878013" y="3338513"/>
          <p14:tracePt t="88148" x="1887538" y="3338513"/>
          <p14:tracePt t="88158" x="1895475" y="3328988"/>
          <p14:tracePt t="88207" x="1895475" y="3319463"/>
          <p14:tracePt t="88262" x="1895475" y="3309938"/>
          <p14:tracePt t="88269" x="1914525" y="3309938"/>
          <p14:tracePt t="88276" x="1941513" y="3309938"/>
          <p14:tracePt t="88286" x="1968500" y="3302000"/>
          <p14:tracePt t="88294" x="2024063" y="3302000"/>
          <p14:tracePt t="88301" x="2097088" y="3302000"/>
          <p14:tracePt t="88310" x="2243138" y="3292475"/>
          <p14:tracePt t="88318" x="2379663" y="3273425"/>
          <p14:tracePt t="88326" x="2489200" y="3265488"/>
          <p14:tracePt t="88334" x="2616200" y="3246438"/>
          <p14:tracePt t="88342" x="2817813" y="3228975"/>
          <p14:tracePt t="88350" x="2944813" y="3228975"/>
          <p14:tracePt t="88364" x="3054350" y="3219450"/>
          <p14:tracePt t="88368" x="3254375" y="3219450"/>
          <p14:tracePt t="88380" x="3382963" y="3219450"/>
          <p14:tracePt t="88382" x="3490913" y="3219450"/>
          <p14:tracePt t="88393" x="3738563" y="3219450"/>
          <p14:tracePt t="88399" x="3829050" y="3219450"/>
          <p14:tracePt t="88407" x="4011613" y="3219450"/>
          <p14:tracePt t="88414" x="4121150" y="3219450"/>
          <p14:tracePt t="88423" x="4230688" y="3219450"/>
          <p14:tracePt t="88429" x="4303713" y="3219450"/>
          <p14:tracePt t="88440" x="4376738" y="3219450"/>
          <p14:tracePt t="88445" x="4457700" y="3219450"/>
          <p14:tracePt t="88456" x="4494213" y="3219450"/>
          <p14:tracePt t="88461" x="4549775" y="3219450"/>
          <p14:tracePt t="88470" x="4603750" y="3219450"/>
          <p14:tracePt t="88478" x="4630738" y="3219450"/>
          <p14:tracePt t="88486" x="4667250" y="3219450"/>
          <p14:tracePt t="88493" x="4686300" y="3219450"/>
          <p14:tracePt t="88502" x="4713288" y="3219450"/>
          <p14:tracePt t="88517" x="4740275" y="3219450"/>
          <p14:tracePt t="88519" x="4795838" y="3219450"/>
          <p14:tracePt t="88529" x="4840288" y="3219450"/>
          <p14:tracePt t="88534" x="4876800" y="3219450"/>
          <p14:tracePt t="88542" x="4922838" y="3219450"/>
          <p14:tracePt t="88557" x="4949825" y="3219450"/>
          <p14:tracePt t="88563" x="4986338" y="3219450"/>
          <p14:tracePt t="88573" x="5014913" y="3219450"/>
          <p14:tracePt t="88580" x="5059363" y="3219450"/>
          <p14:tracePt t="88590" x="5086350" y="3219450"/>
          <p14:tracePt t="88596" x="5132388" y="3219450"/>
          <p14:tracePt t="88607" x="5159375" y="3219450"/>
          <p14:tracePt t="88611" x="5187950" y="3219450"/>
          <p14:tracePt t="88620" x="5232400" y="3219450"/>
          <p14:tracePt t="88628" x="5260975" y="3219450"/>
          <p14:tracePt t="88635" x="5287963" y="3219450"/>
          <p14:tracePt t="88643" x="5314950" y="3219450"/>
          <p14:tracePt t="88651" x="5341938" y="3219450"/>
          <p14:tracePt t="88659" x="5387975" y="3219450"/>
          <p14:tracePt t="88667" x="5405438" y="3219450"/>
          <p14:tracePt t="88677" x="5424488" y="3219450"/>
          <p14:tracePt t="88692" x="5434013" y="3219450"/>
          <p14:tracePt t="88715" x="5434013" y="3228975"/>
          <p14:tracePt t="88724" x="5434013" y="3236913"/>
          <p14:tracePt t="88731" x="5434013" y="3255963"/>
          <p14:tracePt t="88741" x="5451475" y="3273425"/>
          <p14:tracePt t="88750" x="5451475" y="3292475"/>
          <p14:tracePt t="88760" x="5461000" y="3309938"/>
          <p14:tracePt t="88767" x="5461000" y="3328988"/>
          <p14:tracePt t="88777" x="5461000" y="3346450"/>
          <p14:tracePt t="88783" x="5461000" y="3375025"/>
          <p14:tracePt t="88791" x="5461000" y="3392488"/>
          <p14:tracePt t="88799" x="5470525" y="3411538"/>
          <p14:tracePt t="88810" x="5470525" y="3429000"/>
          <p14:tracePt t="88815" x="5470525" y="3446463"/>
          <p14:tracePt t="88831" x="5470525" y="3465513"/>
          <p14:tracePt t="88841" x="5470525" y="3475038"/>
          <p14:tracePt t="88850" x="5470525" y="3482975"/>
          <p14:tracePt t="88858" x="5470525" y="3502025"/>
          <p14:tracePt t="88865" x="5470525" y="3511550"/>
          <p14:tracePt t="88882" x="5470525" y="3519488"/>
          <p14:tracePt t="88901" x="5470525" y="3529013"/>
          <p14:tracePt t="88938" x="5470525" y="3538538"/>
          <p14:tracePt t="88954" x="5470525" y="3548063"/>
          <p14:tracePt t="88978" x="5470525" y="3556000"/>
          <p14:tracePt t="89010" x="5470525" y="3565525"/>
          <p14:tracePt t="89041" x="5470525" y="3584575"/>
          <p14:tracePt t="89050" x="5461000" y="3592513"/>
          <p14:tracePt t="89058" x="5451475" y="3602038"/>
          <p14:tracePt t="89066" x="5441950" y="3611563"/>
          <p14:tracePt t="89079" x="5434013" y="3629025"/>
          <p14:tracePt t="89086" x="5414963" y="3648075"/>
          <p14:tracePt t="89093" x="5405438" y="3648075"/>
          <p14:tracePt t="89102" x="5397500" y="3657600"/>
          <p14:tracePt t="89111" x="5387975" y="3665538"/>
          <p14:tracePt t="89117" x="5378450" y="3675063"/>
          <p14:tracePt t="89128" x="5368925" y="3675063"/>
          <p14:tracePt t="89141" x="5351463" y="3675063"/>
          <p14:tracePt t="89144" x="5334000" y="3675063"/>
          <p14:tracePt t="89151" x="5314950" y="3675063"/>
          <p14:tracePt t="89160" x="5297488" y="3675063"/>
          <p14:tracePt t="89168" x="5268913" y="3694113"/>
          <p14:tracePt t="89176" x="5241925" y="3694113"/>
          <p14:tracePt t="89184" x="5205413" y="3694113"/>
          <p14:tracePt t="89191" x="5168900" y="3702050"/>
          <p14:tracePt t="89199" x="5122863" y="3702050"/>
          <p14:tracePt t="89214" x="5086350" y="3702050"/>
          <p14:tracePt t="89218" x="5041900" y="3711575"/>
          <p14:tracePt t="89224" x="4986338" y="3711575"/>
          <p14:tracePt t="89231" x="4959350" y="3711575"/>
          <p14:tracePt t="89240" x="4913313" y="3711575"/>
          <p14:tracePt t="89247" x="4876800" y="3711575"/>
          <p14:tracePt t="89257" x="4832350" y="3711575"/>
          <p14:tracePt t="89263" x="4795838" y="3721100"/>
          <p14:tracePt t="89274" x="4749800" y="3730625"/>
          <p14:tracePt t="89280" x="4695825" y="3730625"/>
          <p14:tracePt t="89291" x="4622800" y="3748088"/>
          <p14:tracePt t="89296" x="4557713" y="3757613"/>
          <p14:tracePt t="89307" x="4521200" y="3757613"/>
          <p14:tracePt t="89311" x="4457700" y="3767138"/>
          <p14:tracePt t="89320" x="4421188" y="3767138"/>
          <p14:tracePt t="89328" x="4376738" y="3775075"/>
          <p14:tracePt t="89336" x="4348163" y="3775075"/>
          <p14:tracePt t="89348" x="4330700" y="3775075"/>
          <p14:tracePt t="89352" x="4303713" y="3775075"/>
          <p14:tracePt t="89364" x="4284663" y="3784600"/>
          <p14:tracePt t="89368" x="4267200" y="3784600"/>
          <p14:tracePt t="89378" x="4248150" y="3794125"/>
          <p14:tracePt t="89386" x="4230688" y="3794125"/>
          <p14:tracePt t="89394" x="4184650" y="3803650"/>
          <p14:tracePt t="89402" x="4157663" y="3803650"/>
          <p14:tracePt t="89411" x="4121150" y="3803650"/>
          <p14:tracePt t="89418" x="4029075" y="3821113"/>
          <p14:tracePt t="89428" x="3975100" y="3830638"/>
          <p14:tracePt t="89434" x="3911600" y="3840163"/>
          <p14:tracePt t="89444" x="3819525" y="3840163"/>
          <p14:tracePt t="89449" x="3709988" y="3857625"/>
          <p14:tracePt t="89458" x="3582988" y="3867150"/>
          <p14:tracePt t="89468" x="3490913" y="3867150"/>
          <p14:tracePt t="89477" x="3327400" y="3884613"/>
          <p14:tracePt t="89486" x="3217863" y="3884613"/>
          <p14:tracePt t="89493" x="3100388" y="3903663"/>
          <p14:tracePt t="89501" x="2954338" y="3903663"/>
          <p14:tracePt t="89510" x="2789238" y="3911600"/>
          <p14:tracePt t="89518" x="2679700" y="3911600"/>
          <p14:tracePt t="89526" x="2570163" y="3911600"/>
          <p14:tracePt t="89534" x="2498725" y="3911600"/>
          <p14:tracePt t="89541" x="2406650" y="3911600"/>
          <p14:tracePt t="89549" x="2360613" y="3911600"/>
          <p14:tracePt t="89557" x="2306638" y="3903663"/>
          <p14:tracePt t="89566" x="2233613" y="3884613"/>
          <p14:tracePt t="89574" x="2187575" y="3875088"/>
          <p14:tracePt t="89581" x="2124075" y="3848100"/>
          <p14:tracePt t="89591" x="2087563" y="3840163"/>
          <p14:tracePt t="89598" x="2060575" y="3840163"/>
          <p14:tracePt t="89608" x="2024063" y="3830638"/>
          <p14:tracePt t="89614" x="2014538" y="3821113"/>
          <p14:tracePt t="89630" x="2005013" y="3821113"/>
          <p14:tracePt t="89641" x="1997075" y="3811588"/>
          <p14:tracePt t="89646" x="1987550" y="3811588"/>
          <p14:tracePt t="89657" x="1978025" y="3811588"/>
          <p14:tracePt t="89663" x="1960563" y="3811588"/>
          <p14:tracePt t="89682" x="1941513" y="3803650"/>
          <p14:tracePt t="89697" x="1914525" y="3803650"/>
          <p14:tracePt t="89704" x="1895475" y="3794125"/>
          <p14:tracePt t="89712" x="1878013" y="3794125"/>
          <p14:tracePt t="89720" x="1860550" y="3784600"/>
          <p14:tracePt t="89728" x="1831975" y="3775075"/>
          <p14:tracePt t="89736" x="1824038" y="3775075"/>
          <p14:tracePt t="89744" x="1804988" y="3775075"/>
          <p14:tracePt t="89751" x="1778000" y="3757613"/>
          <p14:tracePt t="89760" x="1768475" y="3757613"/>
          <p14:tracePt t="89767" x="1751013" y="3757613"/>
          <p14:tracePt t="89776" x="1741488" y="3757613"/>
          <p14:tracePt t="89784" x="1731963" y="3757613"/>
          <p14:tracePt t="89791" x="1731963" y="3748088"/>
          <p14:tracePt t="98878" x="1658938" y="3775075"/>
          <p14:tracePt t="98884" x="1641475" y="3803650"/>
          <p14:tracePt t="98892" x="1585913" y="3830638"/>
          <p14:tracePt t="98901" x="1504950" y="3875088"/>
          <p14:tracePt t="98908" x="1458913" y="3911600"/>
          <p14:tracePt t="98918" x="1422400" y="3930650"/>
          <p14:tracePt t="98926" x="1422400" y="3940175"/>
          <p14:tracePt t="99190" x="1422400" y="3957638"/>
          <p14:tracePt t="99199" x="1422400" y="3976688"/>
          <p14:tracePt t="99205" x="1422400" y="3994150"/>
          <p14:tracePt t="99215" x="1422400" y="4013200"/>
          <p14:tracePt t="99231" x="1422400" y="4021138"/>
          <p14:tracePt t="99241" x="1431925" y="4040188"/>
          <p14:tracePt t="99248" x="1439863" y="4049713"/>
          <p14:tracePt t="99258" x="1449388" y="4057650"/>
          <p14:tracePt t="99263" x="1468438" y="4076700"/>
          <p14:tracePt t="99274" x="1476375" y="4086225"/>
          <p14:tracePt t="99281" x="1495425" y="4103688"/>
          <p14:tracePt t="99298" x="1522413" y="4113213"/>
          <p14:tracePt t="99308" x="1541463" y="4130675"/>
          <p14:tracePt t="99316" x="1595438" y="4159250"/>
          <p14:tracePt t="99324" x="1641475" y="4167188"/>
          <p14:tracePt t="99331" x="1677988" y="4176713"/>
          <p14:tracePt t="99341" x="1722438" y="4186238"/>
          <p14:tracePt t="99348" x="1751013" y="4203700"/>
          <p14:tracePt t="99357" x="1778000" y="4203700"/>
          <p14:tracePt t="99364" x="1787525" y="4203700"/>
          <p14:tracePt t="99452" x="1778000" y="4203700"/>
          <p14:tracePt t="99466" x="1758950" y="4195763"/>
          <p14:tracePt t="99471" x="1741488" y="4195763"/>
          <p14:tracePt t="99481" x="1704975" y="4186238"/>
          <p14:tracePt t="99491" x="1685925" y="4176713"/>
          <p14:tracePt t="99497" x="1658938" y="4149725"/>
          <p14:tracePt t="99504" x="1649413" y="4149725"/>
          <p14:tracePt t="99514" x="1641475" y="4149725"/>
          <p14:tracePt t="99524" x="1631950" y="4149725"/>
          <p14:tracePt t="99586" x="1631950" y="4140200"/>
          <p14:tracePt t="99602" x="1631950" y="4122738"/>
          <p14:tracePt t="99614" x="1631950" y="4113213"/>
          <p14:tracePt t="99622" x="1649413" y="4094163"/>
          <p14:tracePt t="99630" x="1668463" y="4086225"/>
          <p14:tracePt t="99641" x="1714500" y="4067175"/>
          <p14:tracePt t="99646" x="1758950" y="4057650"/>
          <p14:tracePt t="99654" x="1831975" y="4040188"/>
          <p14:tracePt t="99661" x="1887538" y="4040188"/>
          <p14:tracePt t="99670" x="1987550" y="4013200"/>
          <p14:tracePt t="99678" x="2114550" y="4003675"/>
          <p14:tracePt t="99686" x="2324100" y="3967163"/>
          <p14:tracePt t="99694" x="2452688" y="3957638"/>
          <p14:tracePt t="99701" x="2562225" y="3940175"/>
          <p14:tracePt t="99710" x="2744788" y="3921125"/>
          <p14:tracePt t="99719" x="2871788" y="3911600"/>
          <p14:tracePt t="99728" x="2998788" y="3894138"/>
          <p14:tracePt t="99734" x="3100388" y="3884613"/>
          <p14:tracePt t="99742" x="3263900" y="3884613"/>
          <p14:tracePt t="99750" x="3317875" y="3884613"/>
          <p14:tracePt t="99760" x="3427413" y="3884613"/>
          <p14:tracePt t="99766" x="3500438" y="3884613"/>
          <p14:tracePt t="99776" x="3629025" y="3884613"/>
          <p14:tracePt t="99781" x="3692525" y="3903663"/>
          <p14:tracePt t="99791" x="3729038" y="3911600"/>
          <p14:tracePt t="99798" x="3756025" y="3921125"/>
          <p14:tracePt t="99810" x="3783013" y="3930650"/>
          <p14:tracePt t="99820" x="3802063" y="3940175"/>
          <p14:tracePt t="99835" x="3802063" y="3948113"/>
          <p14:tracePt t="99844" x="3802063" y="3957638"/>
          <p14:tracePt t="99851" x="3810000" y="3957638"/>
          <p14:tracePt t="99860" x="3819525" y="3967163"/>
          <p14:tracePt t="99868" x="3829050" y="3984625"/>
          <p14:tracePt t="99875" x="3838575" y="4003675"/>
          <p14:tracePt t="99884" x="3846513" y="4040188"/>
          <p14:tracePt t="99892" x="3856038" y="4040188"/>
          <p14:tracePt t="99900" x="3865563" y="4067175"/>
          <p14:tracePt t="99908" x="3875088" y="4086225"/>
          <p14:tracePt t="99915" x="3875088" y="4103688"/>
          <p14:tracePt t="99924" x="3883025" y="4149725"/>
          <p14:tracePt t="99931" x="3892550" y="4167188"/>
          <p14:tracePt t="99940" x="3902075" y="4195763"/>
          <p14:tracePt t="99948" x="3911600" y="4232275"/>
          <p14:tracePt t="99957" x="3911600" y="4259263"/>
          <p14:tracePt t="99964" x="3929063" y="4295775"/>
          <p14:tracePt t="99974" x="3929063" y="4313238"/>
          <p14:tracePt t="99980" x="3929063" y="4340225"/>
          <p14:tracePt t="99991" x="3929063" y="4376738"/>
          <p14:tracePt t="99997" x="3929063" y="4405313"/>
          <p14:tracePt t="100004" x="3929063" y="4432300"/>
          <p14:tracePt t="100014" x="3929063" y="4459288"/>
          <p14:tracePt t="100024" x="3929063" y="4505325"/>
          <p14:tracePt t="100031" x="3929063" y="4532313"/>
          <p14:tracePt t="100041" x="3919538" y="4578350"/>
          <p14:tracePt t="100051" x="3911600" y="4605338"/>
          <p14:tracePt t="100057" x="3902075" y="4641850"/>
          <p14:tracePt t="100067" x="3892550" y="4687888"/>
          <p14:tracePt t="100074" x="3883025" y="4714875"/>
          <p14:tracePt t="100082" x="3875088" y="4751388"/>
          <p14:tracePt t="100091" x="3856038" y="4778375"/>
          <p14:tracePt t="100097" x="3846513" y="4797425"/>
          <p14:tracePt t="100107" x="3819525" y="4814888"/>
          <p14:tracePt t="100113" x="3802063" y="4833938"/>
          <p14:tracePt t="100125" x="3792538" y="4851400"/>
          <p14:tracePt t="100130" x="3775075" y="4887913"/>
          <p14:tracePt t="100141" x="3756025" y="4897438"/>
          <p14:tracePt t="100146" x="3738563" y="4914900"/>
          <p14:tracePt t="100154" x="3702050" y="4933950"/>
          <p14:tracePt t="100161" x="3673475" y="4951413"/>
          <p14:tracePt t="100169" x="3646488" y="4979988"/>
          <p14:tracePt t="100178" x="3609975" y="4997450"/>
          <p14:tracePt t="100186" x="3582988" y="5006975"/>
          <p14:tracePt t="100194" x="3563938" y="5024438"/>
          <p14:tracePt t="100201" x="3546475" y="5033963"/>
          <p14:tracePt t="100210" x="3519488" y="5053013"/>
          <p14:tracePt t="100219" x="3455988" y="5080000"/>
          <p14:tracePt t="100226" x="3436938" y="5089525"/>
          <p14:tracePt t="100234" x="3390900" y="5106988"/>
          <p14:tracePt t="100242" x="3317875" y="5133975"/>
          <p14:tracePt t="100252" x="3281363" y="5143500"/>
          <p14:tracePt t="100257" x="3244850" y="5170488"/>
          <p14:tracePt t="100266" x="3181350" y="5180013"/>
          <p14:tracePt t="100274" x="3144838" y="5189538"/>
          <p14:tracePt t="100282" x="3081338" y="5216525"/>
          <p14:tracePt t="100291" x="3017838" y="5226050"/>
          <p14:tracePt t="100298" x="2981325" y="5233988"/>
          <p14:tracePt t="100307" x="2962275" y="5233988"/>
          <p14:tracePt t="100314" x="2917825" y="5253038"/>
          <p14:tracePt t="100324" x="2898775" y="5262563"/>
          <p14:tracePt t="100330" x="2871788" y="5262563"/>
          <p14:tracePt t="100341" x="2852738" y="5270500"/>
          <p14:tracePt t="100348" x="2817813" y="5280025"/>
          <p14:tracePt t="100357" x="2798763" y="5289550"/>
          <p14:tracePt t="100364" x="2781300" y="5289550"/>
          <p14:tracePt t="100374" x="2771775" y="5289550"/>
          <p14:tracePt t="100380" x="2762250" y="5299075"/>
          <p14:tracePt t="100391" x="2744788" y="5299075"/>
          <p14:tracePt t="100396" x="2725738" y="5299075"/>
          <p14:tracePt t="100404" x="2708275" y="5299075"/>
          <p14:tracePt t="100411" x="2679700" y="5307013"/>
          <p14:tracePt t="100420" x="2652713" y="5307013"/>
          <p14:tracePt t="100428" x="2606675" y="5307013"/>
          <p14:tracePt t="100436" x="2579688" y="5307013"/>
          <p14:tracePt t="100444" x="2562225" y="5307013"/>
          <p14:tracePt t="100452" x="2533650" y="5307013"/>
          <p14:tracePt t="100460" x="2498725" y="5316538"/>
          <p14:tracePt t="100468" x="2470150" y="5316538"/>
          <p14:tracePt t="100475" x="2443163" y="5326063"/>
          <p14:tracePt t="100483" x="2397125" y="5326063"/>
          <p14:tracePt t="100499" x="2370138" y="5326063"/>
          <p14:tracePt t="100501" x="2333625" y="5326063"/>
          <p14:tracePt t="100511" x="2279650" y="5335588"/>
          <p14:tracePt t="100516" x="2233613" y="5335588"/>
          <p14:tracePt t="100526" x="2197100" y="5335588"/>
          <p14:tracePt t="100535" x="2160588" y="5335588"/>
          <p14:tracePt t="100544" x="2133600" y="5335588"/>
          <p14:tracePt t="100552" x="2097088" y="5335588"/>
          <p14:tracePt t="100560" x="2041525" y="5335588"/>
          <p14:tracePt t="100568" x="2014538" y="5335588"/>
          <p14:tracePt t="100575" x="1968500" y="5335588"/>
          <p14:tracePt t="100583" x="1931988" y="5335588"/>
          <p14:tracePt t="100592" x="1895475" y="5335588"/>
          <p14:tracePt t="100601" x="1868488" y="5335588"/>
          <p14:tracePt t="100614" x="1841500" y="5335588"/>
          <p14:tracePt t="100618" x="1814513" y="5335588"/>
          <p14:tracePt t="100629" x="1795463" y="5335588"/>
          <p14:tracePt t="100634" x="1778000" y="5335588"/>
          <p14:tracePt t="100643" x="1758950" y="5335588"/>
          <p14:tracePt t="100650" x="1751013" y="5335588"/>
          <p14:tracePt t="100658" x="1731963" y="5335588"/>
          <p14:tracePt t="100666" x="1722438" y="5335588"/>
          <p14:tracePt t="100675" x="1714500" y="5335588"/>
          <p14:tracePt t="100683" x="1695450" y="5335588"/>
          <p14:tracePt t="100701" x="1649413" y="5335588"/>
          <p14:tracePt t="100715" x="1585913" y="5326063"/>
          <p14:tracePt t="100726" x="1558925" y="5326063"/>
          <p14:tracePt t="100731" x="1531938" y="5316538"/>
          <p14:tracePt t="100742" x="1495425" y="5316538"/>
          <p14:tracePt t="100750" x="1439863" y="5307013"/>
          <p14:tracePt t="100758" x="1412875" y="5307013"/>
          <p14:tracePt t="100766" x="1395413" y="5307013"/>
          <p14:tracePt t="100775" x="1385888" y="5299075"/>
          <p14:tracePt t="100781" x="1376363" y="5299075"/>
          <p14:tracePt t="100858" x="1366838" y="5299075"/>
          <p14:tracePt t="100866" x="1358900" y="5289550"/>
          <p14:tracePt t="100873" x="1349375" y="5289550"/>
          <p14:tracePt t="100881" x="1330325" y="5280025"/>
          <p14:tracePt t="100892" x="1312863" y="5270500"/>
          <p14:tracePt t="100900" x="1293813" y="5270500"/>
          <p14:tracePt t="100908" x="1276350" y="5262563"/>
          <p14:tracePt t="100916" x="1258888" y="5253038"/>
          <p14:tracePt t="100925" x="1249363" y="5253038"/>
          <p14:tracePt t="100931" x="1230313" y="5243513"/>
          <p14:tracePt t="100942" x="1222375" y="5243513"/>
          <p14:tracePt t="100948" x="1222375" y="5233988"/>
          <p14:tracePt t="100958" x="1203325" y="5233988"/>
          <p14:tracePt t="100964" x="1185863" y="5233988"/>
          <p14:tracePt t="100975" x="1176338" y="5226050"/>
          <p14:tracePt t="100980" x="1157288" y="5226050"/>
          <p14:tracePt t="100992" x="1139825" y="5216525"/>
          <p14:tracePt t="100996" x="1112838" y="5216525"/>
          <p14:tracePt t="101004" x="1093788" y="5207000"/>
          <p14:tracePt t="101011" x="1066800" y="5197475"/>
          <p14:tracePt t="101022" x="1047750" y="5189538"/>
          <p14:tracePt t="101027" x="1011238" y="5180013"/>
          <p14:tracePt t="101040" x="966788" y="5160963"/>
          <p14:tracePt t="101048" x="939800" y="5133975"/>
          <p14:tracePt t="101057" x="911225" y="5116513"/>
          <p14:tracePt t="101064" x="866775" y="5097463"/>
          <p14:tracePt t="101074" x="830263" y="5060950"/>
          <p14:tracePt t="101080" x="811213" y="5053013"/>
          <p14:tracePt t="101091" x="793750" y="5024438"/>
          <p14:tracePt t="101096" x="774700" y="5006975"/>
          <p14:tracePt t="101103" x="757238" y="4970463"/>
          <p14:tracePt t="101111" x="738188" y="4951413"/>
          <p14:tracePt t="101121" x="720725" y="4914900"/>
          <p14:tracePt t="101128" x="701675" y="4870450"/>
          <p14:tracePt t="101136" x="684213" y="4824413"/>
          <p14:tracePt t="101144" x="665163" y="4778375"/>
          <p14:tracePt t="101152" x="655638" y="4741863"/>
          <p14:tracePt t="101160" x="655638" y="4705350"/>
          <p14:tracePt t="101167" x="647700" y="4678363"/>
          <p14:tracePt t="101178" x="647700" y="4651375"/>
          <p14:tracePt t="101184" x="647700" y="4632325"/>
          <p14:tracePt t="101194" x="647700" y="4614863"/>
          <p14:tracePt t="101200" x="647700" y="4595813"/>
          <p14:tracePt t="101210" x="647700" y="4578350"/>
          <p14:tracePt t="101215" x="655638" y="4559300"/>
          <p14:tracePt t="101225" x="665163" y="4541838"/>
          <p14:tracePt t="101234" x="684213" y="4522788"/>
          <p14:tracePt t="101244" x="701675" y="4505325"/>
          <p14:tracePt t="101253" x="747713" y="4468813"/>
          <p14:tracePt t="101261" x="801688" y="4422775"/>
          <p14:tracePt t="101269" x="847725" y="4395788"/>
          <p14:tracePt t="101278" x="911225" y="4359275"/>
          <p14:tracePt t="101286" x="939800" y="4340225"/>
          <p14:tracePt t="101294" x="993775" y="4313238"/>
          <p14:tracePt t="101301" x="1039813" y="4303713"/>
          <p14:tracePt t="101310" x="1066800" y="4286250"/>
          <p14:tracePt t="101318" x="1112838" y="4276725"/>
          <p14:tracePt t="101326" x="1139825" y="4259263"/>
          <p14:tracePt t="101334" x="1176338" y="4249738"/>
          <p14:tracePt t="101341" x="1212850" y="4240213"/>
          <p14:tracePt t="101350" x="1276350" y="4232275"/>
          <p14:tracePt t="101358" x="1366838" y="4203700"/>
          <p14:tracePt t="101366" x="1431925" y="4195763"/>
          <p14:tracePt t="101374" x="1504950" y="4176713"/>
          <p14:tracePt t="101381" x="1549400" y="4167188"/>
          <p14:tracePt t="101401" x="1685925" y="4140200"/>
          <p14:tracePt t="101415" x="1841500" y="4122738"/>
          <p14:tracePt t="101431" x="1968500" y="4103688"/>
          <p14:tracePt t="101441" x="2070100" y="4094163"/>
          <p14:tracePt t="101448" x="2124075" y="4086225"/>
          <p14:tracePt t="101457" x="2206625" y="4067175"/>
          <p14:tracePt t="101468" x="2352675" y="4049713"/>
          <p14:tracePt t="101474" x="2462213" y="4040188"/>
          <p14:tracePt t="101484" x="2498725" y="4040188"/>
          <p14:tracePt t="101490" x="2533650" y="4040188"/>
          <p14:tracePt t="101499" x="2570163" y="4040188"/>
          <p14:tracePt t="101508" x="2616200" y="4040188"/>
          <p14:tracePt t="101515" x="2635250" y="4040188"/>
          <p14:tracePt t="101525" x="2643188" y="4040188"/>
          <p14:tracePt t="101531" x="2679700" y="4040188"/>
          <p14:tracePt t="101541" x="2708275" y="4040188"/>
          <p14:tracePt t="101548" x="2744788" y="4040188"/>
          <p14:tracePt t="101560" x="2789238" y="4040188"/>
          <p14:tracePt t="101567" x="2835275" y="4049713"/>
          <p14:tracePt t="101576" x="2862263" y="4049713"/>
          <p14:tracePt t="101584" x="2898775" y="4057650"/>
          <p14:tracePt t="101602" x="3017838" y="4086225"/>
          <p14:tracePt t="101608" x="3063875" y="4094163"/>
          <p14:tracePt t="101615" x="3100388" y="4094163"/>
          <p14:tracePt t="101624" x="3136900" y="4103688"/>
          <p14:tracePt t="101631" x="3163888" y="4113213"/>
          <p14:tracePt t="101641" x="3208338" y="4122738"/>
          <p14:tracePt t="101648" x="3236913" y="4140200"/>
          <p14:tracePt t="101657" x="3263900" y="4149725"/>
          <p14:tracePt t="101664" x="3300413" y="4159250"/>
          <p14:tracePt t="101674" x="3327400" y="4167188"/>
          <p14:tracePt t="101680" x="3354388" y="4186238"/>
          <p14:tracePt t="101691" x="3390900" y="4195763"/>
          <p14:tracePt t="101696" x="3419475" y="4213225"/>
          <p14:tracePt t="101704" x="3436938" y="4222750"/>
          <p14:tracePt t="101715" x="3455988" y="4249738"/>
          <p14:tracePt t="101721" x="3482975" y="4259263"/>
          <p14:tracePt t="101731" x="3500438" y="4268788"/>
          <p14:tracePt t="101736" x="3509963" y="4286250"/>
          <p14:tracePt t="101744" x="3527425" y="4295775"/>
          <p14:tracePt t="101754" x="3536950" y="4303713"/>
          <p14:tracePt t="101763" x="3556000" y="4322763"/>
          <p14:tracePt t="101775" x="3582988" y="4349750"/>
          <p14:tracePt t="101781" x="3592513" y="4376738"/>
          <p14:tracePt t="101799" x="3619500" y="4413250"/>
          <p14:tracePt t="101810" x="3629025" y="4432300"/>
          <p14:tracePt t="101814" x="3636963" y="4468813"/>
          <p14:tracePt t="101826" x="3646488" y="4486275"/>
          <p14:tracePt t="101830" x="3646488" y="4505325"/>
          <p14:tracePt t="101841" x="3656013" y="4532313"/>
          <p14:tracePt t="101846" x="3656013" y="4551363"/>
          <p14:tracePt t="101854" x="3656013" y="4559300"/>
          <p14:tracePt t="101861" x="3656013" y="4578350"/>
          <p14:tracePt t="101869" x="3656013" y="4595813"/>
          <p14:tracePt t="101887" x="3656013" y="4624388"/>
          <p14:tracePt t="101898" x="3656013" y="4641850"/>
          <p14:tracePt t="101902" x="3656013" y="4660900"/>
          <p14:tracePt t="101913" x="3646488" y="4678363"/>
          <p14:tracePt t="101918" x="3636963" y="4697413"/>
          <p14:tracePt t="101927" x="3619500" y="4714875"/>
          <p14:tracePt t="101938" x="3609975" y="4741863"/>
          <p14:tracePt t="101943" x="3592513" y="4760913"/>
          <p14:tracePt t="101950" x="3582988" y="4778375"/>
          <p14:tracePt t="101959" x="3556000" y="4797425"/>
          <p14:tracePt t="101969" x="3527425" y="4814888"/>
          <p14:tracePt t="101981" x="3500438" y="4833938"/>
          <p14:tracePt t="101986" x="3463925" y="4860925"/>
          <p14:tracePt t="101998" x="3436938" y="4878388"/>
          <p14:tracePt t="102002" x="3409950" y="4897438"/>
          <p14:tracePt t="102010" x="3373438" y="4914900"/>
          <p14:tracePt t="102018" x="3354388" y="4924425"/>
          <p14:tracePt t="102028" x="3327400" y="4951413"/>
          <p14:tracePt t="102034" x="3317875" y="4951413"/>
          <p14:tracePt t="102043" x="3300413" y="4960938"/>
          <p14:tracePt t="102050" x="3290888" y="4970463"/>
          <p14:tracePt t="102061" x="3290888" y="4979988"/>
          <p14:tracePt t="102088" x="3290888" y="4987925"/>
          <p14:tracePt t="102139" x="3281363" y="4987925"/>
          <p14:tracePt t="102155" x="3281363" y="4997450"/>
          <p14:tracePt t="102171" x="3281363" y="5006975"/>
          <p14:tracePt t="102180" x="3281363" y="5016500"/>
          <p14:tracePt t="102212" x="3281363" y="5024438"/>
          <p14:tracePt t="102220" x="3273425" y="5024438"/>
          <p14:tracePt t="102236" x="3273425" y="5033963"/>
          <p14:tracePt t="102333" x="3263900" y="5033963"/>
          <p14:tracePt t="102350" x="3263900" y="5043488"/>
          <p14:tracePt t="102422" x="3254375" y="5043488"/>
          <p14:tracePt t="103760" x="3263900" y="5043488"/>
          <p14:tracePt t="103784" x="3273425" y="5043488"/>
          <p14:tracePt t="103811" x="3273425" y="5033963"/>
          <p14:tracePt t="103835" x="3273425" y="5024438"/>
          <p14:tracePt t="103843" x="3281363" y="5024438"/>
          <p14:tracePt t="103868" x="3290888" y="5024438"/>
          <p14:tracePt t="106138" x="3300413" y="5016500"/>
          <p14:tracePt t="106144" x="3317875" y="5006975"/>
          <p14:tracePt t="106151" x="3327400" y="4997450"/>
          <p14:tracePt t="106160" x="3346450" y="4987925"/>
          <p14:tracePt t="106168" x="3373438" y="4970463"/>
          <p14:tracePt t="106176" x="3390900" y="4951413"/>
          <p14:tracePt t="106184" x="3419475" y="4924425"/>
          <p14:tracePt t="106192" x="3455988" y="4914900"/>
          <p14:tracePt t="106200" x="3473450" y="4897438"/>
          <p14:tracePt t="106208" x="3500438" y="4887913"/>
          <p14:tracePt t="106216" x="3519488" y="4878388"/>
          <p14:tracePt t="106224" x="3556000" y="4870450"/>
          <p14:tracePt t="106241" x="3573463" y="4860925"/>
          <p14:tracePt t="106258" x="3582988" y="4860925"/>
          <p14:tracePt t="106264" x="3592513" y="4851400"/>
          <p14:tracePt t="106274" x="3600450" y="4851400"/>
          <p14:tracePt t="106280" x="3609975" y="4851400"/>
          <p14:tracePt t="106291" x="3629025" y="4841875"/>
          <p14:tracePt t="106296" x="3646488" y="4833938"/>
          <p14:tracePt t="106307" x="3673475" y="4833938"/>
          <p14:tracePt t="106311" x="3709988" y="4824413"/>
          <p14:tracePt t="106333" x="3802063" y="4787900"/>
          <p14:tracePt t="106349" x="3902075" y="4751388"/>
          <p14:tracePt t="106354" x="3948113" y="4751388"/>
          <p14:tracePt t="106361" x="4002088" y="4732338"/>
          <p14:tracePt t="106370" x="4065588" y="4724400"/>
          <p14:tracePt t="106378" x="4129088" y="4697413"/>
          <p14:tracePt t="106386" x="4221163" y="4668838"/>
          <p14:tracePt t="106394" x="4284663" y="4641850"/>
          <p14:tracePt t="106401" x="4340225" y="4632325"/>
          <p14:tracePt t="106409" x="4376738" y="4624388"/>
          <p14:tracePt t="106418" x="4403725" y="4614863"/>
          <p14:tracePt t="106426" x="4413250" y="4605338"/>
          <p14:tracePt t="106522" x="4403725" y="4605338"/>
          <p14:tracePt t="106530" x="4384675" y="4605338"/>
          <p14:tracePt t="106539" x="4367213" y="4595813"/>
          <p14:tracePt t="106548" x="4340225" y="4587875"/>
          <p14:tracePt t="106555" x="4311650" y="4587875"/>
          <p14:tracePt t="106563" x="4275138" y="4578350"/>
          <p14:tracePt t="106570" x="4238625" y="4559300"/>
          <p14:tracePt t="106579" x="4202113" y="4559300"/>
          <p14:tracePt t="106591" x="4175125" y="4559300"/>
          <p14:tracePt t="106594" x="4148138" y="4551363"/>
          <p14:tracePt t="106604" x="4121150" y="4551363"/>
          <p14:tracePt t="106614" x="4075113" y="4541838"/>
          <p14:tracePt t="106620" x="4048125" y="4541838"/>
          <p14:tracePt t="106630" x="4021138" y="4532313"/>
          <p14:tracePt t="106636" x="4002088" y="4532313"/>
          <p14:tracePt t="106643" x="3965575" y="4522788"/>
          <p14:tracePt t="106651" x="3948113" y="4522788"/>
          <p14:tracePt t="106660" x="3929063" y="4514850"/>
          <p14:tracePt t="106668" x="3919538" y="4514850"/>
          <p14:tracePt t="106679" x="3911600" y="4514850"/>
          <p14:tracePt t="106691" x="3902075" y="4514850"/>
          <p14:tracePt t="106886" x="3911600" y="4505325"/>
          <p14:tracePt t="109117" x="3938588" y="4505325"/>
          <p14:tracePt t="109127" x="3965575" y="4505325"/>
          <p14:tracePt t="109132" x="3992563" y="4514850"/>
          <p14:tracePt t="109148" x="4029075" y="4522788"/>
          <p14:tracePt t="109158" x="4065588" y="4522788"/>
          <p14:tracePt t="109164" x="4094163" y="4532313"/>
          <p14:tracePt t="109174" x="4111625" y="4541838"/>
          <p14:tracePt t="109181" x="4129088" y="4541838"/>
          <p14:tracePt t="109191" x="4148138" y="4551363"/>
          <p14:tracePt t="109198" x="4194175" y="4559300"/>
          <p14:tracePt t="109207" x="4202113" y="4559300"/>
          <p14:tracePt t="109214" x="4221163" y="4559300"/>
          <p14:tracePt t="109224" x="4238625" y="4568825"/>
          <p14:tracePt t="109230" x="4275138" y="4568825"/>
          <p14:tracePt t="109241" x="4303713" y="4568825"/>
          <p14:tracePt t="109246" x="4330700" y="4568825"/>
          <p14:tracePt t="109254" x="4357688" y="4587875"/>
          <p14:tracePt t="109262" x="4403725" y="4587875"/>
          <p14:tracePt t="109269" x="4440238" y="4587875"/>
          <p14:tracePt t="109278" x="4476750" y="4587875"/>
          <p14:tracePt t="109286" x="4503738" y="4595813"/>
          <p14:tracePt t="109294" x="4540250" y="4595813"/>
          <p14:tracePt t="109301" x="4557713" y="4605338"/>
          <p14:tracePt t="109310" x="4613275" y="4605338"/>
          <p14:tracePt t="109317" x="4630738" y="4605338"/>
          <p14:tracePt t="109326" x="4667250" y="4614863"/>
          <p14:tracePt t="109334" x="4676775" y="4614863"/>
          <p14:tracePt t="109341" x="4695825" y="4614863"/>
          <p14:tracePt t="109350" x="4713288" y="4614863"/>
          <p14:tracePt t="109357" x="4749800" y="4614863"/>
          <p14:tracePt t="109366" x="4759325" y="4614863"/>
          <p14:tracePt t="109374" x="4795838" y="4624388"/>
          <p14:tracePt t="109381" x="4803775" y="4624388"/>
          <p14:tracePt t="109391" x="4813300" y="4624388"/>
          <p14:tracePt t="109398" x="4822825" y="4624388"/>
          <p14:tracePt t="109408" x="4832350" y="4624388"/>
          <p14:tracePt t="109414" x="4840288" y="4624388"/>
          <p14:tracePt t="109424" x="4859338" y="4624388"/>
          <p14:tracePt t="109431" x="4868863" y="4624388"/>
          <p14:tracePt t="109448" x="4886325" y="4624388"/>
          <p14:tracePt t="109453" x="4905375" y="4624388"/>
          <p14:tracePt t="109463" x="4932363" y="4624388"/>
          <p14:tracePt t="109470" x="4968875" y="4624388"/>
          <p14:tracePt t="109480" x="4986338" y="4624388"/>
          <p14:tracePt t="109492" x="5014913" y="4624388"/>
          <p14:tracePt t="109496" x="5041900" y="4624388"/>
          <p14:tracePt t="109503" x="5068888" y="4624388"/>
          <p14:tracePt t="109511" x="5095875" y="4624388"/>
          <p14:tracePt t="109520" x="5114925" y="4624388"/>
          <p14:tracePt t="109528" x="5141913" y="4624388"/>
          <p14:tracePt t="109542" x="5159375" y="4624388"/>
          <p14:tracePt t="109548" x="5195888" y="4624388"/>
          <p14:tracePt t="109558" x="5224463" y="4624388"/>
          <p14:tracePt t="109564" x="5251450" y="4624388"/>
          <p14:tracePt t="109574" x="5278438" y="4614863"/>
          <p14:tracePt t="109580" x="5314950" y="4614863"/>
          <p14:tracePt t="109591" x="5341938" y="4587875"/>
          <p14:tracePt t="109600" x="5368925" y="4578350"/>
          <p14:tracePt t="109608" x="5405438" y="4568825"/>
          <p14:tracePt t="109616" x="5424488" y="4551363"/>
          <p14:tracePt t="109624" x="5451475" y="4532313"/>
          <p14:tracePt t="109631" x="5478463" y="4514850"/>
          <p14:tracePt t="109642" x="5514975" y="4486275"/>
          <p14:tracePt t="109648" x="5543550" y="4459288"/>
          <p14:tracePt t="109657" x="5561013" y="4441825"/>
          <p14:tracePt t="109664" x="5580063" y="4422775"/>
          <p14:tracePt t="109674" x="5607050" y="4405313"/>
          <p14:tracePt t="109680" x="5616575" y="4376738"/>
          <p14:tracePt t="109691" x="5624513" y="4349750"/>
          <p14:tracePt t="109696" x="5624513" y="4332288"/>
          <p14:tracePt t="109708" x="5624513" y="4303713"/>
          <p14:tracePt t="109711" x="5624513" y="4276725"/>
          <p14:tracePt t="109724" x="5624513" y="4249738"/>
          <p14:tracePt t="109728" x="5624513" y="4203700"/>
          <p14:tracePt t="109741" x="5624513" y="4167188"/>
          <p14:tracePt t="109746" x="5624513" y="4122738"/>
          <p14:tracePt t="109754" x="5616575" y="4094163"/>
          <p14:tracePt t="109761" x="5597525" y="4057650"/>
          <p14:tracePt t="109770" x="5580063" y="4040188"/>
          <p14:tracePt t="109778" x="5534025" y="4013200"/>
          <p14:tracePt t="109786" x="5524500" y="4003675"/>
          <p14:tracePt t="109794" x="5487988" y="3994150"/>
          <p14:tracePt t="109801" x="5461000" y="3994150"/>
          <p14:tracePt t="109810" x="5441950" y="3984625"/>
          <p14:tracePt t="109817" x="5424488" y="3984625"/>
          <p14:tracePt t="109825" x="5405438" y="3984625"/>
          <p14:tracePt t="109913" x="5414963" y="4003675"/>
          <p14:tracePt t="109922" x="5434013" y="4021138"/>
          <p14:tracePt t="109930" x="5470525" y="4049713"/>
          <p14:tracePt t="109938" x="5514975" y="4057650"/>
          <p14:tracePt t="109946" x="5580063" y="4094163"/>
          <p14:tracePt t="109954" x="5634038" y="4122738"/>
          <p14:tracePt t="109961" x="5716588" y="4149725"/>
          <p14:tracePt t="109970" x="5789613" y="4159250"/>
          <p14:tracePt t="109978" x="5889625" y="4186238"/>
          <p14:tracePt t="109986" x="5999163" y="4222750"/>
          <p14:tracePt t="109994" x="6072188" y="4222750"/>
          <p14:tracePt t="110002" x="6172200" y="4232275"/>
          <p14:tracePt t="110011" x="6245225" y="4240213"/>
          <p14:tracePt t="110018" x="6291263" y="4240213"/>
          <p14:tracePt t="110028" x="6391275" y="4240213"/>
          <p14:tracePt t="110033" x="6481763" y="4240213"/>
          <p14:tracePt t="110043" x="6554788" y="4240213"/>
          <p14:tracePt t="110049" x="6627813" y="4240213"/>
          <p14:tracePt t="110060" x="6681788" y="4240213"/>
          <p14:tracePt t="110068" x="6746875" y="4240213"/>
          <p14:tracePt t="110075" x="6800850" y="4240213"/>
          <p14:tracePt t="110083" x="6827838" y="4240213"/>
          <p14:tracePt t="110092" x="6856413" y="4240213"/>
          <p14:tracePt t="110101" x="6883400" y="4240213"/>
          <p14:tracePt t="110108" x="6900863" y="4240213"/>
          <p14:tracePt t="110125" x="6910388" y="4240213"/>
          <p14:tracePt t="110128" x="6919913" y="4240213"/>
          <p14:tracePt t="110136" x="6929438" y="4240213"/>
          <p14:tracePt t="110248" x="6919913" y="4240213"/>
          <p14:tracePt t="110255" x="6910388" y="4240213"/>
          <p14:tracePt t="110263" x="6900863" y="4240213"/>
          <p14:tracePt t="110289" x="6892925" y="4240213"/>
          <p14:tracePt t="110296" x="6883400" y="4240213"/>
          <p14:tracePt t="110311" x="6873875" y="4240213"/>
          <p14:tracePt t="110324" x="6864350" y="4240213"/>
          <p14:tracePt t="110330" x="6856413" y="4240213"/>
          <p14:tracePt t="110341" x="6846888" y="4240213"/>
          <p14:tracePt t="110355" x="6837363" y="4232275"/>
          <p14:tracePt t="110362" x="6827838" y="4232275"/>
          <p14:tracePt t="110370" x="6819900" y="4232275"/>
          <p14:tracePt t="110378" x="6810375" y="4222750"/>
          <p14:tracePt t="110394" x="6800850" y="4222750"/>
          <p14:tracePt t="110410" x="6791325" y="4222750"/>
          <p14:tracePt t="110417" x="6791325" y="4213225"/>
          <p14:tracePt t="110442" x="6783388" y="4213225"/>
          <p14:tracePt t="110451" x="6773863" y="4213225"/>
          <p14:tracePt t="110466" x="6764338" y="4213225"/>
          <p14:tracePt t="110474" x="6754813" y="4213225"/>
          <p14:tracePt t="110481" x="6737350" y="4222750"/>
          <p14:tracePt t="110491" x="6691313" y="4259263"/>
          <p14:tracePt t="110498" x="6673850" y="4276725"/>
          <p14:tracePt t="110508" x="6645275" y="4295775"/>
          <p14:tracePt t="110514" x="6610350" y="4332288"/>
          <p14:tracePt t="110524" x="6564313" y="4368800"/>
          <p14:tracePt t="110530" x="6500813" y="4413250"/>
          <p14:tracePt t="110541" x="6435725" y="4459288"/>
          <p14:tracePt t="110546" x="6391275" y="4495800"/>
          <p14:tracePt t="110555" x="6326188" y="4532313"/>
          <p14:tracePt t="110562" x="6245225" y="4587875"/>
          <p14:tracePt t="110571" x="6162675" y="4624388"/>
          <p14:tracePt t="110578" x="6099175" y="4660900"/>
          <p14:tracePt t="110591" x="5999163" y="4705350"/>
          <p14:tracePt t="110594" x="5899150" y="4760913"/>
          <p14:tracePt t="110603" x="5816600" y="4805363"/>
          <p14:tracePt t="110611" x="5770563" y="4824413"/>
          <p14:tracePt t="110619" x="5716588" y="4851400"/>
          <p14:tracePt t="110627" x="5653088" y="4887913"/>
          <p14:tracePt t="110636" x="5607050" y="4897438"/>
          <p14:tracePt t="110644" x="5580063" y="4906963"/>
          <p14:tracePt t="110651" x="5561013" y="4906963"/>
          <p14:tracePt t="110660" x="5543550" y="4906963"/>
          <p14:tracePt t="110668" x="5543550" y="4914900"/>
          <p14:tracePt t="110675" x="5524500" y="4914900"/>
          <p14:tracePt t="110684" x="5514975" y="4914900"/>
          <p14:tracePt t="110700" x="5507038" y="4924425"/>
          <p14:tracePt t="110715" x="5497513" y="4924425"/>
          <p14:tracePt t="110981" x="5487988" y="4924425"/>
          <p14:tracePt t="110989" x="5478463" y="4924425"/>
          <p14:tracePt t="110998" x="5461000" y="4924425"/>
          <p14:tracePt t="111005" x="5451475" y="4924425"/>
          <p14:tracePt t="111014" x="5441950" y="4924425"/>
          <p14:tracePt t="111054" x="5434013" y="4924425"/>
          <p14:tracePt t="111071" x="5414963" y="4924425"/>
          <p14:tracePt t="111078" x="5405438" y="4924425"/>
          <p14:tracePt t="111086" x="5397500" y="4914900"/>
          <p14:tracePt t="111094" x="5387975" y="4914900"/>
          <p14:tracePt t="111102" x="5378450" y="4906963"/>
          <p14:tracePt t="111118" x="5368925" y="4906963"/>
          <p14:tracePt t="111135" x="5360988" y="4906963"/>
          <p14:tracePt t="111240" x="5351463" y="4906963"/>
          <p14:tracePt t="111248" x="5341938" y="4906963"/>
          <p14:tracePt t="111257" x="5324475" y="4906963"/>
          <p14:tracePt t="111263" x="5297488" y="4906963"/>
          <p14:tracePt t="111275" x="5260975" y="4906963"/>
          <p14:tracePt t="111280" x="5214938" y="4906963"/>
          <p14:tracePt t="111291" x="5151438" y="4906963"/>
          <p14:tracePt t="111296" x="5068888" y="4878388"/>
          <p14:tracePt t="111304" x="4986338" y="4851400"/>
          <p14:tracePt t="111311" x="4913313" y="4824413"/>
          <p14:tracePt t="111320" x="4832350" y="4797425"/>
          <p14:tracePt t="111327" x="4749800" y="4760913"/>
          <p14:tracePt t="111336" x="4676775" y="4732338"/>
          <p14:tracePt t="111343" x="4613275" y="4705350"/>
          <p14:tracePt t="111351" x="4567238" y="4687888"/>
          <p14:tracePt t="111360" x="4540250" y="4668838"/>
          <p14:tracePt t="111368" x="4530725" y="4668838"/>
          <p14:tracePt t="111376" x="4521200" y="4668838"/>
          <p14:tracePt t="111384" x="4513263" y="4660900"/>
          <p14:tracePt t="111590" x="4521200" y="4660900"/>
          <p14:tracePt t="111614" x="4530725" y="4660900"/>
          <p14:tracePt t="111638" x="4540250" y="4660900"/>
          <p14:tracePt t="111858" x="4549775" y="4660900"/>
          <p14:tracePt t="111864" x="4567238" y="4660900"/>
          <p14:tracePt t="111873" x="4594225" y="4668838"/>
          <p14:tracePt t="111880" x="4630738" y="4678363"/>
          <p14:tracePt t="111891" x="4659313" y="4687888"/>
          <p14:tracePt t="111903" x="4713288" y="4697413"/>
          <p14:tracePt t="111911" x="4740275" y="4705350"/>
          <p14:tracePt t="111920" x="4776788" y="4714875"/>
          <p14:tracePt t="111928" x="4803775" y="4724400"/>
          <p14:tracePt t="111941" x="4822825" y="4741863"/>
          <p14:tracePt t="111944" x="4840288" y="4751388"/>
          <p14:tracePt t="111951" x="4859338" y="4751388"/>
          <p14:tracePt t="111969" x="4868863" y="4751388"/>
          <p14:tracePt t="112044" x="4849813" y="4751388"/>
          <p14:tracePt t="112050" x="4840288" y="4751388"/>
          <p14:tracePt t="112058" x="4822825" y="4741863"/>
          <p14:tracePt t="112065" x="4803775" y="4732338"/>
          <p14:tracePt t="112075" x="4786313" y="4724400"/>
          <p14:tracePt t="112081" x="4776788" y="4724400"/>
          <p14:tracePt t="112091" x="4776788" y="4714875"/>
          <p14:tracePt t="112098" x="4759325" y="4705350"/>
          <p14:tracePt t="112108" x="4749800" y="4697413"/>
          <p14:tracePt t="112114" x="4730750" y="4687888"/>
          <p14:tracePt t="112125" x="4713288" y="4687888"/>
          <p14:tracePt t="112129" x="4703763" y="4687888"/>
          <p14:tracePt t="114248" x="4713288" y="4687888"/>
          <p14:tracePt t="114255" x="4730750" y="4678363"/>
          <p14:tracePt t="114263" x="4767263" y="4678363"/>
          <p14:tracePt t="114275" x="4803775" y="4678363"/>
          <p14:tracePt t="114280" x="4868863" y="4678363"/>
          <p14:tracePt t="114292" x="4986338" y="4697413"/>
          <p14:tracePt t="114298" x="5078413" y="4714875"/>
          <p14:tracePt t="114309" x="5132388" y="4714875"/>
          <p14:tracePt t="114314" x="5232400" y="4724400"/>
          <p14:tracePt t="114324" x="5305425" y="4732338"/>
          <p14:tracePt t="114330" x="5378450" y="4732338"/>
          <p14:tracePt t="114341" x="5434013" y="4732338"/>
          <p14:tracePt t="114346" x="5478463" y="4732338"/>
          <p14:tracePt t="114354" x="5514975" y="4732338"/>
          <p14:tracePt t="114361" x="5570538" y="4732338"/>
          <p14:tracePt t="114370" x="5588000" y="4732338"/>
          <p14:tracePt t="114377" x="5607050" y="4732338"/>
          <p14:tracePt t="114386" x="5616575" y="4732338"/>
          <p14:tracePt t="114684" x="5616575" y="4741863"/>
          <p14:tracePt t="114732" x="5607050" y="4741863"/>
          <p14:tracePt t="114748" x="5607050" y="4751388"/>
          <p14:tracePt t="114755" x="5597525" y="4751388"/>
          <p14:tracePt t="114780" x="5597525" y="4760913"/>
          <p14:tracePt t="114788" x="5588000" y="4760913"/>
          <p14:tracePt t="114804" x="5580063" y="4768850"/>
          <p14:tracePt t="114811" x="5561013" y="4778375"/>
          <p14:tracePt t="114820" x="5543550" y="4778375"/>
          <p14:tracePt t="114830" x="5524500" y="4787900"/>
          <p14:tracePt t="114836" x="5507038" y="4797425"/>
          <p14:tracePt t="114850" x="5487988" y="4797425"/>
          <p14:tracePt t="114852" x="5478463" y="4805363"/>
          <p14:tracePt t="114874" x="5461000" y="4805363"/>
          <p14:tracePt t="114881" x="5451475" y="4805363"/>
          <p14:tracePt t="114897" x="5434013" y="4805363"/>
          <p14:tracePt t="114909" x="5414963" y="4814888"/>
          <p14:tracePt t="114914" x="5378450" y="4824413"/>
          <p14:tracePt t="114926" x="5341938" y="4851400"/>
          <p14:tracePt t="114930" x="5305425" y="4906963"/>
          <p14:tracePt t="114943" x="5232400" y="4987925"/>
          <p14:tracePt t="114950" x="5178425" y="5070475"/>
          <p14:tracePt t="115118" x="5178425" y="5053013"/>
          <p14:tracePt t="115128" x="5178425" y="5043488"/>
          <p14:tracePt t="115134" x="5178425" y="5033963"/>
          <p14:tracePt t="115144" x="5187950" y="5024438"/>
          <p14:tracePt t="115150" x="5195888" y="5016500"/>
          <p14:tracePt t="115160" x="5195888" y="4997450"/>
          <p14:tracePt t="115169" x="5195888" y="4987925"/>
          <p14:tracePt t="115183" x="5205413" y="4970463"/>
          <p14:tracePt t="115195" x="5232400" y="4943475"/>
          <p14:tracePt t="115204" x="5260975" y="4924425"/>
          <p14:tracePt t="115211" x="5268913" y="4906963"/>
          <p14:tracePt t="115220" x="5287963" y="4887913"/>
          <p14:tracePt t="115228" x="5297488" y="4870450"/>
          <p14:tracePt t="115236" x="5305425" y="4851400"/>
          <p14:tracePt t="115244" x="5314950" y="4833938"/>
          <p14:tracePt t="115251" x="5314950" y="4814888"/>
          <p14:tracePt t="115259" x="5324475" y="4787900"/>
          <p14:tracePt t="115268" x="5324475" y="4768850"/>
          <p14:tracePt t="115275" x="5324475" y="4760913"/>
          <p14:tracePt t="115292" x="5324475" y="4751388"/>
          <p14:tracePt t="115309" x="5324475" y="4741863"/>
          <p14:tracePt t="115324" x="5334000" y="4732338"/>
          <p14:tracePt t="115756" x="5334000" y="4741863"/>
          <p14:tracePt t="115764" x="5334000" y="4768850"/>
          <p14:tracePt t="115771" x="5341938" y="4787900"/>
          <p14:tracePt t="115780" x="5351463" y="4797425"/>
          <p14:tracePt t="115791" x="5360988" y="4805363"/>
          <p14:tracePt t="115795" x="5360988" y="4824413"/>
          <p14:tracePt t="115811" x="5368925" y="4833938"/>
          <p14:tracePt t="115820" x="5378450" y="4841875"/>
          <p14:tracePt t="115827" x="5387975" y="4860925"/>
          <p14:tracePt t="115836" x="5387975" y="4878388"/>
          <p14:tracePt t="115844" x="5387975" y="4897438"/>
          <p14:tracePt t="115851" x="5397500" y="4906963"/>
          <p14:tracePt t="115860" x="5405438" y="4924425"/>
          <p14:tracePt t="115875" x="5405438" y="4943475"/>
          <p14:tracePt t="115886" x="5414963" y="4960938"/>
          <p14:tracePt t="115896" x="5414963" y="4979988"/>
          <p14:tracePt t="115903" x="5414963" y="4987925"/>
          <p14:tracePt t="115912" x="5414963" y="4997450"/>
          <p14:tracePt t="115920" x="5414963" y="5006975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ext Box 1027">
            <a:extLst>
              <a:ext uri="{FF2B5EF4-FFF2-40B4-BE49-F238E27FC236}">
                <a16:creationId xmlns:a16="http://schemas.microsoft.com/office/drawing/2014/main" id="{89F29215-F05E-4D6F-AF7C-79F4A0D36B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5725" y="7064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zh-CN" sz="2400" b="0">
              <a:latin typeface="Times New Roman" panose="02020603050405020304" pitchFamily="18" charset="0"/>
            </a:endParaRPr>
          </a:p>
        </p:txBody>
      </p:sp>
      <p:sp>
        <p:nvSpPr>
          <p:cNvPr id="57347" name="Text Box 1031">
            <a:extLst>
              <a:ext uri="{FF2B5EF4-FFF2-40B4-BE49-F238E27FC236}">
                <a16:creationId xmlns:a16="http://schemas.microsoft.com/office/drawing/2014/main" id="{376CB69A-8E9C-4E58-80BC-52641282EE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9550" y="588963"/>
            <a:ext cx="41148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Propylammonium Chloride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  <a:r>
              <a:rPr lang="en-US" altLang="zh-CN" sz="2400" baseline="-250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  <a:r>
              <a:rPr lang="en-US" altLang="zh-CN" sz="2400" baseline="-250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  <a:r>
              <a:rPr lang="en-US" altLang="zh-CN" sz="2400" baseline="-250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en-US" altLang="zh-CN" sz="2400" baseline="-250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zh-CN" altLang="en-US" sz="2400" baseline="30000">
                <a:latin typeface="Arial" panose="020B0604020202020204" pitchFamily="34" charset="0"/>
                <a:cs typeface="Arial" panose="020B0604020202020204" pitchFamily="34" charset="0"/>
              </a:rPr>
              <a:t>＋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Cl</a:t>
            </a:r>
            <a:r>
              <a:rPr lang="zh-CN" altLang="en-US" sz="2400" baseline="30000">
                <a:latin typeface="Arial" panose="020B0604020202020204" pitchFamily="34" charset="0"/>
                <a:cs typeface="Arial" panose="020B0604020202020204" pitchFamily="34" charset="0"/>
              </a:rPr>
              <a:t>－</a:t>
            </a:r>
            <a:endParaRPr lang="zh-CN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7348" name="Group 1033">
            <a:extLst>
              <a:ext uri="{FF2B5EF4-FFF2-40B4-BE49-F238E27FC236}">
                <a16:creationId xmlns:a16="http://schemas.microsoft.com/office/drawing/2014/main" id="{2694B70E-344D-499E-9716-CFAD1B86F961}"/>
              </a:ext>
            </a:extLst>
          </p:cNvPr>
          <p:cNvGrpSpPr>
            <a:grpSpLocks/>
          </p:cNvGrpSpPr>
          <p:nvPr/>
        </p:nvGrpSpPr>
        <p:grpSpPr bwMode="auto">
          <a:xfrm>
            <a:off x="1187450" y="1844675"/>
            <a:ext cx="7239000" cy="5156200"/>
            <a:chOff x="768" y="816"/>
            <a:chExt cx="4560" cy="3248"/>
          </a:xfrm>
        </p:grpSpPr>
        <p:pic>
          <p:nvPicPr>
            <p:cNvPr id="57349" name="Picture 1026" descr="画047">
              <a:extLst>
                <a:ext uri="{FF2B5EF4-FFF2-40B4-BE49-F238E27FC236}">
                  <a16:creationId xmlns:a16="http://schemas.microsoft.com/office/drawing/2014/main" id="{112A968C-ED7F-4876-BCB3-14FD79D66C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2" b="9348"/>
            <a:stretch>
              <a:fillRect/>
            </a:stretch>
          </p:blipFill>
          <p:spPr bwMode="auto">
            <a:xfrm>
              <a:off x="768" y="816"/>
              <a:ext cx="4560" cy="2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7350" name="Oval 1028">
              <a:extLst>
                <a:ext uri="{FF2B5EF4-FFF2-40B4-BE49-F238E27FC236}">
                  <a16:creationId xmlns:a16="http://schemas.microsoft.com/office/drawing/2014/main" id="{5BB71A6A-D93C-4610-B88E-834E1DEDB1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6" y="2328"/>
              <a:ext cx="461" cy="334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800">
                <a:solidFill>
                  <a:srgbClr val="A5002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7351" name="Oval 1029">
              <a:extLst>
                <a:ext uri="{FF2B5EF4-FFF2-40B4-BE49-F238E27FC236}">
                  <a16:creationId xmlns:a16="http://schemas.microsoft.com/office/drawing/2014/main" id="{FAF71570-358B-48F6-B499-EAF7D0F6F6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1" y="2328"/>
              <a:ext cx="307" cy="222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800">
                <a:solidFill>
                  <a:srgbClr val="A5002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7352" name="Text Box 1032">
              <a:extLst>
                <a:ext uri="{FF2B5EF4-FFF2-40B4-BE49-F238E27FC236}">
                  <a16:creationId xmlns:a16="http://schemas.microsoft.com/office/drawing/2014/main" id="{4647B857-A018-4328-BA72-441A515137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4" y="3696"/>
              <a:ext cx="116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3200">
                <a:solidFill>
                  <a:srgbClr val="880088"/>
                </a:solidFill>
                <a:latin typeface="Times New Roman" panose="02020603050405020304" pitchFamily="18" charset="0"/>
                <a:ea typeface="楷体_GB2312" pitchFamily="49" charset="-122"/>
              </a:endParaRPr>
            </a:p>
          </p:txBody>
        </p:sp>
      </p:grp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9B2BC41-115F-4FAA-9641-8CC3B59908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446"/>
    </mc:Choice>
    <mc:Fallback>
      <p:transition spd="slow" advTm="48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36" x="7219950" y="5189538"/>
          <p14:tracePt t="1442" x="7192963" y="5170488"/>
          <p14:tracePt t="1450" x="7092950" y="5133975"/>
          <p14:tracePt t="1458" x="6992938" y="5089525"/>
          <p14:tracePt t="1466" x="6800850" y="5006975"/>
          <p14:tracePt t="1476" x="6664325" y="4933950"/>
          <p14:tracePt t="1482" x="6418263" y="4824413"/>
          <p14:tracePt t="1490" x="6172200" y="4714875"/>
          <p14:tracePt t="1498" x="6035675" y="4641850"/>
          <p14:tracePt t="1506" x="5724525" y="4468813"/>
          <p14:tracePt t="1514" x="5607050" y="4386263"/>
          <p14:tracePt t="1523" x="5387975" y="4195763"/>
          <p14:tracePt t="1533" x="5187950" y="4003675"/>
          <p14:tracePt t="1538" x="5078413" y="3884613"/>
          <p14:tracePt t="1549" x="5014913" y="3803650"/>
          <p14:tracePt t="1554" x="4905375" y="3702050"/>
          <p14:tracePt t="1564" x="4840288" y="3611563"/>
          <p14:tracePt t="1573" x="4803775" y="3565525"/>
          <p14:tracePt t="1580" x="4786313" y="3538538"/>
          <p14:tracePt t="1587" x="4759325" y="3502025"/>
          <p14:tracePt t="1596" x="4730750" y="3465513"/>
          <p14:tracePt t="1604" x="4695825" y="3411538"/>
          <p14:tracePt t="1612" x="4676775" y="3392488"/>
          <p14:tracePt t="1620" x="4659313" y="3382963"/>
          <p14:tracePt t="1628" x="4640263" y="3382963"/>
          <p14:tracePt t="1636" x="4603750" y="3382963"/>
          <p14:tracePt t="1644" x="4576763" y="3411538"/>
          <p14:tracePt t="1652" x="4521200" y="3492500"/>
          <p14:tracePt t="1660" x="4503738" y="3538538"/>
          <p14:tracePt t="1814" x="4503738" y="3465513"/>
          <p14:tracePt t="1820" x="4467225" y="3365500"/>
          <p14:tracePt t="1828" x="4457700" y="3182938"/>
          <p14:tracePt t="1839" x="4403725" y="3100388"/>
          <p14:tracePt t="1847" x="4357688" y="3100388"/>
          <p14:tracePt t="1854" x="4311650" y="3046413"/>
          <p14:tracePt t="1862" x="4267200" y="2963863"/>
          <p14:tracePt t="1871" x="4202113" y="2863850"/>
          <p14:tracePt t="1878" x="4084638" y="2662238"/>
          <p14:tracePt t="1889" x="3992563" y="2525713"/>
          <p14:tracePt t="1895" x="3875088" y="2343150"/>
          <p14:tracePt t="1901" x="3783013" y="2197100"/>
          <p14:tracePt t="1910" x="3665538" y="1987550"/>
          <p14:tracePt t="1919" x="3609975" y="1860550"/>
          <p14:tracePt t="1927" x="3500438" y="1587500"/>
          <p14:tracePt t="1934" x="3446463" y="1368425"/>
          <p14:tracePt t="1943" x="3419475" y="1212850"/>
          <p14:tracePt t="1950" x="3354388" y="820738"/>
          <p14:tracePt t="1958" x="3354388" y="657225"/>
          <p14:tracePt t="1966" x="3354388" y="474663"/>
          <p14:tracePt t="1974" x="3354388" y="365125"/>
          <p14:tracePt t="1982" x="3354388" y="273050"/>
          <p14:tracePt t="1990" x="3363913" y="209550"/>
          <p14:tracePt t="1998" x="3363913" y="182563"/>
          <p14:tracePt t="2006" x="3373438" y="146050"/>
          <p14:tracePt t="2014" x="3373438" y="109538"/>
          <p14:tracePt t="2022" x="3373438" y="100013"/>
          <p14:tracePt t="2030" x="3373438" y="82550"/>
          <p14:tracePt t="2039" x="3373438" y="73025"/>
          <p14:tracePt t="2046" x="3373438" y="63500"/>
          <p14:tracePt t="2055" x="3373438" y="46038"/>
          <p14:tracePt t="2063" x="3373438" y="36513"/>
          <p14:tracePt t="2071" x="3373438" y="26988"/>
          <p14:tracePt t="2136" x="3382963" y="17463"/>
          <p14:tracePt t="2232" x="3419475" y="63500"/>
          <p14:tracePt t="2241" x="3427413" y="127000"/>
          <p14:tracePt t="2248" x="3446463" y="236538"/>
          <p14:tracePt t="2257" x="3473450" y="355600"/>
          <p14:tracePt t="2264" x="3519488" y="482600"/>
          <p14:tracePt t="2273" x="3582988" y="701675"/>
          <p14:tracePt t="2281" x="3646488" y="893763"/>
          <p14:tracePt t="2288" x="3738563" y="1130300"/>
          <p14:tracePt t="2297" x="3792538" y="1258888"/>
          <p14:tracePt t="2304" x="3829050" y="1376363"/>
          <p14:tracePt t="2312" x="3838575" y="1412875"/>
          <p14:tracePt t="2321" x="3846513" y="1495425"/>
          <p14:tracePt t="2328" x="3846513" y="1514475"/>
          <p14:tracePt t="2337" x="3846513" y="1522413"/>
          <p14:tracePt t="2360" x="3846513" y="1531938"/>
          <p14:tracePt t="2376" x="3829050" y="1550988"/>
          <p14:tracePt t="2383" x="3810000" y="1558925"/>
          <p14:tracePt t="2394" x="3775075" y="1568450"/>
          <p14:tracePt t="2400" x="3729038" y="1587500"/>
          <p14:tracePt t="2410" x="3683000" y="1595438"/>
          <p14:tracePt t="2416" x="3609975" y="1604963"/>
          <p14:tracePt t="2427" x="3536950" y="1624013"/>
          <p14:tracePt t="2434" x="3473450" y="1631950"/>
          <p14:tracePt t="2442" x="3390900" y="1660525"/>
          <p14:tracePt t="2450" x="3354388" y="1668463"/>
          <p14:tracePt t="2458" x="3290888" y="1677988"/>
          <p14:tracePt t="2466" x="3281363" y="1677988"/>
          <p14:tracePt t="2474" x="3273425" y="1687513"/>
          <p14:tracePt t="2482" x="3263900" y="1697038"/>
          <p14:tracePt t="2498" x="3263900" y="1704975"/>
          <p14:tracePt t="2506" x="3254375" y="1741488"/>
          <p14:tracePt t="2514" x="3244850" y="1768475"/>
          <p14:tracePt t="2522" x="3227388" y="1797050"/>
          <p14:tracePt t="2530" x="3200400" y="1841500"/>
          <p14:tracePt t="2538" x="3163888" y="1897063"/>
          <p14:tracePt t="2546" x="3144838" y="1924050"/>
          <p14:tracePt t="2554" x="3108325" y="1997075"/>
          <p14:tracePt t="2562" x="3071813" y="2024063"/>
          <p14:tracePt t="2660" x="3071813" y="2006600"/>
          <p14:tracePt t="2669" x="3071813" y="1987550"/>
          <p14:tracePt t="2676" x="3108325" y="1914525"/>
          <p14:tracePt t="2684" x="3136900" y="1824038"/>
          <p14:tracePt t="2690" x="3181350" y="1741488"/>
          <p14:tracePt t="2701" x="3254375" y="1624013"/>
          <p14:tracePt t="2706" x="3263900" y="1595438"/>
          <p14:tracePt t="2716" x="3273425" y="1587500"/>
          <p14:tracePt t="2726" x="3290888" y="1577975"/>
          <p14:tracePt t="2732" x="3317875" y="1568450"/>
          <p14:tracePt t="2740" x="3346450" y="1568450"/>
          <p14:tracePt t="2748" x="3363913" y="1568450"/>
          <p14:tracePt t="2756" x="3390900" y="1568450"/>
          <p14:tracePt t="2764" x="3409950" y="1568450"/>
          <p14:tracePt t="2773" x="3427413" y="1568450"/>
          <p14:tracePt t="2780" x="3463925" y="1568450"/>
          <p14:tracePt t="2789" x="3500438" y="1568450"/>
          <p14:tracePt t="2796" x="3536950" y="1568450"/>
          <p14:tracePt t="2804" x="3592513" y="1577975"/>
          <p14:tracePt t="2812" x="3702050" y="1577975"/>
          <p14:tracePt t="2820" x="3783013" y="1587500"/>
          <p14:tracePt t="2828" x="3929063" y="1587500"/>
          <p14:tracePt t="2836" x="4021138" y="1587500"/>
          <p14:tracePt t="2844" x="4129088" y="1587500"/>
          <p14:tracePt t="2853" x="4257675" y="1587500"/>
          <p14:tracePt t="2861" x="4476750" y="1587500"/>
          <p14:tracePt t="2868" x="4603750" y="1587500"/>
          <p14:tracePt t="2876" x="4803775" y="1587500"/>
          <p14:tracePt t="2884" x="4913313" y="1587500"/>
          <p14:tracePt t="2892" x="5041900" y="1587500"/>
          <p14:tracePt t="2900" x="5168900" y="1587500"/>
          <p14:tracePt t="2908" x="5351463" y="1558925"/>
          <p14:tracePt t="2917" x="5424488" y="1558925"/>
          <p14:tracePt t="2926" x="5487988" y="1558925"/>
          <p14:tracePt t="2933" x="5543550" y="1558925"/>
          <p14:tracePt t="2944" x="5616575" y="1558925"/>
          <p14:tracePt t="2949" x="5688013" y="1558925"/>
          <p14:tracePt t="2959" x="5743575" y="1558925"/>
          <p14:tracePt t="2964" x="5789613" y="1558925"/>
          <p14:tracePt t="2977" x="5853113" y="1541463"/>
          <p14:tracePt t="2981" x="5935663" y="1541463"/>
          <p14:tracePt t="2991" x="5989638" y="1541463"/>
          <p14:tracePt t="2999" x="6062663" y="1541463"/>
          <p14:tracePt t="3007" x="6089650" y="1541463"/>
          <p14:tracePt t="3015" x="6135688" y="1541463"/>
          <p14:tracePt t="3022" x="6153150" y="1541463"/>
          <p14:tracePt t="3030" x="6162675" y="1541463"/>
          <p14:tracePt t="3038" x="6172200" y="1541463"/>
          <p14:tracePt t="3046" x="6181725" y="1541463"/>
          <p14:tracePt t="3054" x="6189663" y="1550988"/>
          <p14:tracePt t="3062" x="6208713" y="1558925"/>
          <p14:tracePt t="3070" x="6254750" y="1577975"/>
          <p14:tracePt t="3078" x="6281738" y="1604963"/>
          <p14:tracePt t="3086" x="6354763" y="1624013"/>
          <p14:tracePt t="3094" x="6427788" y="1641475"/>
          <p14:tracePt t="3102" x="6527800" y="1651000"/>
          <p14:tracePt t="3110" x="6581775" y="1660525"/>
          <p14:tracePt t="3118" x="6618288" y="1687513"/>
          <p14:tracePt t="3128" x="6618288" y="1751013"/>
          <p14:tracePt t="3134" x="6618288" y="1824038"/>
          <p14:tracePt t="3143" x="6564313" y="2016125"/>
          <p14:tracePt t="3281" x="6564313" y="1987550"/>
          <p14:tracePt t="3291" x="6564313" y="1870075"/>
          <p14:tracePt t="3297" x="6610350" y="1724025"/>
          <p14:tracePt t="3306" x="6645275" y="1641475"/>
          <p14:tracePt t="3313" x="6673850" y="1558925"/>
          <p14:tracePt t="3321" x="6673850" y="1550988"/>
          <p14:tracePt t="3329" x="6681788" y="1541463"/>
          <p14:tracePt t="3337" x="6681788" y="1522413"/>
          <p14:tracePt t="3344" x="6681788" y="1514475"/>
          <p14:tracePt t="3353" x="6673850" y="1495425"/>
          <p14:tracePt t="3362" x="6673850" y="1485900"/>
          <p14:tracePt t="3369" x="6673850" y="1477963"/>
          <p14:tracePt t="3377" x="6664325" y="1458913"/>
          <p14:tracePt t="3385" x="6664325" y="1449388"/>
          <p14:tracePt t="3393" x="6664325" y="1441450"/>
          <p14:tracePt t="3401" x="6664325" y="1431925"/>
          <p14:tracePt t="3410" x="6664325" y="1422400"/>
          <p14:tracePt t="3416" x="6664325" y="1412875"/>
          <p14:tracePt t="3433" x="6664325" y="1404938"/>
          <p14:tracePt t="3456" x="6664325" y="1395413"/>
          <p14:tracePt t="3481" x="6654800" y="1395413"/>
          <p14:tracePt t="3496" x="6654800" y="1385888"/>
          <p14:tracePt t="3513" x="6645275" y="1385888"/>
          <p14:tracePt t="3522" x="6627813" y="1385888"/>
          <p14:tracePt t="3528" x="6600825" y="1368425"/>
          <p14:tracePt t="3536" x="6573838" y="1349375"/>
          <p14:tracePt t="3546" x="6537325" y="1339850"/>
          <p14:tracePt t="3555" x="6508750" y="1331913"/>
          <p14:tracePt t="3569" x="6500813" y="1322388"/>
          <p14:tracePt t="4342" x="6491288" y="1322388"/>
          <p14:tracePt t="4350" x="6464300" y="1312863"/>
          <p14:tracePt t="4358" x="6435725" y="1303338"/>
          <p14:tracePt t="4366" x="6391275" y="1295400"/>
          <p14:tracePt t="4375" x="6372225" y="1285875"/>
          <p14:tracePt t="4382" x="6354763" y="1285875"/>
          <p14:tracePt t="4392" x="6345238" y="1276350"/>
          <p14:tracePt t="4398" x="6335713" y="1276350"/>
          <p14:tracePt t="4407" x="6326188" y="1276350"/>
          <p14:tracePt t="4413" x="6326188" y="1268413"/>
          <p14:tracePt t="4425" x="6318250" y="1268413"/>
          <p14:tracePt t="4430" x="6308725" y="1268413"/>
          <p14:tracePt t="4440" x="6299200" y="1268413"/>
          <p14:tracePt t="4448" x="6291263" y="1268413"/>
          <p14:tracePt t="4456" x="6281738" y="1258888"/>
          <p14:tracePt t="4464" x="6272213" y="1258888"/>
          <p14:tracePt t="4472" x="6262688" y="1258888"/>
          <p14:tracePt t="4480" x="6245225" y="1258888"/>
          <p14:tracePt t="4488" x="6226175" y="1249363"/>
          <p14:tracePt t="4496" x="6208713" y="1249363"/>
          <p14:tracePt t="4504" x="6189663" y="1249363"/>
          <p14:tracePt t="4512" x="6162675" y="1239838"/>
          <p14:tracePt t="4520" x="6145213" y="1239838"/>
          <p14:tracePt t="4528" x="6108700" y="1231900"/>
          <p14:tracePt t="4536" x="6080125" y="1222375"/>
          <p14:tracePt t="4544" x="6053138" y="1222375"/>
          <p14:tracePt t="4552" x="6026150" y="1212850"/>
          <p14:tracePt t="4562" x="5989638" y="1212850"/>
          <p14:tracePt t="4568" x="5953125" y="1203325"/>
          <p14:tracePt t="4576" x="5935663" y="1203325"/>
          <p14:tracePt t="4583" x="5907088" y="1203325"/>
          <p14:tracePt t="4592" x="5880100" y="1203325"/>
          <p14:tracePt t="4600" x="5807075" y="1195388"/>
          <p14:tracePt t="4608" x="5761038" y="1195388"/>
          <p14:tracePt t="4616" x="5707063" y="1176338"/>
          <p14:tracePt t="4624" x="5653088" y="1176338"/>
          <p14:tracePt t="4632" x="5580063" y="1166813"/>
          <p14:tracePt t="4640" x="5497513" y="1166813"/>
          <p14:tracePt t="4648" x="5368925" y="1149350"/>
          <p14:tracePt t="4656" x="5278438" y="1149350"/>
          <p14:tracePt t="4664" x="5151438" y="1149350"/>
          <p14:tracePt t="4673" x="5078413" y="1139825"/>
          <p14:tracePt t="4680" x="5022850" y="1139825"/>
          <p14:tracePt t="4694" x="4959350" y="1130300"/>
          <p14:tracePt t="4696" x="4886325" y="1130300"/>
          <p14:tracePt t="4708" x="4813300" y="1130300"/>
          <p14:tracePt t="4714" x="4730750" y="1112838"/>
          <p14:tracePt t="4722" x="4640263" y="1112838"/>
          <p14:tracePt t="4730" x="4567238" y="1112838"/>
          <p14:tracePt t="4738" x="4457700" y="1112838"/>
          <p14:tracePt t="4746" x="4384675" y="1112838"/>
          <p14:tracePt t="4754" x="4294188" y="1112838"/>
          <p14:tracePt t="4762" x="4221163" y="1112838"/>
          <p14:tracePt t="4770" x="4148138" y="1112838"/>
          <p14:tracePt t="4778" x="4102100" y="1112838"/>
          <p14:tracePt t="4786" x="4048125" y="1112838"/>
          <p14:tracePt t="4793" x="4021138" y="1112838"/>
          <p14:tracePt t="4802" x="4002088" y="1112838"/>
          <p14:tracePt t="4809" x="3984625" y="1112838"/>
          <p14:tracePt t="4818" x="3965575" y="1112838"/>
          <p14:tracePt t="4826" x="3948113" y="1112838"/>
          <p14:tracePt t="4842" x="3938588" y="1112838"/>
          <p14:tracePt t="4861" x="3929063" y="1112838"/>
          <p14:tracePt t="4865" x="3919538" y="1122363"/>
          <p14:tracePt t="4874" x="3911600" y="1122363"/>
          <p14:tracePt t="4893" x="3892550" y="1139825"/>
          <p14:tracePt t="4897" x="3875088" y="1158875"/>
          <p14:tracePt t="4906" x="3865563" y="1176338"/>
          <p14:tracePt t="4914" x="3838575" y="1195388"/>
          <p14:tracePt t="4923" x="3810000" y="1222375"/>
          <p14:tracePt t="4930" x="3783013" y="1268413"/>
          <p14:tracePt t="4938" x="3738563" y="1303338"/>
          <p14:tracePt t="4946" x="3719513" y="1339850"/>
          <p14:tracePt t="4954" x="3683000" y="1368425"/>
          <p14:tracePt t="4962" x="3673475" y="1385888"/>
          <p14:tracePt t="4970" x="3665538" y="1404938"/>
          <p14:tracePt t="4980" x="3656013" y="1412875"/>
          <p14:tracePt t="4994" x="3656013" y="1422400"/>
          <p14:tracePt t="5003" x="3656013" y="1431925"/>
          <p14:tracePt t="5029" x="3656013" y="1441450"/>
          <p14:tracePt t="5036" x="3656013" y="1449388"/>
          <p14:tracePt t="5044" x="3656013" y="1458913"/>
          <p14:tracePt t="5053" x="3656013" y="1468438"/>
          <p14:tracePt t="5063" x="3656013" y="1485900"/>
          <p14:tracePt t="5068" x="3656013" y="1504950"/>
          <p14:tracePt t="5077" x="3692525" y="1522413"/>
          <p14:tracePt t="5084" x="3709988" y="1541463"/>
          <p14:tracePt t="5093" x="3738563" y="1558925"/>
          <p14:tracePt t="5100" x="3783013" y="1577975"/>
          <p14:tracePt t="5109" x="3819525" y="1587500"/>
          <p14:tracePt t="5116" x="3865563" y="1604963"/>
          <p14:tracePt t="5126" x="3902075" y="1604963"/>
          <p14:tracePt t="5133" x="3938588" y="1614488"/>
          <p14:tracePt t="5141" x="3984625" y="1614488"/>
          <p14:tracePt t="5148" x="4011613" y="1624013"/>
          <p14:tracePt t="5157" x="4038600" y="1624013"/>
          <p14:tracePt t="5164" x="4065588" y="1624013"/>
          <p14:tracePt t="5173" x="4121150" y="1641475"/>
          <p14:tracePt t="5181" x="4157663" y="1641475"/>
          <p14:tracePt t="5189" x="4194175" y="1641475"/>
          <p14:tracePt t="5196" x="4221163" y="1641475"/>
          <p14:tracePt t="5204" x="4267200" y="1641475"/>
          <p14:tracePt t="5212" x="4321175" y="1641475"/>
          <p14:tracePt t="5220" x="4357688" y="1641475"/>
          <p14:tracePt t="5228" x="4440238" y="1641475"/>
          <p14:tracePt t="5236" x="4476750" y="1624013"/>
          <p14:tracePt t="5244" x="4603750" y="1614488"/>
          <p14:tracePt t="5252" x="4667250" y="1595438"/>
          <p14:tracePt t="5259" x="4722813" y="1587500"/>
          <p14:tracePt t="5270" x="4786313" y="1587500"/>
          <p14:tracePt t="5278" x="4840288" y="1577975"/>
          <p14:tracePt t="5286" x="4905375" y="1568450"/>
          <p14:tracePt t="5294" x="4932363" y="1568450"/>
          <p14:tracePt t="5302" x="4968875" y="1568450"/>
          <p14:tracePt t="5310" x="5005388" y="1568450"/>
          <p14:tracePt t="5318" x="5014913" y="1568450"/>
          <p14:tracePt t="5326" x="5049838" y="1568450"/>
          <p14:tracePt t="5334" x="5078413" y="1568450"/>
          <p14:tracePt t="5342" x="5105400" y="1568450"/>
          <p14:tracePt t="5350" x="5122863" y="1577975"/>
          <p14:tracePt t="5358" x="5141913" y="1587500"/>
          <p14:tracePt t="5366" x="5178425" y="1595438"/>
          <p14:tracePt t="5374" x="5205413" y="1604963"/>
          <p14:tracePt t="5382" x="5251450" y="1624013"/>
          <p14:tracePt t="5390" x="5278438" y="1631950"/>
          <p14:tracePt t="5398" x="5324475" y="1651000"/>
          <p14:tracePt t="5406" x="5360988" y="1660525"/>
          <p14:tracePt t="5414" x="5405438" y="1668463"/>
          <p14:tracePt t="5422" x="5441950" y="1677988"/>
          <p14:tracePt t="5430" x="5487988" y="1687513"/>
          <p14:tracePt t="5438" x="5514975" y="1697038"/>
          <p14:tracePt t="5448" x="5561013" y="1704975"/>
          <p14:tracePt t="5454" x="5607050" y="1724025"/>
          <p14:tracePt t="5462" x="5643563" y="1731963"/>
          <p14:tracePt t="5470" x="5680075" y="1741488"/>
          <p14:tracePt t="5478" x="5707063" y="1751013"/>
          <p14:tracePt t="5486" x="5724525" y="1751013"/>
          <p14:tracePt t="5534" x="5724525" y="1760538"/>
          <p14:tracePt t="5550" x="5734050" y="1760538"/>
          <p14:tracePt t="5561" x="5753100" y="1751013"/>
          <p14:tracePt t="5567" x="5753100" y="1741488"/>
          <p14:tracePt t="5584" x="5724525" y="1760538"/>
          <p14:tracePt t="5592" x="5653088" y="1824038"/>
          <p14:tracePt t="5720" x="5653088" y="1814513"/>
          <p14:tracePt t="5728" x="5653088" y="1760538"/>
          <p14:tracePt t="5736" x="5680075" y="1731963"/>
          <p14:tracePt t="5744" x="5697538" y="1714500"/>
          <p14:tracePt t="5752" x="5707063" y="1714500"/>
          <p14:tracePt t="5760" x="5734050" y="1704975"/>
          <p14:tracePt t="5778" x="5743575" y="1704975"/>
          <p14:tracePt t="5793" x="5743575" y="1697038"/>
          <p14:tracePt t="5827" x="5743575" y="1687513"/>
          <p14:tracePt t="5867" x="5743575" y="1677988"/>
          <p14:tracePt t="5884" x="5753100" y="1668463"/>
          <p14:tracePt t="5970" x="5753100" y="1660525"/>
          <p14:tracePt t="6019" x="5753100" y="1651000"/>
          <p14:tracePt t="6221" x="5753100" y="1641475"/>
          <p14:tracePt t="6422" x="5753100" y="1631950"/>
          <p14:tracePt t="6614" x="5753100" y="1624013"/>
          <p14:tracePt t="8846" x="5753100" y="1641475"/>
          <p14:tracePt t="8855" x="5743575" y="1668463"/>
          <p14:tracePt t="8862" x="5734050" y="1704975"/>
          <p14:tracePt t="8875" x="5734050" y="1741488"/>
          <p14:tracePt t="8878" x="5716588" y="1787525"/>
          <p14:tracePt t="8887" x="5688013" y="1833563"/>
          <p14:tracePt t="8894" x="5670550" y="1897063"/>
          <p14:tracePt t="8903" x="5624513" y="1960563"/>
          <p14:tracePt t="8913" x="5607050" y="2006600"/>
          <p14:tracePt t="8918" x="5580063" y="2024063"/>
          <p14:tracePt t="8927" x="5514975" y="2070100"/>
          <p14:tracePt t="8934" x="5451475" y="2106613"/>
          <p14:tracePt t="8942" x="5368925" y="2160588"/>
          <p14:tracePt t="8950" x="5268913" y="2206625"/>
          <p14:tracePt t="8958" x="5151438" y="2262188"/>
          <p14:tracePt t="8966" x="5059363" y="2316163"/>
          <p14:tracePt t="8974" x="4959350" y="2379663"/>
          <p14:tracePt t="8982" x="4859338" y="2416175"/>
          <p14:tracePt t="9161" x="4859338" y="2408238"/>
          <p14:tracePt t="9170" x="4868863" y="2398713"/>
          <p14:tracePt t="9176" x="4886325" y="2379663"/>
          <p14:tracePt t="9185" x="4895850" y="2371725"/>
          <p14:tracePt t="9193" x="4905375" y="2362200"/>
          <p14:tracePt t="9215" x="4905375" y="2352675"/>
          <p14:tracePt t="9224" x="4905375" y="2343150"/>
          <p14:tracePt t="9232" x="4905375" y="2335213"/>
          <p14:tracePt t="9240" x="4895850" y="2335213"/>
          <p14:tracePt t="9256" x="4895850" y="2325688"/>
          <p14:tracePt t="9272" x="4886325" y="2316163"/>
          <p14:tracePt t="9331" x="4859338" y="2325688"/>
          <p14:tracePt t="9338" x="4840288" y="2335213"/>
          <p14:tracePt t="9346" x="4832350" y="2352675"/>
          <p14:tracePt t="9354" x="4813300" y="2362200"/>
          <p14:tracePt t="9362" x="4795838" y="2371725"/>
          <p14:tracePt t="9370" x="4786313" y="2379663"/>
          <p14:tracePt t="9378" x="4767263" y="2389188"/>
          <p14:tracePt t="9386" x="4759325" y="2389188"/>
          <p14:tracePt t="9394" x="4749800" y="2408238"/>
          <p14:tracePt t="9402" x="4722813" y="2425700"/>
          <p14:tracePt t="9410" x="4713288" y="2444750"/>
          <p14:tracePt t="9418" x="4686300" y="2481263"/>
          <p14:tracePt t="9426" x="4659313" y="2544763"/>
          <p14:tracePt t="9434" x="4640263" y="2571750"/>
          <p14:tracePt t="9442" x="4576763" y="2671763"/>
          <p14:tracePt t="9449" x="4503738" y="2771775"/>
          <p14:tracePt t="9458" x="4448175" y="2854325"/>
          <p14:tracePt t="9466" x="4340225" y="2990850"/>
          <p14:tracePt t="9474" x="4221163" y="3127375"/>
          <p14:tracePt t="9482" x="4148138" y="3228975"/>
          <p14:tracePt t="9490" x="4057650" y="3365500"/>
          <p14:tracePt t="9498" x="4002088" y="3429000"/>
          <p14:tracePt t="9506" x="3911600" y="3565525"/>
          <p14:tracePt t="9514" x="3875088" y="3648075"/>
          <p14:tracePt t="9522" x="3829050" y="3748088"/>
          <p14:tracePt t="9530" x="3792538" y="3811588"/>
          <p14:tracePt t="9538" x="3738563" y="3911600"/>
          <p14:tracePt t="9546" x="3702050" y="3994150"/>
          <p14:tracePt t="9554" x="3609975" y="4113213"/>
          <p14:tracePt t="9562" x="3573463" y="4159250"/>
          <p14:tracePt t="9572" x="3536950" y="4186238"/>
          <p14:tracePt t="9580" x="3509963" y="4240213"/>
          <p14:tracePt t="9588" x="3436938" y="4303713"/>
          <p14:tracePt t="9596" x="3390900" y="4349750"/>
          <p14:tracePt t="9605" x="3354388" y="4386263"/>
          <p14:tracePt t="9612" x="3317875" y="4432300"/>
          <p14:tracePt t="9621" x="3281363" y="4478338"/>
          <p14:tracePt t="9629" x="3254375" y="4514850"/>
          <p14:tracePt t="9637" x="3236913" y="4559300"/>
          <p14:tracePt t="9647" x="3200400" y="4587875"/>
          <p14:tracePt t="9652" x="3181350" y="4632325"/>
          <p14:tracePt t="9661" x="3144838" y="4668838"/>
          <p14:tracePt t="9671" x="3136900" y="4697413"/>
          <p14:tracePt t="9676" x="3127375" y="4724400"/>
          <p14:tracePt t="9684" x="3127375" y="4741863"/>
          <p14:tracePt t="9692" x="3117850" y="4768850"/>
          <p14:tracePt t="9703" x="3108325" y="4787900"/>
          <p14:tracePt t="9708" x="3100388" y="4814888"/>
          <p14:tracePt t="9716" x="3081338" y="4841875"/>
          <p14:tracePt t="9724" x="3081338" y="4851400"/>
          <p14:tracePt t="9733" x="3071813" y="4870450"/>
          <p14:tracePt t="9741" x="3063875" y="4887913"/>
          <p14:tracePt t="9749" x="3035300" y="4914900"/>
          <p14:tracePt t="9757" x="3027363" y="4933950"/>
          <p14:tracePt t="9764" x="3017838" y="4979988"/>
          <p14:tracePt t="9772" x="3008313" y="4997450"/>
          <p14:tracePt t="9781" x="2998788" y="5024438"/>
          <p14:tracePt t="9789" x="2990850" y="5043488"/>
          <p14:tracePt t="9796" x="2981325" y="5060950"/>
          <p14:tracePt t="9805" x="2971800" y="5080000"/>
          <p14:tracePt t="9813" x="2971800" y="5089525"/>
          <p14:tracePt t="9823" x="2962275" y="5097463"/>
          <p14:tracePt t="9836" x="2954338" y="5106988"/>
          <p14:tracePt t="9853" x="2954338" y="5116513"/>
          <p14:tracePt t="9872" x="2944813" y="5116513"/>
          <p14:tracePt t="9903" x="2935288" y="5106988"/>
          <p14:tracePt t="9910" x="2917825" y="5097463"/>
          <p14:tracePt t="9918" x="2908300" y="5080000"/>
          <p14:tracePt t="9927" x="2889250" y="5060950"/>
          <p14:tracePt t="9934" x="2871788" y="5053013"/>
          <p14:tracePt t="9943" x="2844800" y="5033963"/>
          <p14:tracePt t="9951" x="2835275" y="4997450"/>
          <p14:tracePt t="9960" x="2817813" y="4970463"/>
          <p14:tracePt t="9966" x="2798763" y="4951413"/>
          <p14:tracePt t="9975" x="2789238" y="4933950"/>
          <p14:tracePt t="9983" x="2762250" y="4870450"/>
          <p14:tracePt t="9991" x="2752725" y="4851400"/>
          <p14:tracePt t="9999" x="2744788" y="4824413"/>
          <p14:tracePt t="10006" x="2744788" y="4805363"/>
          <p14:tracePt t="10015" x="2735263" y="4787900"/>
          <p14:tracePt t="10023" x="2735263" y="4778375"/>
          <p14:tracePt t="10031" x="2735263" y="4760913"/>
          <p14:tracePt t="10047" x="2735263" y="4741863"/>
          <p14:tracePt t="10058" x="2735263" y="4732338"/>
          <p14:tracePt t="10062" x="2735263" y="4724400"/>
          <p14:tracePt t="10071" x="2735263" y="4705350"/>
          <p14:tracePt t="10078" x="2735263" y="4687888"/>
          <p14:tracePt t="10086" x="2735263" y="4668838"/>
          <p14:tracePt t="10094" x="2735263" y="4660900"/>
          <p14:tracePt t="10102" x="2735263" y="4651375"/>
          <p14:tracePt t="10110" x="2744788" y="4632325"/>
          <p14:tracePt t="10118" x="2744788" y="4614863"/>
          <p14:tracePt t="10126" x="2744788" y="4605338"/>
          <p14:tracePt t="10136" x="2744788" y="4587875"/>
          <p14:tracePt t="10144" x="2752725" y="4568825"/>
          <p14:tracePt t="10152" x="2752725" y="4551363"/>
          <p14:tracePt t="10160" x="2752725" y="4532313"/>
          <p14:tracePt t="10168" x="2752725" y="4514850"/>
          <p14:tracePt t="10176" x="2762250" y="4486275"/>
          <p14:tracePt t="10184" x="2762250" y="4468813"/>
          <p14:tracePt t="10192" x="2762250" y="4449763"/>
          <p14:tracePt t="10200" x="2762250" y="4422775"/>
          <p14:tracePt t="10208" x="2771775" y="4405313"/>
          <p14:tracePt t="10216" x="2771775" y="4386263"/>
          <p14:tracePt t="10225" x="2771775" y="4376738"/>
          <p14:tracePt t="10232" x="2771775" y="4359275"/>
          <p14:tracePt t="10240" x="2771775" y="4349750"/>
          <p14:tracePt t="10248" x="2771775" y="4340225"/>
          <p14:tracePt t="10256" x="2771775" y="4332288"/>
          <p14:tracePt t="10264" x="2771775" y="4322763"/>
          <p14:tracePt t="10274" x="2771775" y="4303713"/>
          <p14:tracePt t="10280" x="2781300" y="4295775"/>
          <p14:tracePt t="10288" x="2781300" y="4286250"/>
          <p14:tracePt t="10296" x="2781300" y="4276725"/>
          <p14:tracePt t="10312" x="2781300" y="4268788"/>
          <p14:tracePt t="10328" x="2781300" y="4259263"/>
          <p14:tracePt t="10353" x="2781300" y="4249738"/>
          <p14:tracePt t="10360" x="2789238" y="4249738"/>
          <p14:tracePt t="10376" x="2789238" y="4240213"/>
          <p14:tracePt t="10384" x="2798763" y="4232275"/>
          <p14:tracePt t="10400" x="2808288" y="4222750"/>
          <p14:tracePt t="10416" x="2817813" y="4213225"/>
          <p14:tracePt t="10426" x="2817813" y="4203700"/>
          <p14:tracePt t="10432" x="2825750" y="4195763"/>
          <p14:tracePt t="10442" x="2825750" y="4186238"/>
          <p14:tracePt t="10448" x="2835275" y="4186238"/>
          <p14:tracePt t="10458" x="2844800" y="4176713"/>
          <p14:tracePt t="10466" x="2852738" y="4167188"/>
          <p14:tracePt t="10474" x="2862263" y="4167188"/>
          <p14:tracePt t="10482" x="2871788" y="4167188"/>
          <p14:tracePt t="10490" x="2881313" y="4159250"/>
          <p14:tracePt t="10506" x="2889250" y="4159250"/>
          <p14:tracePt t="10514" x="2908300" y="4140200"/>
          <p14:tracePt t="10522" x="2954338" y="4140200"/>
          <p14:tracePt t="10530" x="2981325" y="4130675"/>
          <p14:tracePt t="10538" x="3008313" y="4130675"/>
          <p14:tracePt t="10546" x="3027363" y="4122738"/>
          <p14:tracePt t="10554" x="3054350" y="4122738"/>
          <p14:tracePt t="10562" x="3090863" y="4122738"/>
          <p14:tracePt t="10571" x="3108325" y="4122738"/>
          <p14:tracePt t="10578" x="3117850" y="4122738"/>
          <p14:tracePt t="10586" x="3136900" y="4122738"/>
          <p14:tracePt t="10594" x="3154363" y="4122738"/>
          <p14:tracePt t="10603" x="3163888" y="4122738"/>
          <p14:tracePt t="10610" x="3181350" y="4122738"/>
          <p14:tracePt t="10620" x="3200400" y="4122738"/>
          <p14:tracePt t="10626" x="3217863" y="4122738"/>
          <p14:tracePt t="10635" x="3236913" y="4122738"/>
          <p14:tracePt t="10642" x="3254375" y="4122738"/>
          <p14:tracePt t="10650" x="3263900" y="4122738"/>
          <p14:tracePt t="10666" x="3281363" y="4122738"/>
          <p14:tracePt t="10674" x="3290888" y="4122738"/>
          <p14:tracePt t="10682" x="3309938" y="4130675"/>
          <p14:tracePt t="10690" x="3327400" y="4140200"/>
          <p14:tracePt t="10698" x="3336925" y="4149725"/>
          <p14:tracePt t="10708" x="3363913" y="4159250"/>
          <p14:tracePt t="10714" x="3382963" y="4167188"/>
          <p14:tracePt t="10725" x="3400425" y="4176713"/>
          <p14:tracePt t="10732" x="3427413" y="4203700"/>
          <p14:tracePt t="10740" x="3446463" y="4222750"/>
          <p14:tracePt t="10748" x="3463925" y="4240213"/>
          <p14:tracePt t="10757" x="3490913" y="4249738"/>
          <p14:tracePt t="10765" x="3509963" y="4268788"/>
          <p14:tracePt t="10774" x="3527425" y="4286250"/>
          <p14:tracePt t="10781" x="3536950" y="4303713"/>
          <p14:tracePt t="10790" x="3546475" y="4322763"/>
          <p14:tracePt t="10796" x="3563938" y="4340225"/>
          <p14:tracePt t="10804" x="3573463" y="4359275"/>
          <p14:tracePt t="10812" x="3573463" y="4395788"/>
          <p14:tracePt t="10820" x="3582988" y="4413250"/>
          <p14:tracePt t="10828" x="3592513" y="4441825"/>
          <p14:tracePt t="10835" x="3592513" y="4468813"/>
          <p14:tracePt t="10843" x="3600450" y="4514850"/>
          <p14:tracePt t="10852" x="3600450" y="4541838"/>
          <p14:tracePt t="10860" x="3609975" y="4587875"/>
          <p14:tracePt t="10868" x="3609975" y="4660900"/>
          <p14:tracePt t="10877" x="3609975" y="4697413"/>
          <p14:tracePt t="10884" x="3609975" y="4741863"/>
          <p14:tracePt t="10893" x="3609975" y="4778375"/>
          <p14:tracePt t="10901" x="3600450" y="4814888"/>
          <p14:tracePt t="10910" x="3592513" y="4851400"/>
          <p14:tracePt t="10917" x="3582988" y="4878388"/>
          <p14:tracePt t="10926" x="3573463" y="4914900"/>
          <p14:tracePt t="10933" x="3573463" y="4933950"/>
          <p14:tracePt t="10941" x="3563938" y="4951413"/>
          <p14:tracePt t="10949" x="3556000" y="4970463"/>
          <p14:tracePt t="10960" x="3556000" y="4987925"/>
          <p14:tracePt t="10964" x="3546475" y="5016500"/>
          <p14:tracePt t="10975" x="3536950" y="5033963"/>
          <p14:tracePt t="10981" x="3527425" y="5053013"/>
          <p14:tracePt t="10991" x="3519488" y="5070475"/>
          <p14:tracePt t="10999" x="3509963" y="5089525"/>
          <p14:tracePt t="11006" x="3500438" y="5106988"/>
          <p14:tracePt t="11015" x="3490913" y="5126038"/>
          <p14:tracePt t="11022" x="3463925" y="5143500"/>
          <p14:tracePt t="11031" x="3446463" y="5189538"/>
          <p14:tracePt t="11039" x="3427413" y="5207000"/>
          <p14:tracePt t="11046" x="3427413" y="5216525"/>
          <p14:tracePt t="11054" x="3409950" y="5226050"/>
          <p14:tracePt t="11062" x="3400425" y="5233988"/>
          <p14:tracePt t="11070" x="3382963" y="5243513"/>
          <p14:tracePt t="11078" x="3373438" y="5253038"/>
          <p14:tracePt t="11086" x="3363913" y="5253038"/>
          <p14:tracePt t="11094" x="3346450" y="5253038"/>
          <p14:tracePt t="11102" x="3309938" y="5253038"/>
          <p14:tracePt t="11110" x="3281363" y="5253038"/>
          <p14:tracePt t="11118" x="3263900" y="5253038"/>
          <p14:tracePt t="11126" x="3236913" y="5243513"/>
          <p14:tracePt t="11134" x="3190875" y="5207000"/>
          <p14:tracePt t="11142" x="3163888" y="5189538"/>
          <p14:tracePt t="11150" x="3117850" y="5153025"/>
          <p14:tracePt t="11158" x="3081338" y="5133975"/>
          <p14:tracePt t="11167" x="3035300" y="5089525"/>
          <p14:tracePt t="11177" x="2971800" y="5016500"/>
          <p14:tracePt t="11183" x="2925763" y="4933950"/>
          <p14:tracePt t="11191" x="2881313" y="4870450"/>
          <p14:tracePt t="11199" x="2835275" y="4787900"/>
          <p14:tracePt t="11206" x="2762250" y="4660900"/>
          <p14:tracePt t="11214" x="2735263" y="4578350"/>
          <p14:tracePt t="11223" x="2698750" y="4495800"/>
          <p14:tracePt t="11231" x="2671763" y="4432300"/>
          <p14:tracePt t="11239" x="2662238" y="4395788"/>
          <p14:tracePt t="11246" x="2662238" y="4349750"/>
          <p14:tracePt t="11255" x="2662238" y="4322763"/>
          <p14:tracePt t="11264" x="2662238" y="4286250"/>
          <p14:tracePt t="11271" x="2662238" y="4249738"/>
          <p14:tracePt t="11281" x="2662238" y="4195763"/>
          <p14:tracePt t="11286" x="2662238" y="4167188"/>
          <p14:tracePt t="11297" x="2662238" y="4130675"/>
          <p14:tracePt t="11303" x="2671763" y="4094163"/>
          <p14:tracePt t="11313" x="2679700" y="4057650"/>
          <p14:tracePt t="11320" x="2716213" y="4021138"/>
          <p14:tracePt t="11329" x="2735263" y="3976688"/>
          <p14:tracePt t="11338" x="2752725" y="3948113"/>
          <p14:tracePt t="11346" x="2789238" y="3903663"/>
          <p14:tracePt t="11353" x="2825750" y="3867150"/>
          <p14:tracePt t="11362" x="2871788" y="3803650"/>
          <p14:tracePt t="11369" x="2898775" y="3784600"/>
          <p14:tracePt t="11378" x="2917825" y="3767138"/>
          <p14:tracePt t="11385" x="2925763" y="3757613"/>
          <p14:tracePt t="11393" x="2925763" y="3738563"/>
          <p14:tracePt t="11410" x="2925763" y="3730625"/>
          <p14:tracePt t="11528" x="2917825" y="3730625"/>
          <p14:tracePt t="11594" x="2908300" y="3730625"/>
          <p14:tracePt t="11610" x="2898775" y="3730625"/>
          <p14:tracePt t="11626" x="2889250" y="3730625"/>
          <p14:tracePt t="11722" x="2889250" y="3738563"/>
          <p14:tracePt t="11738" x="2898775" y="3748088"/>
          <p14:tracePt t="11746" x="2908300" y="3748088"/>
          <p14:tracePt t="11754" x="2917825" y="3757613"/>
          <p14:tracePt t="11761" x="2925763" y="3757613"/>
          <p14:tracePt t="11811" x="2925763" y="3767138"/>
          <p14:tracePt t="11827" x="2925763" y="3775075"/>
          <p14:tracePt t="11844" x="2917825" y="3775075"/>
          <p14:tracePt t="11853" x="2908300" y="3775075"/>
          <p14:tracePt t="11861" x="2898775" y="3775075"/>
          <p14:tracePt t="11869" x="2881313" y="3784600"/>
          <p14:tracePt t="11878" x="2862263" y="3784600"/>
          <p14:tracePt t="11894" x="2844800" y="3784600"/>
          <p14:tracePt t="11901" x="2835275" y="3784600"/>
          <p14:tracePt t="11910" x="2825750" y="3784600"/>
          <p14:tracePt t="11917" x="2817813" y="3784600"/>
          <p14:tracePt t="11926" x="2808288" y="3784600"/>
          <p14:tracePt t="11933" x="2798763" y="3784600"/>
          <p14:tracePt t="12257" x="2798763" y="3794125"/>
          <p14:tracePt t="12286" x="2798763" y="3803650"/>
          <p14:tracePt t="12294" x="2789238" y="3803650"/>
          <p14:tracePt t="12326" x="2781300" y="3803650"/>
          <p14:tracePt t="12401" x="2771775" y="3803650"/>
          <p14:tracePt t="12414" x="2771775" y="3811588"/>
          <p14:tracePt t="12424" x="2762250" y="3811588"/>
          <p14:tracePt t="12431" x="2752725" y="3811588"/>
          <p14:tracePt t="12449" x="2744788" y="3811588"/>
          <p14:tracePt t="12480" x="2735263" y="3811588"/>
          <p14:tracePt t="12601" x="2725738" y="3811588"/>
          <p14:tracePt t="12633" x="2716213" y="3811588"/>
          <p14:tracePt t="12978" x="2744788" y="3811588"/>
          <p14:tracePt t="12989" x="2825750" y="3821113"/>
          <p14:tracePt t="12995" x="2889250" y="3840163"/>
          <p14:tracePt t="13004" x="2981325" y="3848100"/>
          <p14:tracePt t="13009" x="3035300" y="3857625"/>
          <p14:tracePt t="13020" x="3171825" y="3894138"/>
          <p14:tracePt t="13028" x="3281363" y="3903663"/>
          <p14:tracePt t="13036" x="3373438" y="3921125"/>
          <p14:tracePt t="13044" x="3519488" y="3921125"/>
          <p14:tracePt t="13052" x="3629025" y="3921125"/>
          <p14:tracePt t="13062" x="3719513" y="3921125"/>
          <p14:tracePt t="13069" x="3765550" y="3921125"/>
          <p14:tracePt t="13078" x="3783013" y="3921125"/>
          <p14:tracePt t="13085" x="3792538" y="3921125"/>
          <p14:tracePt t="13126" x="3783013" y="3921125"/>
          <p14:tracePt t="13133" x="3765550" y="3903663"/>
          <p14:tracePt t="13141" x="3756025" y="3894138"/>
          <p14:tracePt t="13149" x="3729038" y="3875088"/>
          <p14:tracePt t="13157" x="3709988" y="3867150"/>
          <p14:tracePt t="13165" x="3683000" y="3848100"/>
          <p14:tracePt t="13173" x="3665538" y="3840163"/>
          <p14:tracePt t="13181" x="3629025" y="3830638"/>
          <p14:tracePt t="13189" x="3629025" y="3821113"/>
          <p14:tracePt t="13197" x="3629025" y="3811588"/>
          <p14:tracePt t="13245" x="3629025" y="3803650"/>
          <p14:tracePt t="13263" x="3636963" y="3803650"/>
          <p14:tracePt t="13269" x="3673475" y="3794125"/>
          <p14:tracePt t="13279" x="3702050" y="3794125"/>
          <p14:tracePt t="13285" x="3765550" y="3794125"/>
          <p14:tracePt t="13294" x="3810000" y="3794125"/>
          <p14:tracePt t="13302" x="3865563" y="3794125"/>
          <p14:tracePt t="13310" x="3892550" y="3794125"/>
          <p14:tracePt t="13318" x="3911600" y="3794125"/>
          <p14:tracePt t="13326" x="3919538" y="3794125"/>
          <p14:tracePt t="13334" x="3929063" y="3794125"/>
          <p14:tracePt t="13343" x="3929063" y="3803650"/>
          <p14:tracePt t="13350" x="3938588" y="3803650"/>
          <p14:tracePt t="13366" x="3938588" y="3811588"/>
          <p14:tracePt t="13390" x="3938588" y="3821113"/>
          <p14:tracePt t="13398" x="3938588" y="3830638"/>
          <p14:tracePt t="13408" x="3929063" y="3848100"/>
          <p14:tracePt t="13414" x="3911600" y="3857625"/>
          <p14:tracePt t="13423" x="3892550" y="3875088"/>
          <p14:tracePt t="13431" x="3883025" y="3894138"/>
          <p14:tracePt t="13442" x="3838575" y="3921125"/>
          <p14:tracePt t="13446" x="3810000" y="3940175"/>
          <p14:tracePt t="13454" x="3765550" y="3957638"/>
          <p14:tracePt t="13462" x="3746500" y="3976688"/>
          <p14:tracePt t="13470" x="3702050" y="3994150"/>
          <p14:tracePt t="13478" x="3636963" y="4013200"/>
          <p14:tracePt t="13486" x="3609975" y="4021138"/>
          <p14:tracePt t="13493" x="3582988" y="4030663"/>
          <p14:tracePt t="13502" x="3546475" y="4030663"/>
          <p14:tracePt t="13509" x="3527425" y="4049713"/>
          <p14:tracePt t="13518" x="3509963" y="4057650"/>
          <p14:tracePt t="13526" x="3482975" y="4057650"/>
          <p14:tracePt t="13534" x="3463925" y="4057650"/>
          <p14:tracePt t="13542" x="3446463" y="4067175"/>
          <p14:tracePt t="13550" x="3436938" y="4067175"/>
          <p14:tracePt t="13576" x="3427413" y="4067175"/>
          <p14:tracePt t="13752" x="3427413" y="4076700"/>
          <p14:tracePt t="13768" x="3419475" y="4076700"/>
          <p14:tracePt t="13778" x="3419475" y="4086225"/>
          <p14:tracePt t="13793" x="3409950" y="4086225"/>
          <p14:tracePt t="13800" x="3390900" y="4094163"/>
          <p14:tracePt t="13808" x="3382963" y="4103688"/>
          <p14:tracePt t="13816" x="3373438" y="4103688"/>
          <p14:tracePt t="13826" x="3363913" y="4113213"/>
          <p14:tracePt t="13832" x="3363913" y="4122738"/>
          <p14:tracePt t="13842" x="3354388" y="4122738"/>
          <p14:tracePt t="13848" x="3346450" y="4130675"/>
          <p14:tracePt t="13859" x="3336925" y="4149725"/>
          <p14:tracePt t="13866" x="3327400" y="4167188"/>
          <p14:tracePt t="13875" x="3317875" y="4203700"/>
          <p14:tracePt t="13895" x="3300413" y="4268788"/>
          <p14:tracePt t="13898" x="3281363" y="4303713"/>
          <p14:tracePt t="13906" x="3273425" y="4332288"/>
          <p14:tracePt t="13914" x="3263900" y="4359275"/>
          <p14:tracePt t="13923" x="3254375" y="4395788"/>
          <p14:tracePt t="13930" x="3244850" y="4422775"/>
          <p14:tracePt t="13940" x="3244850" y="4459288"/>
          <p14:tracePt t="13945" x="3236913" y="4495800"/>
          <p14:tracePt t="13954" x="3236913" y="4522788"/>
          <p14:tracePt t="13962" x="3236913" y="4559300"/>
          <p14:tracePt t="13970" x="3236913" y="4595813"/>
          <p14:tracePt t="13978" x="3227388" y="4632325"/>
          <p14:tracePt t="13986" x="3217863" y="4678363"/>
          <p14:tracePt t="13994" x="3208338" y="4705350"/>
          <p14:tracePt t="14002" x="3200400" y="4724400"/>
          <p14:tracePt t="14010" x="3181350" y="4751388"/>
          <p14:tracePt t="14018" x="3171825" y="4778375"/>
          <p14:tracePt t="14026" x="3163888" y="4797425"/>
          <p14:tracePt t="14034" x="3163888" y="4805363"/>
          <p14:tracePt t="14042" x="3154363" y="4833938"/>
          <p14:tracePt t="14051" x="3154363" y="4841875"/>
          <p14:tracePt t="14060" x="3154363" y="4851400"/>
          <p14:tracePt t="14067" x="3154363" y="4870450"/>
          <p14:tracePt t="14078" x="3144838" y="4887913"/>
          <p14:tracePt t="14091" x="3144838" y="4897438"/>
          <p14:tracePt t="14133" x="3136900" y="4897438"/>
          <p14:tracePt t="14138" x="3136900" y="4887913"/>
          <p14:tracePt t="14148" x="3136900" y="4870450"/>
          <p14:tracePt t="14156" x="3108325" y="4814888"/>
          <p14:tracePt t="14164" x="3100388" y="4751388"/>
          <p14:tracePt t="14172" x="3090863" y="4714875"/>
          <p14:tracePt t="14180" x="3071813" y="4632325"/>
          <p14:tracePt t="14188" x="3063875" y="4559300"/>
          <p14:tracePt t="14196" x="3035300" y="4413250"/>
          <p14:tracePt t="14204" x="3017838" y="4232275"/>
          <p14:tracePt t="14211" x="2998788" y="4067175"/>
          <p14:tracePt t="14221" x="2990850" y="3903663"/>
          <p14:tracePt t="14228" x="2971800" y="3784600"/>
          <p14:tracePt t="14237" x="2944813" y="3602038"/>
          <p14:tracePt t="14247" x="2908300" y="3375025"/>
          <p14:tracePt t="14252" x="2881313" y="3209925"/>
          <p14:tracePt t="14260" x="2844800" y="2973388"/>
          <p14:tracePt t="14268" x="2817813" y="2808288"/>
          <p14:tracePt t="14276" x="2771775" y="2625725"/>
          <p14:tracePt t="14284" x="2752725" y="2535238"/>
          <p14:tracePt t="14292" x="2708275" y="2362200"/>
          <p14:tracePt t="14300" x="2698750" y="2270125"/>
          <p14:tracePt t="14309" x="2689225" y="2206625"/>
          <p14:tracePt t="14316" x="2679700" y="2179638"/>
          <p14:tracePt t="14326" x="2662238" y="2143125"/>
          <p14:tracePt t="14332" x="2662238" y="2125663"/>
          <p14:tracePt t="14341" x="2652713" y="2089150"/>
          <p14:tracePt t="14349" x="2652713" y="2079625"/>
          <p14:tracePt t="14365" x="2652713" y="2070100"/>
          <p14:tracePt t="14373" x="2652713" y="2060575"/>
          <p14:tracePt t="14381" x="2652713" y="2052638"/>
          <p14:tracePt t="14389" x="2652713" y="2033588"/>
          <p14:tracePt t="14397" x="2652713" y="2024063"/>
          <p14:tracePt t="14405" x="2652713" y="2016125"/>
          <p14:tracePt t="14413" x="2652713" y="1997075"/>
          <p14:tracePt t="14423" x="2652713" y="1979613"/>
          <p14:tracePt t="14429" x="2652713" y="1970088"/>
          <p14:tracePt t="14439" x="2652713" y="1951038"/>
          <p14:tracePt t="14447" x="2652713" y="1943100"/>
          <p14:tracePt t="14455" x="2652713" y="1933575"/>
          <p14:tracePt t="14461" x="2652713" y="1924050"/>
          <p14:tracePt t="14480" x="2662238" y="1914525"/>
          <p14:tracePt t="14497" x="2671763" y="1906588"/>
          <p14:tracePt t="14503" x="2689225" y="1906588"/>
          <p14:tracePt t="14519" x="2716213" y="1906588"/>
          <p14:tracePt t="14528" x="2762250" y="1906588"/>
          <p14:tracePt t="14535" x="2825750" y="1933575"/>
          <p14:tracePt t="14545" x="2852738" y="1943100"/>
          <p14:tracePt t="14550" x="2881313" y="1970088"/>
          <p14:tracePt t="14560" x="2917825" y="1997075"/>
          <p14:tracePt t="14566" x="2935288" y="2016125"/>
          <p14:tracePt t="14575" x="2944813" y="2033588"/>
          <p14:tracePt t="14582" x="2944813" y="2060575"/>
          <p14:tracePt t="14591" x="2954338" y="2089150"/>
          <p14:tracePt t="14598" x="2954338" y="2116138"/>
          <p14:tracePt t="14606" x="2954338" y="2160588"/>
          <p14:tracePt t="14614" x="2954338" y="2189163"/>
          <p14:tracePt t="14623" x="2954338" y="2233613"/>
          <p14:tracePt t="14631" x="2954338" y="2270125"/>
          <p14:tracePt t="14639" x="2944813" y="2306638"/>
          <p14:tracePt t="14647" x="2917825" y="2343150"/>
          <p14:tracePt t="14654" x="2898775" y="2379663"/>
          <p14:tracePt t="14666" x="2881313" y="2408238"/>
          <p14:tracePt t="14670" x="2862263" y="2435225"/>
          <p14:tracePt t="14682" x="2852738" y="2471738"/>
          <p14:tracePt t="14688" x="2825750" y="2498725"/>
          <p14:tracePt t="14697" x="2817813" y="2525713"/>
          <p14:tracePt t="14704" x="2817813" y="2562225"/>
          <p14:tracePt t="14710" x="2808288" y="2581275"/>
          <p14:tracePt t="14720" x="2808288" y="2598738"/>
          <p14:tracePt t="14728" x="2808288" y="2625725"/>
          <p14:tracePt t="14736" x="2808288" y="2654300"/>
          <p14:tracePt t="14743" x="2808288" y="2681288"/>
          <p14:tracePt t="14752" x="2808288" y="2698750"/>
          <p14:tracePt t="14760" x="2808288" y="2727325"/>
          <p14:tracePt t="14768" x="2808288" y="2754313"/>
          <p14:tracePt t="14776" x="2808288" y="2800350"/>
          <p14:tracePt t="14784" x="2825750" y="2827338"/>
          <p14:tracePt t="14792" x="2825750" y="2873375"/>
          <p14:tracePt t="14800" x="2825750" y="2900363"/>
          <p14:tracePt t="14809" x="2825750" y="2927350"/>
          <p14:tracePt t="14816" x="2835275" y="2973388"/>
          <p14:tracePt t="14824" x="2835275" y="3000375"/>
          <p14:tracePt t="14832" x="2835275" y="3046413"/>
          <p14:tracePt t="14843" x="2835275" y="3082925"/>
          <p14:tracePt t="14848" x="2835275" y="3136900"/>
          <p14:tracePt t="14856" x="2835275" y="3182938"/>
          <p14:tracePt t="14864" x="2835275" y="3228975"/>
          <p14:tracePt t="14872" x="2835275" y="3292475"/>
          <p14:tracePt t="14879" x="2825750" y="3346450"/>
          <p14:tracePt t="14888" x="2817813" y="3411538"/>
          <p14:tracePt t="14896" x="2817813" y="3465513"/>
          <p14:tracePt t="14904" x="2817813" y="3519488"/>
          <p14:tracePt t="14912" x="2817813" y="3565525"/>
          <p14:tracePt t="14920" x="2808288" y="3621088"/>
          <p14:tracePt t="14928" x="2808288" y="3711575"/>
          <p14:tracePt t="14936" x="2808288" y="3784600"/>
          <p14:tracePt t="14943" x="2808288" y="3840163"/>
          <p14:tracePt t="14952" x="2808288" y="3894138"/>
          <p14:tracePt t="14960" x="2808288" y="3957638"/>
          <p14:tracePt t="14968" x="2808288" y="4049713"/>
          <p14:tracePt t="14980" x="2817813" y="4103688"/>
          <p14:tracePt t="14983" x="2835275" y="4167188"/>
          <p14:tracePt t="14995" x="2844800" y="4213225"/>
          <p14:tracePt t="15000" x="2844800" y="4268788"/>
          <p14:tracePt t="15010" x="2844800" y="4340225"/>
          <p14:tracePt t="15027" x="2844800" y="4449763"/>
          <p14:tracePt t="15033" x="2844800" y="4495800"/>
          <p14:tracePt t="15042" x="2844800" y="4551363"/>
          <p14:tracePt t="15050" x="2835275" y="4641850"/>
          <p14:tracePt t="15058" x="2825750" y="4705350"/>
          <p14:tracePt t="15066" x="2825750" y="4741863"/>
          <p14:tracePt t="15075" x="2825750" y="4787900"/>
          <p14:tracePt t="15082" x="2825750" y="4824413"/>
          <p14:tracePt t="15091" x="2825750" y="4870450"/>
          <p14:tracePt t="15098" x="2825750" y="4897438"/>
          <p14:tracePt t="15106" x="2825750" y="4933950"/>
          <p14:tracePt t="15114" x="2825750" y="4951413"/>
          <p14:tracePt t="15123" x="2825750" y="4979988"/>
          <p14:tracePt t="15131" x="2825750" y="4997450"/>
          <p14:tracePt t="15138" x="2825750" y="5016500"/>
          <p14:tracePt t="15146" x="2835275" y="5053013"/>
          <p14:tracePt t="15154" x="2835275" y="5070475"/>
          <p14:tracePt t="15162" x="2844800" y="5106988"/>
          <p14:tracePt t="15170" x="2852738" y="5116513"/>
          <p14:tracePt t="15178" x="2852738" y="5143500"/>
          <p14:tracePt t="15186" x="2862263" y="5170488"/>
          <p14:tracePt t="15196" x="2871788" y="5197475"/>
          <p14:tracePt t="15202" x="2871788" y="5216525"/>
          <p14:tracePt t="15210" x="2889250" y="5253038"/>
          <p14:tracePt t="15218" x="2898775" y="5280025"/>
          <p14:tracePt t="15227" x="2908300" y="5307013"/>
          <p14:tracePt t="15234" x="2925763" y="5353050"/>
          <p14:tracePt t="15243" x="2935288" y="5372100"/>
          <p14:tracePt t="15250" x="2944813" y="5416550"/>
          <p14:tracePt t="15258" x="2954338" y="5445125"/>
          <p14:tracePt t="15266" x="2962275" y="5462588"/>
          <p14:tracePt t="15274" x="2971800" y="5472113"/>
          <p14:tracePt t="15282" x="2981325" y="5489575"/>
          <p14:tracePt t="15292" x="2998788" y="5518150"/>
          <p14:tracePt t="15300" x="3035300" y="5535613"/>
          <p14:tracePt t="15308" x="3063875" y="5562600"/>
          <p14:tracePt t="15316" x="3127375" y="5581650"/>
          <p14:tracePt t="15324" x="3154363" y="5589588"/>
          <p14:tracePt t="15332" x="3181350" y="5599113"/>
          <p14:tracePt t="15340" x="3200400" y="5599113"/>
          <p14:tracePt t="15348" x="3244850" y="5618163"/>
          <p14:tracePt t="15356" x="3273425" y="5618163"/>
          <p14:tracePt t="15365" x="3290888" y="5618163"/>
          <p14:tracePt t="15373" x="3309938" y="5618163"/>
          <p14:tracePt t="15380" x="3327400" y="5608638"/>
          <p14:tracePt t="15388" x="3346450" y="5608638"/>
          <p14:tracePt t="15396" x="3373438" y="5599113"/>
          <p14:tracePt t="15404" x="3390900" y="5581650"/>
          <p14:tracePt t="15412" x="3409950" y="5572125"/>
          <p14:tracePt t="15420" x="3436938" y="5554663"/>
          <p14:tracePt t="15428" x="3463925" y="5535613"/>
          <p14:tracePt t="15436" x="3490913" y="5518150"/>
          <p14:tracePt t="15445" x="3500438" y="5499100"/>
          <p14:tracePt t="15453" x="3527425" y="5462588"/>
          <p14:tracePt t="15461" x="3556000" y="5435600"/>
          <p14:tracePt t="15469" x="3573463" y="5399088"/>
          <p14:tracePt t="15477" x="3582988" y="5343525"/>
          <p14:tracePt t="15484" x="3609975" y="5299075"/>
          <p14:tracePt t="15493" x="3636963" y="5226050"/>
          <p14:tracePt t="15501" x="3646488" y="5180013"/>
          <p14:tracePt t="15510" x="3656013" y="5106988"/>
          <p14:tracePt t="15517" x="3656013" y="5070475"/>
          <p14:tracePt t="15526" x="3665538" y="5016500"/>
          <p14:tracePt t="15533" x="3665538" y="4960938"/>
          <p14:tracePt t="15541" x="3665538" y="4906963"/>
          <p14:tracePt t="15550" x="3665538" y="4833938"/>
          <p14:tracePt t="15556" x="3665538" y="4787900"/>
          <p14:tracePt t="15567" x="3665538" y="4724400"/>
          <p14:tracePt t="15573" x="3665538" y="4660900"/>
          <p14:tracePt t="15582" x="3665538" y="4605338"/>
          <p14:tracePt t="15589" x="3665538" y="4559300"/>
          <p14:tracePt t="15599" x="3665538" y="4532313"/>
          <p14:tracePt t="15607" x="3656013" y="4505325"/>
          <p14:tracePt t="15614" x="3656013" y="4478338"/>
          <p14:tracePt t="15623" x="3656013" y="4441825"/>
          <p14:tracePt t="15630" x="3656013" y="4413250"/>
          <p14:tracePt t="15639" x="3656013" y="4395788"/>
          <p14:tracePt t="15646" x="3656013" y="4376738"/>
          <p14:tracePt t="15654" x="3656013" y="4349750"/>
          <p14:tracePt t="15662" x="3656013" y="4332288"/>
          <p14:tracePt t="15670" x="3656013" y="4322763"/>
          <p14:tracePt t="15678" x="3656013" y="4313238"/>
          <p14:tracePt t="15758" x="3656013" y="4332288"/>
          <p14:tracePt t="15766" x="3656013" y="4359275"/>
          <p14:tracePt t="15774" x="3656013" y="4405313"/>
          <p14:tracePt t="15781" x="3656013" y="4495800"/>
          <p14:tracePt t="15790" x="3665538" y="4551363"/>
          <p14:tracePt t="15798" x="3665538" y="4595813"/>
          <p14:tracePt t="15806" x="3665538" y="4660900"/>
          <p14:tracePt t="15814" x="3665538" y="4751388"/>
          <p14:tracePt t="15822" x="3665538" y="4814888"/>
          <p14:tracePt t="15830" x="3665538" y="4870450"/>
          <p14:tracePt t="15838" x="3665538" y="4906963"/>
          <p14:tracePt t="15846" x="3665538" y="4960938"/>
          <p14:tracePt t="15857" x="3656013" y="5043488"/>
          <p14:tracePt t="15862" x="3656013" y="5097463"/>
          <p14:tracePt t="15873" x="3629025" y="5126038"/>
          <p14:tracePt t="15878" x="3619500" y="5160963"/>
          <p14:tracePt t="15894" x="3609975" y="5189538"/>
          <p14:tracePt t="15895" x="3600450" y="5197475"/>
          <p14:tracePt t="15904" x="3592513" y="5216525"/>
          <p14:tracePt t="15913" x="3582988" y="5226050"/>
          <p14:tracePt t="15920" x="3582988" y="5233988"/>
          <p14:tracePt t="15929" x="3573463" y="5233988"/>
          <p14:tracePt t="15936" x="3556000" y="5243513"/>
          <p14:tracePt t="15943" x="3527425" y="5253038"/>
          <p14:tracePt t="15952" x="3500438" y="5262563"/>
          <p14:tracePt t="15960" x="3482975" y="5289550"/>
          <p14:tracePt t="15967" x="3455988" y="5299075"/>
          <p14:tracePt t="15976" x="3436938" y="5307013"/>
          <p14:tracePt t="15984" x="3390900" y="5316538"/>
          <p14:tracePt t="15993" x="3363913" y="5335588"/>
          <p14:tracePt t="15999" x="3336925" y="5343525"/>
          <p14:tracePt t="16008" x="3300413" y="5353050"/>
          <p14:tracePt t="16016" x="3263900" y="5380038"/>
          <p14:tracePt t="16026" x="3244850" y="5389563"/>
          <p14:tracePt t="16033" x="3200400" y="5399088"/>
          <p14:tracePt t="16041" x="3136900" y="5426075"/>
          <p14:tracePt t="16048" x="3108325" y="5426075"/>
          <p14:tracePt t="16059" x="3063875" y="5435600"/>
          <p14:tracePt t="16065" x="3027363" y="5435600"/>
          <p14:tracePt t="16073" x="2981325" y="5435600"/>
          <p14:tracePt t="16081" x="2944813" y="5435600"/>
          <p14:tracePt t="16089" x="2908300" y="5435600"/>
          <p14:tracePt t="16097" x="2852738" y="5435600"/>
          <p14:tracePt t="16105" x="2808288" y="5435600"/>
          <p14:tracePt t="16115" x="2771775" y="5435600"/>
          <p14:tracePt t="16123" x="2698750" y="5435600"/>
          <p14:tracePt t="16131" x="2625725" y="5435600"/>
          <p14:tracePt t="16138" x="2533650" y="5435600"/>
          <p14:tracePt t="16145" x="2479675" y="5435600"/>
          <p14:tracePt t="16155" x="2397125" y="5445125"/>
          <p14:tracePt t="16161" x="2306638" y="5445125"/>
          <p14:tracePt t="16171" x="2251075" y="5445125"/>
          <p14:tracePt t="16178" x="2187575" y="5453063"/>
          <p14:tracePt t="16186" x="2160588" y="5453063"/>
          <p14:tracePt t="16194" x="2143125" y="5453063"/>
          <p14:tracePt t="16226" x="2133600" y="5453063"/>
          <p14:tracePt t="16275" x="2151063" y="5453063"/>
          <p14:tracePt t="16285" x="2170113" y="5453063"/>
          <p14:tracePt t="16290" x="2187575" y="5453063"/>
          <p14:tracePt t="16299" x="2224088" y="5453063"/>
          <p14:tracePt t="16306" x="2270125" y="5453063"/>
          <p14:tracePt t="16314" x="2306638" y="5453063"/>
          <p14:tracePt t="16323" x="2352675" y="5445125"/>
          <p14:tracePt t="16333" x="2397125" y="5435600"/>
          <p14:tracePt t="16338" x="2425700" y="5435600"/>
          <p14:tracePt t="16349" x="2443163" y="5435600"/>
          <p14:tracePt t="16354" x="2452688" y="5435600"/>
          <p14:tracePt t="16394" x="2425700" y="5435600"/>
          <p14:tracePt t="16402" x="2406650" y="5435600"/>
          <p14:tracePt t="16410" x="2379663" y="5435600"/>
          <p14:tracePt t="16418" x="2343150" y="5435600"/>
          <p14:tracePt t="16426" x="2316163" y="5435600"/>
          <p14:tracePt t="16436" x="2279650" y="5445125"/>
          <p14:tracePt t="16444" x="2243138" y="5445125"/>
          <p14:tracePt t="16452" x="2214563" y="5445125"/>
          <p14:tracePt t="16460" x="2197100" y="5445125"/>
          <p14:tracePt t="16492" x="2197100" y="5453063"/>
          <p14:tracePt t="16533" x="2214563" y="5453063"/>
          <p14:tracePt t="16540" x="2243138" y="5453063"/>
          <p14:tracePt t="16548" x="2306638" y="5435600"/>
          <p14:tracePt t="16556" x="2416175" y="5435600"/>
          <p14:tracePt t="16564" x="2598738" y="5416550"/>
          <p14:tracePt t="16572" x="2744788" y="5399088"/>
          <p14:tracePt t="16580" x="2908300" y="5399088"/>
          <p14:tracePt t="16588" x="3054350" y="5389563"/>
          <p14:tracePt t="16596" x="3163888" y="5389563"/>
          <p14:tracePt t="16604" x="3273425" y="5372100"/>
          <p14:tracePt t="16613" x="3400425" y="5372100"/>
          <p14:tracePt t="16621" x="3455988" y="5372100"/>
          <p14:tracePt t="16628" x="3600450" y="5362575"/>
          <p14:tracePt t="16636" x="3692525" y="5362575"/>
          <p14:tracePt t="16644" x="3792538" y="5343525"/>
          <p14:tracePt t="16653" x="3846513" y="5335588"/>
          <p14:tracePt t="16660" x="3902075" y="5335588"/>
          <p14:tracePt t="16671" x="3948113" y="5335588"/>
          <p14:tracePt t="16676" x="3965575" y="5335588"/>
          <p14:tracePt t="16685" x="3992563" y="5335588"/>
          <p14:tracePt t="16692" x="4002088" y="5335588"/>
          <p14:tracePt t="16750" x="3975100" y="5335588"/>
          <p14:tracePt t="16758" x="3956050" y="5335588"/>
          <p14:tracePt t="16766" x="3919538" y="5343525"/>
          <p14:tracePt t="16774" x="3856038" y="5353050"/>
          <p14:tracePt t="16782" x="3783013" y="5372100"/>
          <p14:tracePt t="16791" x="3709988" y="5372100"/>
          <p14:tracePt t="16799" x="3556000" y="5380038"/>
          <p14:tracePt t="16807" x="3427413" y="5380038"/>
          <p14:tracePt t="16815" x="3273425" y="5380038"/>
          <p14:tracePt t="16823" x="3190875" y="5380038"/>
          <p14:tracePt t="16833" x="3017838" y="5380038"/>
          <p14:tracePt t="16838" x="2908300" y="5380038"/>
          <p14:tracePt t="16851" x="2808288" y="5380038"/>
          <p14:tracePt t="16853" x="2771775" y="5380038"/>
          <p14:tracePt t="16862" x="2698750" y="5380038"/>
          <p14:tracePt t="16870" x="2671763" y="5380038"/>
          <p14:tracePt t="16883" x="2662238" y="5380038"/>
          <p14:tracePt t="16887" x="2652713" y="5380038"/>
          <p14:tracePt t="16967" x="2662238" y="5380038"/>
          <p14:tracePt t="16975" x="2708275" y="5380038"/>
          <p14:tracePt t="16983" x="2808288" y="5380038"/>
          <p14:tracePt t="16990" x="2881313" y="5380038"/>
          <p14:tracePt t="16998" x="3063875" y="5380038"/>
          <p14:tracePt t="17008" x="3244850" y="5399088"/>
          <p14:tracePt t="17016" x="3419475" y="5399088"/>
          <p14:tracePt t="17024" x="3673475" y="5416550"/>
          <p14:tracePt t="17032" x="3802063" y="5416550"/>
          <p14:tracePt t="17040" x="3948113" y="5416550"/>
          <p14:tracePt t="17047" x="4111625" y="5416550"/>
          <p14:tracePt t="17056" x="4148138" y="5416550"/>
          <p14:tracePt t="17064" x="4221163" y="5416550"/>
          <p14:tracePt t="17072" x="4284663" y="5426075"/>
          <p14:tracePt t="17080" x="4311650" y="5426075"/>
          <p14:tracePt t="17088" x="4321175" y="5426075"/>
          <p14:tracePt t="17145" x="4311650" y="5426075"/>
          <p14:tracePt t="17153" x="4294188" y="5426075"/>
          <p14:tracePt t="17160" x="4267200" y="5426075"/>
          <p14:tracePt t="17168" x="4202113" y="5399088"/>
          <p14:tracePt t="17176" x="4148138" y="5399088"/>
          <p14:tracePt t="17185" x="4075113" y="5399088"/>
          <p14:tracePt t="17192" x="3948113" y="5389563"/>
          <p14:tracePt t="17201" x="3856038" y="5389563"/>
          <p14:tracePt t="17210" x="3783013" y="5389563"/>
          <p14:tracePt t="17219" x="3702050" y="5389563"/>
          <p14:tracePt t="17226" x="3629025" y="5389563"/>
          <p14:tracePt t="17234" x="3556000" y="5389563"/>
          <p14:tracePt t="17241" x="3500438" y="5389563"/>
          <p14:tracePt t="17249" x="3446463" y="5389563"/>
          <p14:tracePt t="17257" x="3363913" y="5389563"/>
          <p14:tracePt t="17265" x="3336925" y="5399088"/>
          <p14:tracePt t="17273" x="3263900" y="5399088"/>
          <p14:tracePt t="17283" x="3171825" y="5416550"/>
          <p14:tracePt t="17289" x="3100388" y="5426075"/>
          <p14:tracePt t="17298" x="2981325" y="5453063"/>
          <p14:tracePt t="17306" x="2889250" y="5453063"/>
          <p14:tracePt t="17314" x="2798763" y="5472113"/>
          <p14:tracePt t="17322" x="2725738" y="5472113"/>
          <p14:tracePt t="17330" x="2652713" y="5472113"/>
          <p14:tracePt t="17338" x="2606675" y="5472113"/>
          <p14:tracePt t="17346" x="2552700" y="5472113"/>
          <p14:tracePt t="17354" x="2479675" y="5472113"/>
          <p14:tracePt t="17362" x="2433638" y="5472113"/>
          <p14:tracePt t="17370" x="2397125" y="5472113"/>
          <p14:tracePt t="17378" x="2360613" y="5472113"/>
          <p14:tracePt t="17389" x="2324100" y="5472113"/>
          <p14:tracePt t="17395" x="2316163" y="5472113"/>
          <p14:tracePt t="17443" x="2324100" y="5472113"/>
          <p14:tracePt t="17451" x="2352675" y="5472113"/>
          <p14:tracePt t="17459" x="2406650" y="5472113"/>
          <p14:tracePt t="17467" x="2489200" y="5472113"/>
          <p14:tracePt t="17477" x="2643188" y="5472113"/>
          <p14:tracePt t="17483" x="2789238" y="5472113"/>
          <p14:tracePt t="17491" x="3017838" y="5472113"/>
          <p14:tracePt t="17499" x="3190875" y="5472113"/>
          <p14:tracePt t="17507" x="3556000" y="5472113"/>
          <p14:tracePt t="17515" x="3738563" y="5472113"/>
          <p14:tracePt t="17523" x="3956050" y="5472113"/>
          <p14:tracePt t="17531" x="4138613" y="5472113"/>
          <p14:tracePt t="17539" x="4413250" y="5472113"/>
          <p14:tracePt t="17547" x="4540250" y="5472113"/>
          <p14:tracePt t="17555" x="4703763" y="5472113"/>
          <p14:tracePt t="17563" x="4776788" y="5472113"/>
          <p14:tracePt t="17573" x="4832350" y="5472113"/>
          <p14:tracePt t="17579" x="4849813" y="5472113"/>
          <p14:tracePt t="17589" x="4859338" y="5472113"/>
          <p14:tracePt t="17637" x="4859338" y="5462588"/>
          <p14:tracePt t="17653" x="4849813" y="5462588"/>
          <p14:tracePt t="17661" x="4832350" y="5462588"/>
          <p14:tracePt t="17669" x="4795838" y="5462588"/>
          <p14:tracePt t="17677" x="4749800" y="5453063"/>
          <p14:tracePt t="17685" x="4695825" y="5453063"/>
          <p14:tracePt t="17693" x="4622800" y="5453063"/>
          <p14:tracePt t="17700" x="4457700" y="5453063"/>
          <p14:tracePt t="17708" x="4294188" y="5453063"/>
          <p14:tracePt t="17716" x="4094163" y="5453063"/>
          <p14:tracePt t="17725" x="3929063" y="5453063"/>
          <p14:tracePt t="17733" x="3729038" y="5453063"/>
          <p14:tracePt t="17740" x="3556000" y="5453063"/>
          <p14:tracePt t="17749" x="3354388" y="5453063"/>
          <p14:tracePt t="17756" x="3190875" y="5453063"/>
          <p14:tracePt t="17764" x="2962275" y="5462588"/>
          <p14:tracePt t="17772" x="2817813" y="5462588"/>
          <p14:tracePt t="17780" x="2570163" y="5462588"/>
          <p14:tracePt t="17788" x="2462213" y="5472113"/>
          <p14:tracePt t="17796" x="2343150" y="5489575"/>
          <p14:tracePt t="17804" x="2251075" y="5489575"/>
          <p14:tracePt t="17812" x="2197100" y="5489575"/>
          <p14:tracePt t="17820" x="2106613" y="5499100"/>
          <p14:tracePt t="17829" x="2041525" y="5518150"/>
          <p14:tracePt t="17839" x="2014538" y="5518150"/>
          <p14:tracePt t="17846" x="1968500" y="5526088"/>
          <p14:tracePt t="17927" x="1978025" y="5526088"/>
          <p14:tracePt t="17937" x="2005013" y="5526088"/>
          <p14:tracePt t="17943" x="2087563" y="5508625"/>
          <p14:tracePt t="17951" x="2179638" y="5499100"/>
          <p14:tracePt t="17960" x="2270125" y="5499100"/>
          <p14:tracePt t="17967" x="2498725" y="5499100"/>
          <p14:tracePt t="17977" x="2643188" y="5499100"/>
          <p14:tracePt t="17983" x="2971800" y="5499100"/>
          <p14:tracePt t="17991" x="3171825" y="5499100"/>
          <p14:tracePt t="17999" x="3346450" y="5499100"/>
          <p14:tracePt t="18007" x="3683000" y="5499100"/>
          <p14:tracePt t="18015" x="3875088" y="5499100"/>
          <p14:tracePt t="18023" x="4057650" y="5499100"/>
          <p14:tracePt t="18031" x="4165600" y="5499100"/>
          <p14:tracePt t="18039" x="4311650" y="5499100"/>
          <p14:tracePt t="18047" x="4403725" y="5499100"/>
          <p14:tracePt t="18055" x="4467225" y="5499100"/>
          <p14:tracePt t="18063" x="4494213" y="5499100"/>
          <p14:tracePt t="18073" x="4503738" y="5499100"/>
          <p14:tracePt t="18177" x="4484688" y="5499100"/>
          <p14:tracePt t="18185" x="4467225" y="5499100"/>
          <p14:tracePt t="18193" x="4421188" y="5499100"/>
          <p14:tracePt t="18201" x="4340225" y="5499100"/>
          <p14:tracePt t="18209" x="4303713" y="5499100"/>
          <p14:tracePt t="18216" x="4202113" y="5499100"/>
          <p14:tracePt t="18225" x="4111625" y="5499100"/>
          <p14:tracePt t="18232" x="4021138" y="5499100"/>
          <p14:tracePt t="18240" x="3892550" y="5499100"/>
          <p14:tracePt t="18248" x="3783013" y="5499100"/>
          <p14:tracePt t="18256" x="3636963" y="5499100"/>
          <p14:tracePt t="18265" x="3527425" y="5499100"/>
          <p14:tracePt t="18274" x="3400425" y="5499100"/>
          <p14:tracePt t="18281" x="3309938" y="5499100"/>
          <p14:tracePt t="18289" x="3127375" y="5481638"/>
          <p14:tracePt t="18297" x="2998788" y="5481638"/>
          <p14:tracePt t="18305" x="2889250" y="5481638"/>
          <p14:tracePt t="18313" x="2771775" y="5472113"/>
          <p14:tracePt t="18321" x="2643188" y="5472113"/>
          <p14:tracePt t="18328" x="2606675" y="5472113"/>
          <p14:tracePt t="18336" x="2533650" y="5472113"/>
          <p14:tracePt t="18344" x="2516188" y="5472113"/>
          <p14:tracePt t="18360" x="2506663" y="5472113"/>
          <p14:tracePt t="18385" x="2506663" y="5462588"/>
          <p14:tracePt t="18483" x="2506663" y="5453063"/>
          <p14:tracePt t="18523" x="2506663" y="5445125"/>
          <p14:tracePt t="18563" x="2498725" y="5435600"/>
          <p14:tracePt t="18570" x="2489200" y="5435600"/>
          <p14:tracePt t="18578" x="2470150" y="5435600"/>
          <p14:tracePt t="18586" x="2452688" y="5426075"/>
          <p14:tracePt t="18594" x="2433638" y="5426075"/>
          <p14:tracePt t="18602" x="2416175" y="5426075"/>
          <p14:tracePt t="18610" x="2397125" y="5426075"/>
          <p14:tracePt t="18618" x="2379663" y="5426075"/>
          <p14:tracePt t="18626" x="2360613" y="5426075"/>
          <p14:tracePt t="18642" x="2343150" y="5426075"/>
          <p14:tracePt t="18651" x="2333625" y="5426075"/>
          <p14:tracePt t="18658" x="2316163" y="5426075"/>
          <p14:tracePt t="18666" x="2306638" y="5426075"/>
          <p14:tracePt t="18675" x="2297113" y="5426075"/>
          <p14:tracePt t="18690" x="2287588" y="5426075"/>
          <p14:tracePt t="18700" x="2279650" y="5416550"/>
          <p14:tracePt t="18706" x="2270125" y="5416550"/>
          <p14:tracePt t="18796" x="2279650" y="5416550"/>
          <p14:tracePt t="18805" x="2306638" y="5416550"/>
          <p14:tracePt t="18812" x="2352675" y="5408613"/>
          <p14:tracePt t="18820" x="2425700" y="5408613"/>
          <p14:tracePt t="18828" x="2570163" y="5408613"/>
          <p14:tracePt t="18836" x="2798763" y="5389563"/>
          <p14:tracePt t="18844" x="2990850" y="5389563"/>
          <p14:tracePt t="18852" x="3244850" y="5389563"/>
          <p14:tracePt t="18860" x="3646488" y="5389563"/>
          <p14:tracePt t="18869" x="3948113" y="5389563"/>
          <p14:tracePt t="18877" x="4111625" y="5389563"/>
          <p14:tracePt t="18885" x="4340225" y="5399088"/>
          <p14:tracePt t="18897" x="4576763" y="5408613"/>
          <p14:tracePt t="18900" x="4740275" y="5426075"/>
          <p14:tracePt t="18908" x="4813300" y="5426075"/>
          <p14:tracePt t="18916" x="4959350" y="5445125"/>
          <p14:tracePt t="18924" x="5059363" y="5472113"/>
          <p14:tracePt t="18932" x="5114925" y="5472113"/>
          <p14:tracePt t="18940" x="5151438" y="5472113"/>
          <p14:tracePt t="18948" x="5168900" y="5472113"/>
          <p14:tracePt t="18956" x="5178425" y="5472113"/>
          <p14:tracePt t="18964" x="5187950" y="5472113"/>
          <p14:tracePt t="19031" x="5168900" y="5472113"/>
          <p14:tracePt t="19039" x="5151438" y="5472113"/>
          <p14:tracePt t="19046" x="5132388" y="5472113"/>
          <p14:tracePt t="19055" x="5105400" y="5472113"/>
          <p14:tracePt t="19062" x="5049838" y="5472113"/>
          <p14:tracePt t="19071" x="4995863" y="5472113"/>
          <p14:tracePt t="19078" x="4922838" y="5472113"/>
          <p14:tracePt t="19087" x="4832350" y="5472113"/>
          <p14:tracePt t="19094" x="4740275" y="5472113"/>
          <p14:tracePt t="19103" x="4686300" y="5472113"/>
          <p14:tracePt t="19110" x="4594225" y="5472113"/>
          <p14:tracePt t="19121" x="4476750" y="5499100"/>
          <p14:tracePt t="19126" x="4330700" y="5499100"/>
          <p14:tracePt t="19139" x="4184650" y="5508625"/>
          <p14:tracePt t="19141" x="4075113" y="5526088"/>
          <p14:tracePt t="19151" x="3975100" y="5535613"/>
          <p14:tracePt t="19158" x="3838575" y="5535613"/>
          <p14:tracePt t="19166" x="3738563" y="5535613"/>
          <p14:tracePt t="19174" x="3609975" y="5535613"/>
          <p14:tracePt t="19182" x="3500438" y="5535613"/>
          <p14:tracePt t="19190" x="3390900" y="5535613"/>
          <p14:tracePt t="19198" x="3281363" y="5535613"/>
          <p14:tracePt t="19206" x="3190875" y="5535613"/>
          <p14:tracePt t="19214" x="3154363" y="5535613"/>
          <p14:tracePt t="19222" x="3063875" y="5535613"/>
          <p14:tracePt t="19230" x="3027363" y="5526088"/>
          <p14:tracePt t="19238" x="2990850" y="5526088"/>
          <p14:tracePt t="19246" x="2962275" y="5526088"/>
          <p14:tracePt t="19254" x="2954338" y="5526088"/>
          <p14:tracePt t="19296" x="2954338" y="5518150"/>
          <p14:tracePt t="19302" x="2954338" y="5508625"/>
          <p14:tracePt t="19320" x="2971800" y="5499100"/>
          <p14:tracePt t="19328" x="2981325" y="5499100"/>
          <p14:tracePt t="19335" x="2990850" y="5499100"/>
          <p14:tracePt t="19344" x="2998788" y="5499100"/>
          <p14:tracePt t="19360" x="2998788" y="5526088"/>
          <p14:tracePt t="19368" x="2998788" y="5554663"/>
          <p14:tracePt t="19376" x="2998788" y="5635625"/>
          <p14:tracePt t="19594" x="2990850" y="5535613"/>
          <p14:tracePt t="19603" x="2990850" y="5462588"/>
          <p14:tracePt t="19610" x="2981325" y="5380038"/>
          <p14:tracePt t="19619" x="2935288" y="5353050"/>
          <p14:tracePt t="19626" x="2889250" y="5326063"/>
          <p14:tracePt t="19638" x="2825750" y="5289550"/>
          <p14:tracePt t="19642" x="2825750" y="5280025"/>
          <p14:tracePt t="19650" x="2808288" y="5270500"/>
          <p14:tracePt t="19658" x="2798763" y="5270500"/>
          <p14:tracePt t="19666" x="2789238" y="5270500"/>
          <p14:tracePt t="19674" x="2781300" y="5270500"/>
          <p14:tracePt t="19682" x="2771775" y="5270500"/>
          <p14:tracePt t="19698" x="2762250" y="5270500"/>
          <p14:tracePt t="19722" x="2752725" y="5270500"/>
          <p14:tracePt t="19730" x="2735263" y="5270500"/>
          <p14:tracePt t="19738" x="2716213" y="5270500"/>
          <p14:tracePt t="19746" x="2698750" y="5270500"/>
          <p14:tracePt t="19754" x="2679700" y="5270500"/>
          <p14:tracePt t="19763" x="2662238" y="5270500"/>
          <p14:tracePt t="19771" x="2643188" y="5270500"/>
          <p14:tracePt t="19779" x="2616200" y="5270500"/>
          <p14:tracePt t="19787" x="2606675" y="5270500"/>
          <p14:tracePt t="19794" x="2598738" y="5270500"/>
          <p14:tracePt t="20398" x="2598738" y="5226050"/>
          <p14:tracePt t="20407" x="2598738" y="5170488"/>
          <p14:tracePt t="20413" x="2598738" y="5106988"/>
          <p14:tracePt t="20423" x="2598738" y="4997450"/>
          <p14:tracePt t="20432" x="2598738" y="4887913"/>
          <p14:tracePt t="20439" x="2589213" y="4814888"/>
          <p14:tracePt t="20448" x="2589213" y="4705350"/>
          <p14:tracePt t="20453" x="2589213" y="4614863"/>
          <p14:tracePt t="20464" x="2570163" y="4468813"/>
          <p14:tracePt t="20470" x="2570163" y="4376738"/>
          <p14:tracePt t="20480" x="2570163" y="4340225"/>
          <p14:tracePt t="20488" x="2570163" y="4286250"/>
          <p14:tracePt t="20496" x="2570163" y="4213225"/>
          <p14:tracePt t="20504" x="2570163" y="4186238"/>
          <p14:tracePt t="20512" x="2570163" y="4149725"/>
          <p14:tracePt t="20520" x="2570163" y="4130675"/>
          <p14:tracePt t="20528" x="2570163" y="4103688"/>
          <p14:tracePt t="20536" x="2570163" y="4067175"/>
          <p14:tracePt t="20544" x="2570163" y="4049713"/>
          <p14:tracePt t="20552" x="2579688" y="4040188"/>
          <p14:tracePt t="20560" x="2589213" y="4030663"/>
          <p14:tracePt t="20568" x="2598738" y="4030663"/>
          <p14:tracePt t="20576" x="2625725" y="4021138"/>
          <p14:tracePt t="20584" x="2652713" y="4021138"/>
          <p14:tracePt t="20592" x="2671763" y="4021138"/>
          <p14:tracePt t="20600" x="2708275" y="4040188"/>
          <p14:tracePt t="20608" x="2752725" y="4086225"/>
          <p14:tracePt t="20616" x="2789238" y="4130675"/>
          <p14:tracePt t="20624" x="2825750" y="4176713"/>
          <p14:tracePt t="20633" x="2862263" y="4240213"/>
          <p14:tracePt t="20641" x="2898775" y="4322763"/>
          <p14:tracePt t="20649" x="2971800" y="4405313"/>
          <p14:tracePt t="20657" x="3027363" y="4478338"/>
          <p14:tracePt t="20665" x="3108325" y="4595813"/>
          <p14:tracePt t="20673" x="3200400" y="4697413"/>
          <p14:tracePt t="20681" x="3236913" y="4778375"/>
          <p14:tracePt t="20689" x="3300413" y="4870450"/>
          <p14:tracePt t="20697" x="3336925" y="4933950"/>
          <p14:tracePt t="20705" x="3373438" y="5016500"/>
          <p14:tracePt t="20713" x="3409950" y="5080000"/>
          <p14:tracePt t="20720" x="3455988" y="5160963"/>
          <p14:tracePt t="20730" x="3482975" y="5226050"/>
          <p14:tracePt t="20736" x="3490913" y="5270500"/>
          <p14:tracePt t="20746" x="3500438" y="5307013"/>
          <p14:tracePt t="20754" x="3500438" y="5335588"/>
          <p14:tracePt t="20762" x="3500438" y="5372100"/>
          <p14:tracePt t="20770" x="3500438" y="5399088"/>
          <p14:tracePt t="20778" x="3500438" y="5416550"/>
          <p14:tracePt t="20786" x="3500438" y="5445125"/>
          <p14:tracePt t="20793" x="3500438" y="5472113"/>
          <p14:tracePt t="20802" x="3482975" y="5518150"/>
          <p14:tracePt t="20810" x="3455988" y="5535613"/>
          <p14:tracePt t="20818" x="3436938" y="5572125"/>
          <p14:tracePt t="20826" x="3400425" y="5589588"/>
          <p14:tracePt t="20834" x="3382963" y="5608638"/>
          <p14:tracePt t="20843" x="3354388" y="5635625"/>
          <p14:tracePt t="20851" x="3327400" y="5662613"/>
          <p14:tracePt t="20860" x="3281363" y="5672138"/>
          <p14:tracePt t="20866" x="3263900" y="5681663"/>
          <p14:tracePt t="20878" x="3244850" y="5691188"/>
          <p14:tracePt t="20883" x="3227388" y="5699125"/>
          <p14:tracePt t="20893" x="3217863" y="5708650"/>
          <p14:tracePt t="20898" x="3208338" y="5708650"/>
          <p14:tracePt t="20909" x="3208338" y="5718175"/>
          <p14:tracePt t="20923" x="3200400" y="5718175"/>
          <p14:tracePt t="20930" x="3200400" y="5727700"/>
          <p14:tracePt t="20939" x="3200400" y="5745163"/>
          <p14:tracePt t="20946" x="3200400" y="5772150"/>
          <p14:tracePt t="20956" x="3200400" y="5800725"/>
          <p14:tracePt t="20962" x="3200400" y="5837238"/>
          <p14:tracePt t="20971" x="3190875" y="5864225"/>
          <p14:tracePt t="20979" x="3190875" y="5900738"/>
          <p14:tracePt t="20987" x="3181350" y="5937250"/>
          <p14:tracePt t="20994" x="3181350" y="5964238"/>
          <p14:tracePt t="21003" x="3171825" y="5983288"/>
          <p14:tracePt t="21012" x="3163888" y="6010275"/>
          <p14:tracePt t="21019" x="3163888" y="6027738"/>
          <p14:tracePt t="21028" x="3163888" y="6054725"/>
          <p14:tracePt t="21036" x="3163888" y="6073775"/>
          <p14:tracePt t="21045" x="3163888" y="6083300"/>
          <p14:tracePt t="21053" x="3163888" y="6091238"/>
          <p14:tracePt t="21069" x="3171825" y="6100763"/>
          <p14:tracePt t="21084" x="3181350" y="6100763"/>
          <p14:tracePt t="21101" x="3190875" y="6100763"/>
          <p14:tracePt t="21111" x="3208338" y="6100763"/>
          <p14:tracePt t="21127" x="3236913" y="6091238"/>
          <p14:tracePt t="21133" x="3244850" y="6083300"/>
          <p14:tracePt t="21141" x="3254375" y="6073775"/>
          <p14:tracePt t="21149" x="3263900" y="6054725"/>
          <p14:tracePt t="21157" x="3273425" y="6037263"/>
          <p14:tracePt t="21164" x="3281363" y="6010275"/>
          <p14:tracePt t="21173" x="3281363" y="5983288"/>
          <p14:tracePt t="21181" x="3281363" y="5937250"/>
          <p14:tracePt t="21189" x="3281363" y="5900738"/>
          <p14:tracePt t="21196" x="3281363" y="5854700"/>
          <p14:tracePt t="21204" x="3273425" y="5800725"/>
          <p14:tracePt t="21212" x="3254375" y="5727700"/>
          <p14:tracePt t="21220" x="3236913" y="5662613"/>
          <p14:tracePt t="21228" x="3200400" y="5554663"/>
          <p14:tracePt t="21237" x="3181350" y="5489575"/>
          <p14:tracePt t="21246" x="3154363" y="5426075"/>
          <p14:tracePt t="21253" x="3144838" y="5372100"/>
          <p14:tracePt t="21260" x="3136900" y="5326063"/>
          <p14:tracePt t="21268" x="3136900" y="5299075"/>
          <p14:tracePt t="21278" x="3136900" y="5270500"/>
          <p14:tracePt t="21284" x="3136900" y="5253038"/>
          <p14:tracePt t="21295" x="3136900" y="5226050"/>
          <p14:tracePt t="21307" x="3136900" y="5180013"/>
          <p14:tracePt t="21314" x="3136900" y="5126038"/>
          <p14:tracePt t="21323" x="3136900" y="5097463"/>
          <p14:tracePt t="21331" x="3136900" y="5043488"/>
          <p14:tracePt t="21343" x="3136900" y="4997450"/>
          <p14:tracePt t="21346" x="3144838" y="4960938"/>
          <p14:tracePt t="21354" x="3163888" y="4914900"/>
          <p14:tracePt t="21362" x="3171825" y="4851400"/>
          <p14:tracePt t="21370" x="3181350" y="4814888"/>
          <p14:tracePt t="21377" x="3200400" y="4768850"/>
          <p14:tracePt t="21386" x="3200400" y="4741863"/>
          <p14:tracePt t="21394" x="3217863" y="4705350"/>
          <p14:tracePt t="21402" x="3217863" y="4687888"/>
          <p14:tracePt t="21410" x="3217863" y="4678363"/>
          <p14:tracePt t="21418" x="3217863" y="4668838"/>
          <p14:tracePt t="21434" x="3217863" y="4660900"/>
          <p14:tracePt t="21442" x="3217863" y="4651375"/>
          <p14:tracePt t="21450" x="3208338" y="4641850"/>
          <p14:tracePt t="21458" x="3190875" y="4632325"/>
          <p14:tracePt t="21467" x="3154363" y="4624388"/>
          <p14:tracePt t="21476" x="3117850" y="4605338"/>
          <p14:tracePt t="21483" x="3035300" y="4578350"/>
          <p14:tracePt t="21491" x="2917825" y="4514850"/>
          <p14:tracePt t="21498" x="2852738" y="4495800"/>
          <p14:tracePt t="21506" x="2762250" y="4449763"/>
          <p14:tracePt t="21515" x="2698750" y="4422775"/>
          <p14:tracePt t="21523" x="2652713" y="4405313"/>
          <p14:tracePt t="21531" x="2643188" y="4386263"/>
          <p14:tracePt t="21547" x="2643188" y="4368800"/>
          <p14:tracePt t="21557" x="2643188" y="4349750"/>
          <p14:tracePt t="21562" x="2671763" y="4332288"/>
          <p14:tracePt t="21570" x="2716213" y="4295775"/>
          <p14:tracePt t="21578" x="2781300" y="4259263"/>
          <p14:tracePt t="21586" x="2844800" y="4213225"/>
          <p14:tracePt t="21593" x="2889250" y="4195763"/>
          <p14:tracePt t="21604" x="2935288" y="4159250"/>
          <p14:tracePt t="21612" x="2990850" y="4122738"/>
          <p14:tracePt t="21620" x="3017838" y="4094163"/>
          <p14:tracePt t="21628" x="3054350" y="4040188"/>
          <p14:tracePt t="21636" x="3090863" y="3994150"/>
          <p14:tracePt t="21644" x="3127375" y="3948113"/>
          <p14:tracePt t="21652" x="3154363" y="3867150"/>
          <p14:tracePt t="21660" x="3171825" y="3811588"/>
          <p14:tracePt t="21668" x="3200400" y="3711575"/>
          <p14:tracePt t="21676" x="3200400" y="3621088"/>
          <p14:tracePt t="21684" x="3200400" y="3529013"/>
          <p14:tracePt t="21693" x="3200400" y="3438525"/>
          <p14:tracePt t="21700" x="3200400" y="3292475"/>
          <p14:tracePt t="21709" x="3181350" y="3192463"/>
          <p14:tracePt t="21716" x="3171825" y="3119438"/>
          <p14:tracePt t="21726" x="3144838" y="3017838"/>
          <p14:tracePt t="21733" x="3117850" y="2927350"/>
          <p14:tracePt t="21740" x="3108325" y="2881313"/>
          <p14:tracePt t="21748" x="3081338" y="2836863"/>
          <p14:tracePt t="21756" x="3081338" y="2800350"/>
          <p14:tracePt t="21764" x="3071813" y="2754313"/>
          <p14:tracePt t="21772" x="3044825" y="2690813"/>
          <p14:tracePt t="21779" x="3044825" y="2654300"/>
          <p14:tracePt t="21789" x="3044825" y="2625725"/>
          <p14:tracePt t="21797" x="3044825" y="2571750"/>
          <p14:tracePt t="21804" x="3044825" y="2525713"/>
          <p14:tracePt t="21812" x="3044825" y="2471738"/>
          <p14:tracePt t="21820" x="3054350" y="2435225"/>
          <p14:tracePt t="21828" x="3063875" y="2389188"/>
          <p14:tracePt t="21836" x="3081338" y="2325688"/>
          <p14:tracePt t="21844" x="3108325" y="2298700"/>
          <p14:tracePt t="21852" x="3127375" y="2270125"/>
          <p14:tracePt t="21860" x="3144838" y="2233613"/>
          <p14:tracePt t="21868" x="3154363" y="2216150"/>
          <p14:tracePt t="21877" x="3163888" y="2206625"/>
          <p14:tracePt t="21886" x="3171825" y="2197100"/>
          <p14:tracePt t="21902" x="3181350" y="2189163"/>
          <p14:tracePt t="21970" x="3171825" y="2189163"/>
          <p14:tracePt t="21981" x="3154363" y="2197100"/>
          <p14:tracePt t="21986" x="3136900" y="2216150"/>
          <p14:tracePt t="21995" x="3117850" y="2252663"/>
          <p14:tracePt t="22002" x="3100388" y="2270125"/>
          <p14:tracePt t="22011" x="3071813" y="2316163"/>
          <p14:tracePt t="22018" x="3035300" y="2362200"/>
          <p14:tracePt t="22026" x="3027363" y="2408238"/>
          <p14:tracePt t="22034" x="3008313" y="2435225"/>
          <p14:tracePt t="22043" x="2998788" y="2489200"/>
          <p14:tracePt t="22050" x="2954338" y="2589213"/>
          <p14:tracePt t="22058" x="2944813" y="2698750"/>
          <p14:tracePt t="22067" x="2925763" y="2763838"/>
          <p14:tracePt t="22075" x="2917825" y="2909888"/>
          <p14:tracePt t="22082" x="2898775" y="2963863"/>
          <p14:tracePt t="22090" x="2898775" y="3090863"/>
          <p14:tracePt t="22115" x="2889250" y="3411538"/>
          <p14:tracePt t="22122" x="2889250" y="3502025"/>
          <p14:tracePt t="22130" x="2889250" y="3592513"/>
          <p14:tracePt t="22138" x="2889250" y="3665538"/>
          <p14:tracePt t="22148" x="2898775" y="3830638"/>
          <p14:tracePt t="22154" x="2908300" y="3957638"/>
          <p14:tracePt t="22164" x="2925763" y="4040188"/>
          <p14:tracePt t="22170" x="2935288" y="4203700"/>
          <p14:tracePt t="22181" x="2954338" y="4313238"/>
          <p14:tracePt t="22188" x="2962275" y="4386263"/>
          <p14:tracePt t="22196" x="2962275" y="4459288"/>
          <p14:tracePt t="22204" x="2981325" y="4541838"/>
          <p14:tracePt t="22212" x="3008313" y="4632325"/>
          <p14:tracePt t="22220" x="3027363" y="4678363"/>
          <p14:tracePt t="22230" x="3054350" y="4724400"/>
          <p14:tracePt t="22236" x="3054350" y="4732338"/>
          <p14:tracePt t="22244" x="3071813" y="4751388"/>
          <p14:tracePt t="22252" x="3081338" y="4751388"/>
          <p14:tracePt t="22260" x="3100388" y="4760913"/>
          <p14:tracePt t="22268" x="3117850" y="4760913"/>
          <p14:tracePt t="22276" x="3144838" y="4760913"/>
          <p14:tracePt t="22284" x="3208338" y="4724400"/>
          <p14:tracePt t="22292" x="3254375" y="4660900"/>
          <p14:tracePt t="22300" x="3317875" y="4578350"/>
          <p14:tracePt t="22309" x="3363913" y="4505325"/>
          <p14:tracePt t="22316" x="3463925" y="4332288"/>
          <p14:tracePt t="22324" x="3519488" y="4203700"/>
          <p14:tracePt t="22332" x="3582988" y="4049713"/>
          <p14:tracePt t="22340" x="3629025" y="3930650"/>
          <p14:tracePt t="22348" x="3673475" y="3721100"/>
          <p14:tracePt t="22356" x="3702050" y="3575050"/>
          <p14:tracePt t="22365" x="3775075" y="3309938"/>
          <p14:tracePt t="22373" x="3802063" y="3173413"/>
          <p14:tracePt t="22382" x="3846513" y="3027363"/>
          <p14:tracePt t="22388" x="3892550" y="2927350"/>
          <p14:tracePt t="22396" x="3929063" y="2854325"/>
          <p14:tracePt t="22405" x="3956050" y="2817813"/>
          <p14:tracePt t="22415" x="3984625" y="2800350"/>
          <p14:tracePt t="22420" x="3984625" y="2790825"/>
          <p14:tracePt t="22452" x="3992563" y="2800350"/>
          <p14:tracePt t="22462" x="3992563" y="2827338"/>
          <p14:tracePt t="22468" x="4038600" y="2917825"/>
          <p14:tracePt t="22478" x="4048125" y="2954338"/>
          <p14:tracePt t="22486" x="4094163" y="3090863"/>
          <p14:tracePt t="22494" x="4129088" y="3200400"/>
          <p14:tracePt t="22502" x="4157663" y="3319463"/>
          <p14:tracePt t="22510" x="4194175" y="3465513"/>
          <p14:tracePt t="22518" x="4202113" y="3556000"/>
          <p14:tracePt t="22529" x="4221163" y="3711575"/>
          <p14:tracePt t="22534" x="4230688" y="3803650"/>
          <p14:tracePt t="22542" x="4230688" y="3930650"/>
          <p14:tracePt t="22551" x="4230688" y="4021138"/>
          <p14:tracePt t="22561" x="4230688" y="4076700"/>
          <p14:tracePt t="22566" x="4230688" y="4149725"/>
          <p14:tracePt t="22576" x="4230688" y="4240213"/>
          <p14:tracePt t="22582" x="4211638" y="4340225"/>
          <p14:tracePt t="22590" x="4202113" y="4413250"/>
          <p14:tracePt t="22599" x="4175125" y="4514850"/>
          <p14:tracePt t="22607" x="4129088" y="4641850"/>
          <p14:tracePt t="22614" x="4121150" y="4687888"/>
          <p14:tracePt t="22623" x="4075113" y="4768850"/>
          <p14:tracePt t="22630" x="4038600" y="4851400"/>
          <p14:tracePt t="22638" x="4002088" y="4914900"/>
          <p14:tracePt t="22646" x="3965575" y="4960938"/>
          <p14:tracePt t="22654" x="3929063" y="5006975"/>
          <p14:tracePt t="22661" x="3911600" y="5033963"/>
          <p14:tracePt t="22670" x="3865563" y="5089525"/>
          <p14:tracePt t="22678" x="3829050" y="5106988"/>
          <p14:tracePt t="22686" x="3810000" y="5126038"/>
          <p14:tracePt t="22694" x="3756025" y="5160963"/>
          <p14:tracePt t="22702" x="3746500" y="5170488"/>
          <p14:tracePt t="22712" x="3719513" y="5189538"/>
          <p14:tracePt t="22718" x="3702050" y="5207000"/>
          <p14:tracePt t="22728" x="3692525" y="5207000"/>
          <p14:tracePt t="22734" x="3683000" y="5216525"/>
          <p14:tracePt t="22744" x="3673475" y="5216525"/>
          <p14:tracePt t="22750" x="3656013" y="5226050"/>
          <p14:tracePt t="22760" x="3636963" y="5233988"/>
          <p14:tracePt t="22767" x="3609975" y="5233988"/>
          <p14:tracePt t="22776" x="3582988" y="5233988"/>
          <p14:tracePt t="22784" x="3563938" y="5233988"/>
          <p14:tracePt t="22792" x="3546475" y="5233988"/>
          <p14:tracePt t="22800" x="3527425" y="5233988"/>
          <p14:tracePt t="22808" x="3500438" y="5233988"/>
          <p14:tracePt t="22816" x="3473450" y="5233988"/>
          <p14:tracePt t="22824" x="3436938" y="5233988"/>
          <p14:tracePt t="22832" x="3409950" y="5233988"/>
          <p14:tracePt t="22840" x="3382963" y="5226050"/>
          <p14:tracePt t="22848" x="3354388" y="5216525"/>
          <p14:tracePt t="22856" x="3309938" y="5197475"/>
          <p14:tracePt t="22864" x="3273425" y="5189538"/>
          <p14:tracePt t="22872" x="3244850" y="5160963"/>
          <p14:tracePt t="22880" x="3190875" y="5143500"/>
          <p14:tracePt t="22892" x="3127375" y="5116513"/>
          <p14:tracePt t="22896" x="3081338" y="5080000"/>
          <p14:tracePt t="22904" x="3035300" y="5060950"/>
          <p14:tracePt t="22913" x="2981325" y="5006975"/>
          <p14:tracePt t="22920" x="2935288" y="4970463"/>
          <p14:tracePt t="22928" x="2871788" y="4933950"/>
          <p14:tracePt t="22936" x="2789238" y="4851400"/>
          <p14:tracePt t="22944" x="2735263" y="4805363"/>
          <p14:tracePt t="22953" x="2708275" y="4768850"/>
          <p14:tracePt t="22960" x="2635250" y="4668838"/>
          <p14:tracePt t="22968" x="2606675" y="4641850"/>
          <p14:tracePt t="22976" x="2570163" y="4587875"/>
          <p14:tracePt t="22984" x="2562225" y="4551363"/>
          <p14:tracePt t="22992" x="2533650" y="4505325"/>
          <p14:tracePt t="23000" x="2533650" y="4478338"/>
          <p14:tracePt t="23010" x="2525713" y="4449763"/>
          <p14:tracePt t="23016" x="2525713" y="4441825"/>
          <p14:tracePt t="23027" x="2525713" y="4422775"/>
          <p14:tracePt t="23032" x="2525713" y="4386263"/>
          <p14:tracePt t="23043" x="2525713" y="4359275"/>
          <p14:tracePt t="23050" x="2533650" y="4332288"/>
          <p14:tracePt t="23059" x="2552700" y="4295775"/>
          <p14:tracePt t="23066" x="2579688" y="4268788"/>
          <p14:tracePt t="23074" x="2652713" y="4203700"/>
          <p14:tracePt t="23084" x="2752725" y="4130675"/>
          <p14:tracePt t="23091" x="2871788" y="4076700"/>
          <p14:tracePt t="23101" x="2981325" y="4030663"/>
          <p14:tracePt t="23107" x="3171825" y="3984625"/>
          <p14:tracePt t="23116" x="3317875" y="3940175"/>
          <p14:tracePt t="23123" x="3409950" y="3911600"/>
          <p14:tracePt t="23131" x="3573463" y="3903663"/>
          <p14:tracePt t="23139" x="3746500" y="3867150"/>
          <p14:tracePt t="23148" x="3838575" y="3867150"/>
          <p14:tracePt t="23155" x="3865563" y="3867150"/>
          <p14:tracePt t="23165" x="3919538" y="3867150"/>
          <p14:tracePt t="23170" x="3938588" y="3867150"/>
          <p14:tracePt t="23178" x="3956050" y="3867150"/>
          <p14:tracePt t="23186" x="3956050" y="3875088"/>
          <p14:tracePt t="23194" x="3965575" y="3903663"/>
          <p14:tracePt t="23202" x="3975100" y="3930650"/>
          <p14:tracePt t="23210" x="4002088" y="4003675"/>
          <p14:tracePt t="23218" x="4021138" y="4067175"/>
          <p14:tracePt t="23226" x="4048125" y="4149725"/>
          <p14:tracePt t="23234" x="4057650" y="4186238"/>
          <p14:tracePt t="23242" x="4075113" y="4268788"/>
          <p14:tracePt t="23250" x="4084638" y="4322763"/>
          <p14:tracePt t="23259" x="4102100" y="4422775"/>
          <p14:tracePt t="23266" x="4102100" y="4449763"/>
          <p14:tracePt t="23274" x="4111625" y="4505325"/>
          <p14:tracePt t="23284" x="4111625" y="4559300"/>
          <p14:tracePt t="23290" x="4111625" y="4578350"/>
          <p14:tracePt t="23300" x="4111625" y="4605338"/>
          <p14:tracePt t="23310" x="4102100" y="4641850"/>
          <p14:tracePt t="23318" x="4075113" y="4668838"/>
          <p14:tracePt t="23325" x="4057650" y="4697413"/>
          <p14:tracePt t="23332" x="4029075" y="4724400"/>
          <p14:tracePt t="23340" x="3992563" y="4751388"/>
          <p14:tracePt t="23348" x="3975100" y="4760913"/>
          <p14:tracePt t="23356" x="3919538" y="4787900"/>
          <p14:tracePt t="23364" x="3838575" y="4814888"/>
          <p14:tracePt t="23372" x="3802063" y="4824413"/>
          <p14:tracePt t="23380" x="3719513" y="4833938"/>
          <p14:tracePt t="23388" x="3665538" y="4833938"/>
          <p14:tracePt t="23396" x="3536950" y="4851400"/>
          <p14:tracePt t="23404" x="3463925" y="4851400"/>
          <p14:tracePt t="23412" x="3409950" y="4851400"/>
          <p14:tracePt t="23420" x="3346450" y="4851400"/>
          <p14:tracePt t="23428" x="3309938" y="4851400"/>
          <p14:tracePt t="23436" x="3281363" y="4851400"/>
          <p14:tracePt t="23444" x="3263900" y="4851400"/>
          <p14:tracePt t="23508" x="3254375" y="4851400"/>
          <p14:tracePt t="23516" x="3236913" y="4851400"/>
          <p14:tracePt t="23525" x="3217863" y="4851400"/>
          <p14:tracePt t="23534" x="3208338" y="4851400"/>
          <p14:tracePt t="23541" x="3181350" y="4860925"/>
          <p14:tracePt t="23549" x="3163888" y="4860925"/>
          <p14:tracePt t="23556" x="3154363" y="4860925"/>
          <p14:tracePt t="23564" x="3136900" y="4860925"/>
          <p14:tracePt t="23573" x="3117850" y="4860925"/>
          <p14:tracePt t="23580" x="3108325" y="4860925"/>
          <p14:tracePt t="23588" x="3090863" y="4860925"/>
          <p14:tracePt t="23598" x="3081338" y="4860925"/>
          <p14:tracePt t="23612" x="3071813" y="4851400"/>
          <p14:tracePt t="23623" x="3063875" y="4841875"/>
          <p14:tracePt t="23633" x="3054350" y="4833938"/>
          <p14:tracePt t="23639" x="3044825" y="4824413"/>
          <p14:tracePt t="23648" x="3027363" y="4814888"/>
          <p14:tracePt t="23655" x="3008313" y="4805363"/>
          <p14:tracePt t="23665" x="2998788" y="4805363"/>
          <p14:tracePt t="23671" x="2990850" y="4805363"/>
          <p14:tracePt t="23679" x="2990850" y="4870450"/>
          <p14:tracePt t="23687" x="2990850" y="4943475"/>
          <p14:tracePt t="23695" x="2990850" y="5033963"/>
          <p14:tracePt t="23848" x="2990850" y="5016500"/>
          <p14:tracePt t="23854" x="2990850" y="4987925"/>
          <p14:tracePt t="23865" x="2990850" y="4951413"/>
          <p14:tracePt t="23870" x="2998788" y="4914900"/>
          <p14:tracePt t="23878" x="2998788" y="4887913"/>
          <p14:tracePt t="23893" x="3008313" y="4851400"/>
          <p14:tracePt t="23896" x="3008313" y="4841875"/>
          <p14:tracePt t="23912" x="3027363" y="4841875"/>
          <p14:tracePt t="23920" x="3035300" y="4841875"/>
          <p14:tracePt t="23928" x="3063875" y="4841875"/>
          <p14:tracePt t="23937" x="3090863" y="4841875"/>
          <p14:tracePt t="23945" x="3108325" y="4841875"/>
          <p14:tracePt t="23953" x="3127375" y="4841875"/>
          <p14:tracePt t="23961" x="3154363" y="4841875"/>
          <p14:tracePt t="23969" x="3171825" y="4841875"/>
          <p14:tracePt t="23977" x="3181350" y="4841875"/>
          <p14:tracePt t="23988" x="3190875" y="4841875"/>
          <p14:tracePt t="23994" x="3208338" y="4841875"/>
          <p14:tracePt t="24002" x="3227388" y="4841875"/>
          <p14:tracePt t="24010" x="3254375" y="4860925"/>
          <p14:tracePt t="24019" x="3300413" y="4887913"/>
          <p14:tracePt t="24025" x="3327400" y="4906963"/>
          <p14:tracePt t="24035" x="3363913" y="4924425"/>
          <p14:tracePt t="24041" x="3409950" y="4960938"/>
          <p14:tracePt t="24051" x="3436938" y="4979988"/>
          <p14:tracePt t="24056" x="3463925" y="4987925"/>
          <p14:tracePt t="24065" x="3500438" y="5016500"/>
          <p14:tracePt t="24073" x="3527425" y="5033963"/>
          <p14:tracePt t="24083" x="3546475" y="5053013"/>
          <p14:tracePt t="24088" x="3556000" y="5060950"/>
          <p14:tracePt t="24096" x="3563938" y="5070475"/>
          <p14:tracePt t="24104" x="3573463" y="5070475"/>
          <p14:tracePt t="24112" x="3573463" y="5080000"/>
          <p14:tracePt t="24120" x="3582988" y="5089525"/>
          <p14:tracePt t="24128" x="3582988" y="5097463"/>
          <p14:tracePt t="24136" x="3582988" y="5106988"/>
          <p14:tracePt t="24144" x="3582988" y="5116513"/>
          <p14:tracePt t="24154" x="3582988" y="5126038"/>
          <p14:tracePt t="24170" x="3573463" y="5133975"/>
          <p14:tracePt t="24178" x="3573463" y="5143500"/>
          <p14:tracePt t="24188" x="3563938" y="5160963"/>
          <p14:tracePt t="24194" x="3546475" y="5160963"/>
          <p14:tracePt t="24202" x="3536950" y="5170488"/>
          <p14:tracePt t="24210" x="3527425" y="5180013"/>
          <p14:tracePt t="24218" x="3519488" y="5180013"/>
          <p14:tracePt t="24234" x="3509963" y="5180013"/>
          <p14:tracePt t="24242" x="3500438" y="5180013"/>
          <p14:tracePt t="24250" x="3490913" y="5180013"/>
          <p14:tracePt t="24258" x="3473450" y="5180013"/>
          <p14:tracePt t="24266" x="3463925" y="5180013"/>
          <p14:tracePt t="24282" x="3455988" y="5170488"/>
          <p14:tracePt t="24290" x="3455988" y="5160963"/>
          <p14:tracePt t="24298" x="3446463" y="5153025"/>
          <p14:tracePt t="24306" x="3446463" y="5143500"/>
          <p14:tracePt t="24314" x="3446463" y="5133975"/>
          <p14:tracePt t="24330" x="3446463" y="5116513"/>
          <p14:tracePt t="24338" x="3446463" y="5106988"/>
          <p14:tracePt t="24346" x="3446463" y="5097463"/>
          <p14:tracePt t="24354" x="3446463" y="5089525"/>
          <p14:tracePt t="24371" x="3446463" y="5070475"/>
          <p14:tracePt t="24395" x="3446463" y="5060950"/>
          <p14:tracePt t="24406" x="3446463" y="5053013"/>
          <p14:tracePt t="24410" x="3446463" y="5043488"/>
          <p14:tracePt t="24418" x="3446463" y="5033963"/>
          <p14:tracePt t="24426" x="3446463" y="5024438"/>
          <p14:tracePt t="24436" x="3446463" y="5006975"/>
          <p14:tracePt t="24444" x="3436938" y="5006975"/>
          <p14:tracePt t="24453" x="3427413" y="4997450"/>
          <p14:tracePt t="24463" x="3427413" y="4987925"/>
          <p14:tracePt t="24468" x="3419475" y="4970463"/>
          <p14:tracePt t="24477" x="3400425" y="4960938"/>
          <p14:tracePt t="24485" x="3400425" y="4943475"/>
          <p14:tracePt t="24494" x="3390900" y="4924425"/>
          <p14:tracePt t="24501" x="3373438" y="4906963"/>
          <p14:tracePt t="24510" x="3363913" y="4887913"/>
          <p14:tracePt t="24517" x="3354388" y="4870450"/>
          <p14:tracePt t="24526" x="3346450" y="4851400"/>
          <p14:tracePt t="24534" x="3336925" y="4833938"/>
          <p14:tracePt t="24541" x="3327400" y="4824413"/>
          <p14:tracePt t="24553" x="3327400" y="4814888"/>
          <p14:tracePt t="24556" x="3327400" y="4805363"/>
          <p14:tracePt t="28690" x="3327400" y="4797425"/>
          <p14:tracePt t="28712" x="3327400" y="4787900"/>
          <p14:tracePt t="28730" x="3327400" y="4778375"/>
          <p14:tracePt t="28736" x="3327400" y="4768850"/>
          <p14:tracePt t="28746" x="3327400" y="4741863"/>
          <p14:tracePt t="28754" x="3336925" y="4714875"/>
          <p14:tracePt t="28762" x="3346450" y="4660900"/>
          <p14:tracePt t="28770" x="3354388" y="4614863"/>
          <p14:tracePt t="28778" x="3373438" y="4532313"/>
          <p14:tracePt t="28786" x="3382963" y="4459288"/>
          <p14:tracePt t="28795" x="3400425" y="4313238"/>
          <p14:tracePt t="28802" x="3409950" y="4222750"/>
          <p14:tracePt t="28814" x="3427413" y="4140200"/>
          <p14:tracePt t="28818" x="3436938" y="4049713"/>
          <p14:tracePt t="28827" x="3446463" y="3984625"/>
          <p14:tracePt t="28834" x="3463925" y="3930650"/>
          <p14:tracePt t="28842" x="3463925" y="3884613"/>
          <p14:tracePt t="28850" x="3473450" y="3848100"/>
          <p14:tracePt t="28858" x="3473450" y="3803650"/>
          <p14:tracePt t="28866" x="3473450" y="3767138"/>
          <p14:tracePt t="28874" x="3482975" y="3738563"/>
          <p14:tracePt t="28882" x="3482975" y="3694113"/>
          <p14:tracePt t="28890" x="3490913" y="3638550"/>
          <p14:tracePt t="28911" x="3500438" y="3565525"/>
          <p14:tracePt t="28915" x="3500438" y="3529013"/>
          <p14:tracePt t="28923" x="3509963" y="3519488"/>
          <p14:tracePt t="28930" x="3509963" y="3492500"/>
          <p14:tracePt t="28938" x="3509963" y="3465513"/>
          <p14:tracePt t="28946" x="3509963" y="3446463"/>
          <p14:tracePt t="28954" x="3519488" y="3429000"/>
          <p14:tracePt t="28962" x="3519488" y="3411538"/>
          <p14:tracePt t="28970" x="3519488" y="3392488"/>
          <p14:tracePt t="28978" x="3519488" y="3365500"/>
          <p14:tracePt t="28986" x="3527425" y="3346450"/>
          <p14:tracePt t="28995" x="3527425" y="3309938"/>
          <p14:tracePt t="29003" x="3536950" y="3292475"/>
          <p14:tracePt t="29012" x="3546475" y="3255963"/>
          <p14:tracePt t="29020" x="3546475" y="3219450"/>
          <p14:tracePt t="29026" x="3556000" y="3192463"/>
          <p14:tracePt t="29036" x="3582988" y="3163888"/>
          <p14:tracePt t="29045" x="3592513" y="3136900"/>
          <p14:tracePt t="29053" x="3609975" y="3100388"/>
          <p14:tracePt t="29061" x="3629025" y="3073400"/>
          <p14:tracePt t="29068" x="3636963" y="3036888"/>
          <p14:tracePt t="29076" x="3646488" y="3017838"/>
          <p14:tracePt t="29084" x="3673475" y="3000375"/>
          <p14:tracePt t="29093" x="3683000" y="2973388"/>
          <p14:tracePt t="29100" x="3709988" y="2946400"/>
          <p14:tracePt t="29112" x="3709988" y="2936875"/>
          <p14:tracePt t="29115" x="3719513" y="2917825"/>
          <p14:tracePt t="29124" x="3738563" y="2900363"/>
          <p14:tracePt t="29132" x="3738563" y="2881313"/>
          <p14:tracePt t="29140" x="3746500" y="2873375"/>
          <p14:tracePt t="29148" x="3746500" y="2863850"/>
          <p14:tracePt t="29156" x="3756025" y="2854325"/>
          <p14:tracePt t="29164" x="3756025" y="2844800"/>
          <p14:tracePt t="29188" x="3756025" y="2836863"/>
          <p14:tracePt t="29204" x="3765550" y="2827338"/>
          <p14:tracePt t="29213" x="3765550" y="2817813"/>
          <p14:tracePt t="29220" x="3775075" y="2808288"/>
          <p14:tracePt t="29228" x="3775075" y="2800350"/>
          <p14:tracePt t="29236" x="3775075" y="2790825"/>
          <p14:tracePt t="29243" x="3783013" y="2781300"/>
          <p14:tracePt t="29252" x="3783013" y="2763838"/>
          <p14:tracePt t="29260" x="3792538" y="2744788"/>
          <p14:tracePt t="29268" x="3792538" y="2727325"/>
          <p14:tracePt t="29276" x="3792538" y="2717800"/>
          <p14:tracePt t="29284" x="3792538" y="2708275"/>
          <p14:tracePt t="29292" x="3792538" y="2698750"/>
          <p14:tracePt t="29300" x="3792538" y="2681288"/>
          <p14:tracePt t="29310" x="3792538" y="2662238"/>
          <p14:tracePt t="29316" x="3792538" y="2644775"/>
          <p14:tracePt t="29332" x="3792538" y="2625725"/>
          <p14:tracePt t="29344" x="3792538" y="2608263"/>
          <p14:tracePt t="29348" x="3792538" y="2589213"/>
          <p14:tracePt t="29360" x="3792538" y="2571750"/>
          <p14:tracePt t="29366" x="3792538" y="2554288"/>
          <p14:tracePt t="29377" x="3792538" y="2544763"/>
          <p14:tracePt t="29382" x="3792538" y="2535238"/>
          <p14:tracePt t="29398" x="3792538" y="2525713"/>
          <p14:tracePt t="29423" x="3792538" y="2517775"/>
          <p14:tracePt t="29454" x="3792538" y="2508250"/>
          <p14:tracePt t="29462" x="3792538" y="2498725"/>
          <p14:tracePt t="29478" x="3792538" y="2489200"/>
          <p14:tracePt t="29494" x="3792538" y="2481263"/>
          <p14:tracePt t="29502" x="3792538" y="2471738"/>
          <p14:tracePt t="29534" x="3792538" y="2462213"/>
          <p14:tracePt t="29543" x="3792538" y="2452688"/>
          <p14:tracePt t="29560" x="3792538" y="2444750"/>
          <p14:tracePt t="29566" x="3792538" y="2435225"/>
          <p14:tracePt t="29584" x="3792538" y="2425700"/>
          <p14:tracePt t="29598" x="3792538" y="2416175"/>
          <p14:tracePt t="29609" x="3802063" y="2416175"/>
          <p14:tracePt t="29680" x="3810000" y="2416175"/>
          <p14:tracePt t="29697" x="3810000" y="2408238"/>
          <p14:tracePt t="29752" x="3819525" y="2408238"/>
          <p14:tracePt t="29760" x="3829050" y="2408238"/>
          <p14:tracePt t="29769" x="3838575" y="2408238"/>
          <p14:tracePt t="29785" x="3846513" y="2408238"/>
          <p14:tracePt t="29793" x="3856038" y="2408238"/>
          <p14:tracePt t="29801" x="3865563" y="2408238"/>
          <p14:tracePt t="29810" x="3865563" y="2398713"/>
          <p14:tracePt t="29816" x="3875088" y="2398713"/>
          <p14:tracePt t="29833" x="3883025" y="2398713"/>
          <p14:tracePt t="29864" x="3892550" y="2398713"/>
          <p14:tracePt t="29877" x="3902075" y="2398713"/>
          <p14:tracePt t="29883" x="3919538" y="2398713"/>
          <p14:tracePt t="29890" x="3929063" y="2398713"/>
          <p14:tracePt t="29897" x="3938588" y="2398713"/>
          <p14:tracePt t="29906" x="3948113" y="2398713"/>
          <p14:tracePt t="29922" x="3956050" y="2398713"/>
          <p14:tracePt t="29930" x="3975100" y="2408238"/>
          <p14:tracePt t="29938" x="3984625" y="2416175"/>
          <p14:tracePt t="29946" x="3992563" y="2416175"/>
          <p14:tracePt t="29954" x="4011613" y="2416175"/>
          <p14:tracePt t="29962" x="4021138" y="2425700"/>
          <p14:tracePt t="29970" x="4029075" y="2444750"/>
          <p14:tracePt t="29978" x="4038600" y="2452688"/>
          <p14:tracePt t="29986" x="4048125" y="2452688"/>
          <p14:tracePt t="29994" x="4048125" y="2462213"/>
          <p14:tracePt t="30002" x="4048125" y="2471738"/>
          <p14:tracePt t="30009" x="4057650" y="2489200"/>
          <p14:tracePt t="30026" x="4057650" y="2508250"/>
          <p14:tracePt t="30034" x="4065588" y="2544763"/>
          <p14:tracePt t="30042" x="4065588" y="2554288"/>
          <p14:tracePt t="30050" x="4065588" y="2571750"/>
          <p14:tracePt t="30059" x="4075113" y="2608263"/>
          <p14:tracePt t="30066" x="4075113" y="2625725"/>
          <p14:tracePt t="30075" x="4075113" y="2654300"/>
          <p14:tracePt t="30082" x="4084638" y="2681288"/>
          <p14:tracePt t="30090" x="4084638" y="2727325"/>
          <p14:tracePt t="30098" x="4084638" y="2754313"/>
          <p14:tracePt t="30106" x="4084638" y="2781300"/>
          <p14:tracePt t="30114" x="4084638" y="2808288"/>
          <p14:tracePt t="30122" x="4084638" y="2827338"/>
          <p14:tracePt t="30130" x="4084638" y="2854325"/>
          <p14:tracePt t="30139" x="4084638" y="2890838"/>
          <p14:tracePt t="30147" x="4084638" y="2900363"/>
          <p14:tracePt t="30156" x="4094163" y="2936875"/>
          <p14:tracePt t="30162" x="4094163" y="2963863"/>
          <p14:tracePt t="30172" x="4094163" y="2982913"/>
          <p14:tracePt t="30178" x="4094163" y="3009900"/>
          <p14:tracePt t="30188" x="4094163" y="3036888"/>
          <p14:tracePt t="30196" x="4094163" y="3063875"/>
          <p14:tracePt t="30204" x="4094163" y="3109913"/>
          <p14:tracePt t="30213" x="4094163" y="3127375"/>
          <p14:tracePt t="30221" x="4094163" y="3155950"/>
          <p14:tracePt t="30231" x="4094163" y="3173413"/>
          <p14:tracePt t="30236" x="4094163" y="3200400"/>
          <p14:tracePt t="30246" x="4111625" y="3236913"/>
          <p14:tracePt t="30252" x="4111625" y="3246438"/>
          <p14:tracePt t="30260" x="4111625" y="3265488"/>
          <p14:tracePt t="30268" x="4111625" y="3302000"/>
          <p14:tracePt t="30277" x="4111625" y="3309938"/>
          <p14:tracePt t="30284" x="4111625" y="3328988"/>
          <p14:tracePt t="30292" x="4111625" y="3346450"/>
          <p14:tracePt t="30300" x="4111625" y="3355975"/>
          <p14:tracePt t="30308" x="4111625" y="3375025"/>
          <p14:tracePt t="30316" x="4111625" y="3382963"/>
          <p14:tracePt t="30324" x="4111625" y="3402013"/>
          <p14:tracePt t="30340" x="4111625" y="3411538"/>
          <p14:tracePt t="30348" x="4111625" y="3419475"/>
          <p14:tracePt t="30356" x="4111625" y="3429000"/>
          <p14:tracePt t="30364" x="4102100" y="3446463"/>
          <p14:tracePt t="30372" x="4094163" y="3455988"/>
          <p14:tracePt t="30380" x="4084638" y="3465513"/>
          <p14:tracePt t="30389" x="4065588" y="3475038"/>
          <p14:tracePt t="30396" x="4048125" y="3482975"/>
          <p14:tracePt t="30405" x="4029075" y="3492500"/>
          <p14:tracePt t="30412" x="4002088" y="3502025"/>
          <p14:tracePt t="30421" x="3984625" y="3511550"/>
          <p14:tracePt t="30431" x="3956050" y="3511550"/>
          <p14:tracePt t="30436" x="3919538" y="3519488"/>
          <p14:tracePt t="30447" x="3883025" y="3519488"/>
          <p14:tracePt t="30452" x="3856038" y="3519488"/>
          <p14:tracePt t="30465" x="3838575" y="3519488"/>
          <p14:tracePt t="30470" x="3829050" y="3519488"/>
          <p14:tracePt t="30477" x="3819525" y="3519488"/>
          <p14:tracePt t="30486" x="3810000" y="3519488"/>
          <p14:tracePt t="30494" x="3802063" y="3511550"/>
          <p14:tracePt t="30502" x="3783013" y="3492500"/>
          <p14:tracePt t="30510" x="3775075" y="3482975"/>
          <p14:tracePt t="30518" x="3765550" y="3455988"/>
          <p14:tracePt t="30526" x="3746500" y="3419475"/>
          <p14:tracePt t="30534" x="3719513" y="3382963"/>
          <p14:tracePt t="30543" x="3709988" y="3365500"/>
          <p14:tracePt t="30551" x="3692525" y="3338513"/>
          <p14:tracePt t="30560" x="3683000" y="3319463"/>
          <p14:tracePt t="30566" x="3665538" y="3282950"/>
          <p14:tracePt t="30576" x="3665538" y="3255963"/>
          <p14:tracePt t="30582" x="3665538" y="3246438"/>
          <p14:tracePt t="30590" x="3656013" y="3219450"/>
          <p14:tracePt t="30598" x="3646488" y="3192463"/>
          <p14:tracePt t="30606" x="3646488" y="3163888"/>
          <p14:tracePt t="30614" x="3636963" y="3136900"/>
          <p14:tracePt t="30622" x="3636963" y="3100388"/>
          <p14:tracePt t="30630" x="3636963" y="3073400"/>
          <p14:tracePt t="30638" x="3636963" y="3009900"/>
          <p14:tracePt t="30646" x="3636963" y="2990850"/>
          <p14:tracePt t="30654" x="3636963" y="2946400"/>
          <p14:tracePt t="30662" x="3629025" y="2909888"/>
          <p14:tracePt t="30670" x="3629025" y="2873375"/>
          <p14:tracePt t="30678" x="3629025" y="2844800"/>
          <p14:tracePt t="30686" x="3629025" y="2817813"/>
          <p14:tracePt t="30694" x="3629025" y="2800350"/>
          <p14:tracePt t="30701" x="3629025" y="2781300"/>
          <p14:tracePt t="30712" x="3629025" y="2754313"/>
          <p14:tracePt t="30718" x="3636963" y="2727325"/>
          <p14:tracePt t="30728" x="3636963" y="2690813"/>
          <p14:tracePt t="30734" x="3646488" y="2662238"/>
          <p14:tracePt t="30743" x="3656013" y="2635250"/>
          <p14:tracePt t="30750" x="3656013" y="2608263"/>
          <p14:tracePt t="30760" x="3656013" y="2562225"/>
          <p14:tracePt t="30768" x="3665538" y="2535238"/>
          <p14:tracePt t="30777" x="3673475" y="2498725"/>
          <p14:tracePt t="30784" x="3673475" y="2471738"/>
          <p14:tracePt t="30792" x="3692525" y="2444750"/>
          <p14:tracePt t="30800" x="3692525" y="2425700"/>
          <p14:tracePt t="30808" x="3702050" y="2408238"/>
          <p14:tracePt t="30816" x="3709988" y="2389188"/>
          <p14:tracePt t="30824" x="3709988" y="2379663"/>
          <p14:tracePt t="30832" x="3719513" y="2362200"/>
          <p14:tracePt t="30840" x="3719513" y="2352675"/>
          <p14:tracePt t="30848" x="3729038" y="2335213"/>
          <p14:tracePt t="30856" x="3738563" y="2335213"/>
          <p14:tracePt t="30864" x="3746500" y="2325688"/>
          <p14:tracePt t="30873" x="3756025" y="2316163"/>
          <p14:tracePt t="30897" x="3829050" y="2289175"/>
          <p14:tracePt t="30904" x="3865563" y="2289175"/>
          <p14:tracePt t="30912" x="3883025" y="2289175"/>
          <p14:tracePt t="30920" x="3911600" y="2289175"/>
          <p14:tracePt t="30928" x="3938588" y="2289175"/>
          <p14:tracePt t="30936" x="3984625" y="2289175"/>
          <p14:tracePt t="30943" x="4011613" y="2298700"/>
          <p14:tracePt t="30952" x="4038600" y="2306638"/>
          <p14:tracePt t="30964" x="4057650" y="2325688"/>
          <p14:tracePt t="30967" x="4065588" y="2343150"/>
          <p14:tracePt t="30977" x="4084638" y="2362200"/>
          <p14:tracePt t="30984" x="4094163" y="2398713"/>
          <p14:tracePt t="30992" x="4111625" y="2425700"/>
          <p14:tracePt t="31000" x="4111625" y="2444750"/>
          <p14:tracePt t="31008" x="4121150" y="2489200"/>
          <p14:tracePt t="31015" x="4121150" y="2517775"/>
          <p14:tracePt t="31026" x="4129088" y="2554288"/>
          <p14:tracePt t="31034" x="4129088" y="2598738"/>
          <p14:tracePt t="31042" x="4129088" y="2635250"/>
          <p14:tracePt t="31050" x="4129088" y="2681288"/>
          <p14:tracePt t="31058" x="4129088" y="2708275"/>
          <p14:tracePt t="31066" x="4129088" y="2763838"/>
          <p14:tracePt t="31074" x="4129088" y="2808288"/>
          <p14:tracePt t="31082" x="4129088" y="2836863"/>
          <p14:tracePt t="31090" x="4129088" y="2873375"/>
          <p14:tracePt t="31098" x="4129088" y="2900363"/>
          <p14:tracePt t="31106" x="4129088" y="2946400"/>
          <p14:tracePt t="31114" x="4129088" y="2990850"/>
          <p14:tracePt t="31123" x="4121150" y="3027363"/>
          <p14:tracePt t="31133" x="4102100" y="3073400"/>
          <p14:tracePt t="31139" x="4102100" y="3109913"/>
          <p14:tracePt t="31148" x="4094163" y="3146425"/>
          <p14:tracePt t="31155" x="4084638" y="3173413"/>
          <p14:tracePt t="31164" x="4075113" y="3200400"/>
          <p14:tracePt t="31171" x="4065588" y="3209925"/>
          <p14:tracePt t="31180" x="4065588" y="3219450"/>
          <p14:tracePt t="31186" x="4057650" y="3228975"/>
          <p14:tracePt t="31196" x="4057650" y="3236913"/>
          <p14:tracePt t="31219" x="4048125" y="3246438"/>
          <p14:tracePt t="31234" x="4038600" y="3246438"/>
          <p14:tracePt t="31243" x="4029075" y="3255963"/>
          <p14:tracePt t="31250" x="4021138" y="3255963"/>
          <p14:tracePt t="31267" x="4002088" y="3255963"/>
          <p14:tracePt t="31275" x="3992563" y="3246438"/>
          <p14:tracePt t="31282" x="3965575" y="3219450"/>
          <p14:tracePt t="31294" x="3956050" y="3200400"/>
          <p14:tracePt t="31299" x="3902075" y="3146425"/>
          <p14:tracePt t="31310" x="3875088" y="3100388"/>
          <p14:tracePt t="31318" x="3838575" y="3046413"/>
          <p14:tracePt t="31325" x="3802063" y="3000375"/>
          <p14:tracePt t="31333" x="3783013" y="2954338"/>
          <p14:tracePt t="31341" x="3756025" y="2890838"/>
          <p14:tracePt t="31351" x="3738563" y="2836863"/>
          <p14:tracePt t="31356" x="3709988" y="2754313"/>
          <p14:tracePt t="31364" x="3692525" y="2681288"/>
          <p14:tracePt t="31372" x="3683000" y="2635250"/>
          <p14:tracePt t="31380" x="3683000" y="2589213"/>
          <p14:tracePt t="31388" x="3683000" y="2554288"/>
          <p14:tracePt t="31396" x="3683000" y="2525713"/>
          <p14:tracePt t="31404" x="3683000" y="2498725"/>
          <p14:tracePt t="31412" x="3683000" y="2481263"/>
          <p14:tracePt t="31420" x="3683000" y="2444750"/>
          <p14:tracePt t="31428" x="3683000" y="2408238"/>
          <p14:tracePt t="31436" x="3692525" y="2379663"/>
          <p14:tracePt t="31445" x="3709988" y="2371725"/>
          <p14:tracePt t="31453" x="3719513" y="2352675"/>
          <p14:tracePt t="31460" x="3719513" y="2343150"/>
          <p14:tracePt t="31468" x="3729038" y="2343150"/>
          <p14:tracePt t="31517" x="3738563" y="2343150"/>
          <p14:tracePt t="31524" x="3746500" y="2362200"/>
          <p14:tracePt t="31533" x="3756025" y="2389188"/>
          <p14:tracePt t="31540" x="3765550" y="2425700"/>
          <p14:tracePt t="31548" x="3792538" y="2471738"/>
          <p14:tracePt t="31556" x="3802063" y="2517775"/>
          <p14:tracePt t="31564" x="3810000" y="2581275"/>
          <p14:tracePt t="31574" x="3810000" y="2617788"/>
          <p14:tracePt t="31580" x="3819525" y="2662238"/>
          <p14:tracePt t="31590" x="3819525" y="2690813"/>
          <p14:tracePt t="31596" x="3819525" y="2727325"/>
          <p14:tracePt t="31606" x="3819525" y="2771775"/>
          <p14:tracePt t="31614" x="3819525" y="2790825"/>
          <p14:tracePt t="31623" x="3819525" y="2808288"/>
          <p14:tracePt t="31631" x="3819525" y="2817813"/>
          <p14:tracePt t="31774" x="3829050" y="2817813"/>
          <p14:tracePt t="31782" x="3838575" y="2817813"/>
          <p14:tracePt t="31790" x="3856038" y="2817813"/>
          <p14:tracePt t="31798" x="3883025" y="2817813"/>
          <p14:tracePt t="31806" x="3938588" y="2817813"/>
          <p14:tracePt t="31814" x="3984625" y="2817813"/>
          <p14:tracePt t="31822" x="4038600" y="2836863"/>
          <p14:tracePt t="31830" x="4084638" y="2873375"/>
          <p14:tracePt t="31838" x="4138613" y="2963863"/>
          <p14:tracePt t="31846" x="4157663" y="3100388"/>
          <p14:tracePt t="31854" x="4157663" y="3209925"/>
          <p14:tracePt t="32009" x="4157663" y="3173413"/>
          <p14:tracePt t="32016" x="4165600" y="3063875"/>
          <p14:tracePt t="32024" x="4175125" y="3017838"/>
          <p14:tracePt t="32032" x="4248150" y="2917825"/>
          <p14:tracePt t="32040" x="4284663" y="2900363"/>
          <p14:tracePt t="32048" x="4321175" y="2900363"/>
          <p14:tracePt t="32056" x="4376738" y="2900363"/>
          <p14:tracePt t="32066" x="4448175" y="2900363"/>
          <p14:tracePt t="32072" x="4549775" y="2973388"/>
          <p14:tracePt t="32081" x="4640263" y="3046413"/>
          <p14:tracePt t="32088" x="4740275" y="3127375"/>
          <p14:tracePt t="32096" x="4822825" y="3200400"/>
          <p14:tracePt t="32104" x="4913313" y="3302000"/>
          <p14:tracePt t="32112" x="4995863" y="3402013"/>
          <p14:tracePt t="32120" x="5078413" y="3482975"/>
          <p14:tracePt t="32128" x="5268913" y="3657600"/>
          <p14:tracePt t="32138" x="5368925" y="3748088"/>
          <p14:tracePt t="32144" x="5534025" y="3875088"/>
          <p14:tracePt t="32154" x="5670550" y="3967163"/>
          <p14:tracePt t="32162" x="5770563" y="4049713"/>
          <p14:tracePt t="32171" x="5816600" y="4086225"/>
          <p14:tracePt t="32177" x="5916613" y="4186238"/>
          <p14:tracePt t="32187" x="5972175" y="4240213"/>
          <p14:tracePt t="32196" x="5989638" y="4268788"/>
          <p14:tracePt t="32204" x="6007100" y="4303713"/>
          <p14:tracePt t="32211" x="6016625" y="4332288"/>
          <p14:tracePt t="32221" x="6026150" y="4359275"/>
          <p14:tracePt t="32226" x="6035675" y="4405313"/>
          <p14:tracePt t="32233" x="6053138" y="4441825"/>
          <p14:tracePt t="32243" x="6062663" y="4505325"/>
          <p14:tracePt t="32250" x="6062663" y="4532313"/>
          <p14:tracePt t="32258" x="6072188" y="4605338"/>
          <p14:tracePt t="32266" x="6072188" y="4641850"/>
          <p14:tracePt t="32274" x="6072188" y="4678363"/>
          <p14:tracePt t="32282" x="6072188" y="4714875"/>
          <p14:tracePt t="32290" x="6072188" y="4741863"/>
          <p14:tracePt t="32298" x="6072188" y="4760913"/>
          <p14:tracePt t="32306" x="6072188" y="4787900"/>
          <p14:tracePt t="32314" x="6072188" y="4805363"/>
          <p14:tracePt t="32322" x="6072188" y="4824413"/>
          <p14:tracePt t="32330" x="6072188" y="4851400"/>
          <p14:tracePt t="32338" x="6080125" y="4887913"/>
          <p14:tracePt t="32346" x="6080125" y="4906963"/>
          <p14:tracePt t="32354" x="6080125" y="4933950"/>
          <p14:tracePt t="32362" x="6080125" y="4951413"/>
          <p14:tracePt t="32370" x="6080125" y="4960938"/>
          <p14:tracePt t="32387" x="6080125" y="4970463"/>
          <p14:tracePt t="32395" x="6080125" y="4979988"/>
          <p14:tracePt t="32405" x="6080125" y="4987925"/>
          <p14:tracePt t="32411" x="6080125" y="4997450"/>
          <p14:tracePt t="32420" x="6080125" y="5006975"/>
          <p14:tracePt t="32428" x="6080125" y="5016500"/>
          <p14:tracePt t="32444" x="6080125" y="5024438"/>
          <p14:tracePt t="32451" x="6072188" y="5033963"/>
          <p14:tracePt t="32462" x="6062663" y="5043488"/>
          <p14:tracePt t="32469" x="6053138" y="5053013"/>
          <p14:tracePt t="32478" x="6043613" y="5060950"/>
          <p14:tracePt t="32485" x="6035675" y="5070475"/>
          <p14:tracePt t="32494" x="6026150" y="5080000"/>
          <p14:tracePt t="32501" x="6007100" y="5089525"/>
          <p14:tracePt t="32510" x="6007100" y="5097463"/>
          <p14:tracePt t="32517" x="5999163" y="5116513"/>
          <p14:tracePt t="32525" x="5972175" y="5133975"/>
          <p14:tracePt t="32533" x="5962650" y="5153025"/>
          <p14:tracePt t="32540" x="5943600" y="5180013"/>
          <p14:tracePt t="32548" x="5935663" y="5197475"/>
          <p14:tracePt t="32556" x="5926138" y="5216525"/>
          <p14:tracePt t="32564" x="5916613" y="5243513"/>
          <p14:tracePt t="32572" x="5907088" y="5262563"/>
          <p14:tracePt t="32580" x="5899150" y="5280025"/>
          <p14:tracePt t="32588" x="5889625" y="5289550"/>
          <p14:tracePt t="32596" x="5880100" y="5307013"/>
          <p14:tracePt t="32604" x="5880100" y="5326063"/>
          <p14:tracePt t="32612" x="5870575" y="5335588"/>
          <p14:tracePt t="32620" x="5870575" y="5353050"/>
          <p14:tracePt t="32628" x="5862638" y="5372100"/>
          <p14:tracePt t="32636" x="5862638" y="5380038"/>
          <p14:tracePt t="32644" x="5862638" y="5399088"/>
          <p14:tracePt t="32652" x="5862638" y="5426075"/>
          <p14:tracePt t="32660" x="5862638" y="5445125"/>
          <p14:tracePt t="32668" x="5870575" y="5481638"/>
          <p14:tracePt t="32676" x="5870575" y="5518150"/>
          <p14:tracePt t="32684" x="5880100" y="5535613"/>
          <p14:tracePt t="32692" x="5889625" y="5562600"/>
          <p14:tracePt t="32700" x="5889625" y="5599113"/>
          <p14:tracePt t="32710" x="5899150" y="5618163"/>
          <p14:tracePt t="32716" x="5899150" y="5635625"/>
          <p14:tracePt t="32726" x="5899150" y="5662613"/>
          <p14:tracePt t="32732" x="5907088" y="5691188"/>
          <p14:tracePt t="32743" x="5907088" y="5708650"/>
          <p14:tracePt t="32748" x="5907088" y="5718175"/>
          <p14:tracePt t="32758" x="5907088" y="5727700"/>
          <p14:tracePt t="32767" x="5916613" y="5727700"/>
          <p14:tracePt t="32775" x="5916613" y="5735638"/>
          <p14:tracePt t="32798" x="5916613" y="5745163"/>
          <p14:tracePt t="32807" x="5916613" y="5754688"/>
          <p14:tracePt t="32815" x="5907088" y="5764213"/>
          <p14:tracePt t="32831" x="5899150" y="5772150"/>
          <p14:tracePt t="32839" x="5889625" y="5781675"/>
          <p14:tracePt t="32847" x="5880100" y="5781675"/>
          <p14:tracePt t="32862" x="5870575" y="5781675"/>
          <p14:tracePt t="32911" x="5862638" y="5781675"/>
          <p14:tracePt t="32927" x="5853113" y="5781675"/>
          <p14:tracePt t="32943" x="5843588" y="5781675"/>
          <p14:tracePt t="32959" x="5834063" y="5781675"/>
          <p14:tracePt t="33015" x="5826125" y="5781675"/>
          <p14:tracePt t="33041" x="5826125" y="5772150"/>
          <p14:tracePt t="33216" x="5816600" y="5772150"/>
          <p14:tracePt t="33224" x="5797550" y="5772150"/>
          <p14:tracePt t="33232" x="5780088" y="5764213"/>
          <p14:tracePt t="33240" x="5761038" y="5764213"/>
          <p14:tracePt t="33248" x="5753100" y="5764213"/>
          <p14:tracePt t="33256" x="5724525" y="5754688"/>
          <p14:tracePt t="33264" x="5707063" y="5745163"/>
          <p14:tracePt t="33272" x="5688013" y="5745163"/>
          <p14:tracePt t="33280" x="5670550" y="5735638"/>
          <p14:tracePt t="33288" x="5653088" y="5735638"/>
          <p14:tracePt t="33298" x="5643563" y="5727700"/>
          <p14:tracePt t="33306" x="5634038" y="5727700"/>
          <p14:tracePt t="33328" x="5624513" y="5727700"/>
          <p14:tracePt t="33346" x="5616575" y="5718175"/>
          <p14:tracePt t="33354" x="5607050" y="5718175"/>
          <p14:tracePt t="33362" x="5588000" y="5708650"/>
          <p14:tracePt t="33379" x="5580063" y="5708650"/>
          <p14:tracePt t="33394" x="5570538" y="5708650"/>
          <p14:tracePt t="33711" x="5580063" y="5708650"/>
          <p14:tracePt t="33718" x="5580063" y="5699125"/>
          <p14:tracePt t="33724" x="5588000" y="5699125"/>
          <p14:tracePt t="33732" x="5597525" y="5699125"/>
          <p14:tracePt t="33740" x="5607050" y="5699125"/>
          <p14:tracePt t="33772" x="5616575" y="5699125"/>
          <p14:tracePt t="33919" x="5607050" y="5691188"/>
          <p14:tracePt t="33927" x="5588000" y="5691188"/>
          <p14:tracePt t="33934" x="5580063" y="5681663"/>
          <p14:tracePt t="33943" x="5561013" y="5681663"/>
          <p14:tracePt t="33951" x="5534025" y="5681663"/>
          <p14:tracePt t="33960" x="5514975" y="5681663"/>
          <p14:tracePt t="33966" x="5497513" y="5681663"/>
          <p14:tracePt t="33975" x="5478463" y="5672138"/>
          <p14:tracePt t="33983" x="5470525" y="5672138"/>
          <p14:tracePt t="34015" x="5461000" y="5672138"/>
          <p14:tracePt t="34156" x="5470525" y="5672138"/>
          <p14:tracePt t="34167" x="5478463" y="5672138"/>
          <p14:tracePt t="34177" x="5487988" y="5672138"/>
          <p14:tracePt t="34183" x="5497513" y="5672138"/>
          <p14:tracePt t="34195" x="5507038" y="5672138"/>
          <p14:tracePt t="34199" x="5514975" y="5672138"/>
          <p14:tracePt t="34226" x="5524500" y="5672138"/>
          <p14:tracePt t="34233" x="5534025" y="5672138"/>
          <p14:tracePt t="34249" x="5543550" y="5672138"/>
          <p14:tracePt t="34562" x="5551488" y="5672138"/>
          <p14:tracePt t="34587" x="5561013" y="5672138"/>
          <p14:tracePt t="34699" x="5570538" y="5672138"/>
          <p14:tracePt t="34714" x="5580063" y="5672138"/>
          <p14:tracePt t="34722" x="5597525" y="5672138"/>
          <p14:tracePt t="34732" x="5607050" y="5672138"/>
          <p14:tracePt t="34738" x="5616575" y="5672138"/>
          <p14:tracePt t="34748" x="5624513" y="5672138"/>
          <p14:tracePt t="34764" x="5634038" y="5672138"/>
          <p14:tracePt t="34772" x="5643563" y="5672138"/>
          <p14:tracePt t="34780" x="5653088" y="5672138"/>
          <p14:tracePt t="34788" x="5661025" y="5672138"/>
          <p14:tracePt t="34901" x="5661025" y="5662613"/>
          <p14:tracePt t="34912" x="5661025" y="5654675"/>
          <p14:tracePt t="34917" x="5661025" y="5645150"/>
          <p14:tracePt t="34926" x="5661025" y="5626100"/>
          <p14:tracePt t="34933" x="5653088" y="5608638"/>
          <p14:tracePt t="34944" x="5643563" y="5599113"/>
          <p14:tracePt t="34949" x="5634038" y="5589588"/>
          <p14:tracePt t="34960" x="5616575" y="5554663"/>
          <p14:tracePt t="34964" x="5607050" y="5545138"/>
          <p14:tracePt t="34974" x="5580063" y="5518150"/>
          <p14:tracePt t="34981" x="5551488" y="5499100"/>
          <p14:tracePt t="34989" x="5534025" y="5481638"/>
          <p14:tracePt t="34997" x="5497513" y="5472113"/>
          <p14:tracePt t="35004" x="5478463" y="5453063"/>
          <p14:tracePt t="35014" x="5461000" y="5435600"/>
          <p14:tracePt t="35023" x="5441950" y="5426075"/>
          <p14:tracePt t="35028" x="5434013" y="5408613"/>
          <p14:tracePt t="35039" x="5434013" y="5399088"/>
          <p14:tracePt t="35047" x="5434013" y="5389563"/>
          <p14:tracePt t="35055" x="5424488" y="5372100"/>
          <p14:tracePt t="35061" x="5424488" y="5353050"/>
          <p14:tracePt t="35071" x="5424488" y="5326063"/>
          <p14:tracePt t="35078" x="5414963" y="5280025"/>
          <p14:tracePt t="35087" x="5414963" y="5253038"/>
          <p14:tracePt t="35095" x="5405438" y="5226050"/>
          <p14:tracePt t="35103" x="5405438" y="5180013"/>
          <p14:tracePt t="35113" x="5405438" y="5143500"/>
          <p14:tracePt t="35118" x="5405438" y="5097463"/>
          <p14:tracePt t="35128" x="5405438" y="5043488"/>
          <p14:tracePt t="35134" x="5387975" y="4951413"/>
          <p14:tracePt t="35145" x="5387975" y="4878388"/>
          <p14:tracePt t="35151" x="5378450" y="4797425"/>
          <p14:tracePt t="35160" x="5378450" y="4705350"/>
          <p14:tracePt t="35167" x="5378450" y="4614863"/>
          <p14:tracePt t="35177" x="5378450" y="4541838"/>
          <p14:tracePt t="35183" x="5378450" y="4486275"/>
          <p14:tracePt t="35191" x="5360988" y="4405313"/>
          <p14:tracePt t="35199" x="5351463" y="4376738"/>
          <p14:tracePt t="35207" x="5334000" y="4332288"/>
          <p14:tracePt t="35214" x="5324475" y="4303713"/>
          <p14:tracePt t="35223" x="5305425" y="4286250"/>
          <p14:tracePt t="35233" x="5287963" y="4268788"/>
          <p14:tracePt t="35239" x="5268913" y="4259263"/>
          <p14:tracePt t="35249" x="5260975" y="4249738"/>
          <p14:tracePt t="35254" x="5251450" y="4240213"/>
          <p14:tracePt t="35262" x="5232400" y="4232275"/>
          <p14:tracePt t="35270" x="5224463" y="4222750"/>
          <p14:tracePt t="35278" x="5205413" y="4222750"/>
          <p14:tracePt t="35286" x="5187950" y="4222750"/>
          <p14:tracePt t="35294" x="5151438" y="4222750"/>
          <p14:tracePt t="35304" x="5105400" y="4222750"/>
          <p14:tracePt t="35313" x="5078413" y="4222750"/>
          <p14:tracePt t="35320" x="5049838" y="4222750"/>
          <p14:tracePt t="35327" x="5022850" y="4222750"/>
          <p14:tracePt t="35336" x="5005388" y="4222750"/>
          <p14:tracePt t="35344" x="4995863" y="4222750"/>
          <p14:tracePt t="35352" x="4986338" y="4222750"/>
          <p14:tracePt t="35409" x="4986338" y="4213225"/>
          <p14:tracePt t="35425" x="4986338" y="4203700"/>
          <p14:tracePt t="35432" x="5005388" y="4195763"/>
          <p14:tracePt t="35441" x="5022850" y="4176713"/>
          <p14:tracePt t="35449" x="5049838" y="4167188"/>
          <p14:tracePt t="35459" x="5095875" y="4140200"/>
          <p14:tracePt t="35464" x="5141913" y="4130675"/>
          <p14:tracePt t="35475" x="5232400" y="4086225"/>
          <p14:tracePt t="35481" x="5351463" y="4057650"/>
          <p14:tracePt t="35491" x="5461000" y="4030663"/>
          <p14:tracePt t="35496" x="5588000" y="4021138"/>
          <p14:tracePt t="35504" x="5707063" y="4003675"/>
          <p14:tracePt t="35514" x="5816600" y="3994150"/>
          <p14:tracePt t="35520" x="5943600" y="3976688"/>
          <p14:tracePt t="35528" x="6126163" y="3976688"/>
          <p14:tracePt t="35536" x="6254750" y="3994150"/>
          <p14:tracePt t="35544" x="6318250" y="4021138"/>
          <p14:tracePt t="35552" x="6362700" y="4040188"/>
          <p14:tracePt t="35560" x="6381750" y="4076700"/>
          <p14:tracePt t="35568" x="6399213" y="4094163"/>
          <p14:tracePt t="35576" x="6399213" y="4122738"/>
          <p14:tracePt t="35586" x="6418263" y="4149725"/>
          <p14:tracePt t="35592" x="6427788" y="4195763"/>
          <p14:tracePt t="35602" x="6427788" y="4222750"/>
          <p14:tracePt t="35609" x="6427788" y="4276725"/>
          <p14:tracePt t="35618" x="6427788" y="4322763"/>
          <p14:tracePt t="35627" x="6427788" y="4405313"/>
          <p14:tracePt t="35634" x="6427788" y="4459288"/>
          <p14:tracePt t="35643" x="6427788" y="4514850"/>
          <p14:tracePt t="35651" x="6427788" y="4559300"/>
          <p14:tracePt t="35662" x="6427788" y="4587875"/>
          <p14:tracePt t="35666" x="6427788" y="4605338"/>
          <p14:tracePt t="35675" x="6408738" y="4632325"/>
          <p14:tracePt t="35683" x="6391275" y="4651375"/>
          <p14:tracePt t="35691" x="6381750" y="4668838"/>
          <p14:tracePt t="35699" x="6354763" y="4697413"/>
          <p14:tracePt t="35709" x="6345238" y="4714875"/>
          <p14:tracePt t="35714" x="6318250" y="4724400"/>
          <p14:tracePt t="35722" x="6291263" y="4741863"/>
          <p14:tracePt t="35730" x="6254750" y="4751388"/>
          <p14:tracePt t="35738" x="6235700" y="4760913"/>
          <p14:tracePt t="35746" x="6189663" y="4768850"/>
          <p14:tracePt t="35754" x="6116638" y="4797425"/>
          <p14:tracePt t="35762" x="6053138" y="4805363"/>
          <p14:tracePt t="35770" x="5962650" y="4824413"/>
          <p14:tracePt t="35778" x="5907088" y="4824413"/>
          <p14:tracePt t="35786" x="5826125" y="4833938"/>
          <p14:tracePt t="35794" x="5753100" y="4833938"/>
          <p14:tracePt t="35802" x="5680075" y="4833938"/>
          <p14:tracePt t="35810" x="5624513" y="4833938"/>
          <p14:tracePt t="35818" x="5514975" y="4833938"/>
          <p14:tracePt t="35828" x="5451475" y="4833938"/>
          <p14:tracePt t="35833" x="5414963" y="4833938"/>
          <p14:tracePt t="35843" x="5378450" y="4833938"/>
          <p14:tracePt t="35850" x="5334000" y="4833938"/>
          <p14:tracePt t="35859" x="5268913" y="4805363"/>
          <p14:tracePt t="35866" x="5241925" y="4797425"/>
          <p14:tracePt t="35875" x="5205413" y="4768850"/>
          <p14:tracePt t="35892" x="5159375" y="4741863"/>
          <p14:tracePt t="35898" x="5141913" y="4724400"/>
          <p14:tracePt t="35909" x="5105400" y="4687888"/>
          <p14:tracePt t="35916" x="5086350" y="4668838"/>
          <p14:tracePt t="35924" x="5068888" y="4651375"/>
          <p14:tracePt t="35932" x="5049838" y="4614863"/>
          <p14:tracePt t="35940" x="5041900" y="4587875"/>
          <p14:tracePt t="35948" x="5022850" y="4568825"/>
          <p14:tracePt t="35956" x="5022850" y="4551363"/>
          <p14:tracePt t="35964" x="5014913" y="4541838"/>
          <p14:tracePt t="35980" x="5014913" y="4532313"/>
          <p14:tracePt t="35996" x="5014913" y="4522788"/>
          <p14:tracePt t="36012" x="5014913" y="4514850"/>
          <p14:tracePt t="36030" x="5014913" y="4505325"/>
          <p14:tracePt t="36052" x="5014913" y="4495800"/>
          <p14:tracePt t="36076" x="5014913" y="4486275"/>
          <p14:tracePt t="36100" x="5014913" y="4478338"/>
          <p14:tracePt t="36183" x="5022850" y="4468813"/>
          <p14:tracePt t="36207" x="5032375" y="4459288"/>
          <p14:tracePt t="36222" x="5041900" y="4449763"/>
          <p14:tracePt t="36238" x="5049838" y="4449763"/>
          <p14:tracePt t="36246" x="5049838" y="4441825"/>
          <p14:tracePt t="36254" x="5059363" y="4441825"/>
          <p14:tracePt t="36262" x="5059363" y="4432300"/>
          <p14:tracePt t="36270" x="5078413" y="4422775"/>
          <p14:tracePt t="36277" x="5078413" y="4413250"/>
          <p14:tracePt t="36286" x="5086350" y="4413250"/>
          <p14:tracePt t="36293" x="5095875" y="4405313"/>
          <p14:tracePt t="36302" x="5105400" y="4405313"/>
          <p14:tracePt t="36310" x="5122863" y="4386263"/>
          <p14:tracePt t="36318" x="5141913" y="4376738"/>
          <p14:tracePt t="36326" x="5159375" y="4368800"/>
          <p14:tracePt t="36334" x="5187950" y="4359275"/>
          <p14:tracePt t="36343" x="5205413" y="4359275"/>
          <p14:tracePt t="36351" x="5251450" y="4349750"/>
          <p14:tracePt t="36362" x="5278438" y="4332288"/>
          <p14:tracePt t="36367" x="5334000" y="4322763"/>
          <p14:tracePt t="36378" x="5397500" y="4313238"/>
          <p14:tracePt t="36382" x="5487988" y="4295775"/>
          <p14:tracePt t="36391" x="5570538" y="4286250"/>
          <p14:tracePt t="36399" x="5624513" y="4286250"/>
          <p14:tracePt t="36407" x="5680075" y="4286250"/>
          <p14:tracePt t="36415" x="5716588" y="4286250"/>
          <p14:tracePt t="36423" x="5770563" y="4286250"/>
          <p14:tracePt t="36431" x="5870575" y="4286250"/>
          <p14:tracePt t="36439" x="5899150" y="4286250"/>
          <p14:tracePt t="36447" x="5943600" y="4313238"/>
          <p14:tracePt t="36454" x="5980113" y="4322763"/>
          <p14:tracePt t="36463" x="5999163" y="4340225"/>
          <p14:tracePt t="36473" x="6035675" y="4359275"/>
          <p14:tracePt t="36480" x="6062663" y="4376738"/>
          <p14:tracePt t="36488" x="6089650" y="4405313"/>
          <p14:tracePt t="36496" x="6126163" y="4422775"/>
          <p14:tracePt t="36504" x="6153150" y="4449763"/>
          <p14:tracePt t="36512" x="6162675" y="4468813"/>
          <p14:tracePt t="36520" x="6172200" y="4478338"/>
          <p14:tracePt t="36529" x="6172200" y="4495800"/>
          <p14:tracePt t="36536" x="6181725" y="4505325"/>
          <p14:tracePt t="36543" x="6181725" y="4522788"/>
          <p14:tracePt t="36552" x="6189663" y="4522788"/>
          <p14:tracePt t="36560" x="6189663" y="4541838"/>
          <p14:tracePt t="36568" x="6189663" y="4559300"/>
          <p14:tracePt t="36577" x="6189663" y="4587875"/>
          <p14:tracePt t="36584" x="6189663" y="4605338"/>
          <p14:tracePt t="36592" x="6189663" y="4641850"/>
          <p14:tracePt t="36600" x="6189663" y="4651375"/>
          <p14:tracePt t="36608" x="6189663" y="4687888"/>
          <p14:tracePt t="36616" x="6189663" y="4714875"/>
          <p14:tracePt t="36624" x="6181725" y="4741863"/>
          <p14:tracePt t="36632" x="6172200" y="4778375"/>
          <p14:tracePt t="36640" x="6135688" y="4805363"/>
          <p14:tracePt t="36648" x="6116638" y="4833938"/>
          <p14:tracePt t="36656" x="6099175" y="4870450"/>
          <p14:tracePt t="36664" x="6072188" y="4897438"/>
          <p14:tracePt t="36673" x="6053138" y="4906963"/>
          <p14:tracePt t="36680" x="6026150" y="4924425"/>
          <p14:tracePt t="36689" x="5980113" y="4951413"/>
          <p14:tracePt t="36696" x="5962650" y="4960938"/>
          <p14:tracePt t="36704" x="5943600" y="4970463"/>
          <p14:tracePt t="36712" x="5916613" y="4970463"/>
          <p14:tracePt t="36720" x="5889625" y="4970463"/>
          <p14:tracePt t="36729" x="5853113" y="4979988"/>
          <p14:tracePt t="36736" x="5797550" y="4979988"/>
          <p14:tracePt t="36746" x="5770563" y="4979988"/>
          <p14:tracePt t="36752" x="5734050" y="4979988"/>
          <p14:tracePt t="36762" x="5688013" y="4979988"/>
          <p14:tracePt t="36768" x="5653088" y="4979988"/>
          <p14:tracePt t="36778" x="5607050" y="4951413"/>
          <p14:tracePt t="36786" x="5580063" y="4943475"/>
          <p14:tracePt t="36794" x="5534025" y="4924425"/>
          <p14:tracePt t="36802" x="5470525" y="4887913"/>
          <p14:tracePt t="36810" x="5405438" y="4841875"/>
          <p14:tracePt t="36818" x="5368925" y="4824413"/>
          <p14:tracePt t="36826" x="5341938" y="4797425"/>
          <p14:tracePt t="36834" x="5324475" y="4787900"/>
          <p14:tracePt t="36842" x="5305425" y="4768850"/>
          <p14:tracePt t="36850" x="5297488" y="4751388"/>
          <p14:tracePt t="36858" x="5297488" y="4741863"/>
          <p14:tracePt t="36866" x="5287963" y="4724400"/>
          <p14:tracePt t="36874" x="5287963" y="4705350"/>
          <p14:tracePt t="36882" x="5287963" y="4678363"/>
          <p14:tracePt t="36890" x="5287963" y="4660900"/>
          <p14:tracePt t="36898" x="5287963" y="4614863"/>
          <p14:tracePt t="36906" x="5287963" y="4595813"/>
          <p14:tracePt t="36915" x="5287963" y="4568825"/>
          <p14:tracePt t="36922" x="5305425" y="4522788"/>
          <p14:tracePt t="36930" x="5314950" y="4495800"/>
          <p14:tracePt t="36938" x="5351463" y="4468813"/>
          <p14:tracePt t="36946" x="5368925" y="4432300"/>
          <p14:tracePt t="36954" x="5434013" y="4395788"/>
          <p14:tracePt t="36962" x="5497513" y="4359275"/>
          <p14:tracePt t="36970" x="5570538" y="4332288"/>
          <p14:tracePt t="36978" x="5707063" y="4303713"/>
          <p14:tracePt t="36986" x="5834063" y="4276725"/>
          <p14:tracePt t="36994" x="5926138" y="4259263"/>
          <p14:tracePt t="37002" x="6072188" y="4249738"/>
          <p14:tracePt t="37010" x="6199188" y="4249738"/>
          <p14:tracePt t="37018" x="6291263" y="4249738"/>
          <p14:tracePt t="37028" x="6372225" y="4249738"/>
          <p14:tracePt t="37033" x="6399213" y="4259263"/>
          <p14:tracePt t="37043" x="6427788" y="4276725"/>
          <p14:tracePt t="37050" x="6445250" y="4313238"/>
          <p14:tracePt t="37061" x="6464300" y="4340225"/>
          <p14:tracePt t="37066" x="6464300" y="4359275"/>
          <p14:tracePt t="37080" x="6472238" y="4386263"/>
          <p14:tracePt t="37084" x="6472238" y="4405313"/>
          <p14:tracePt t="37093" x="6472238" y="4422775"/>
          <p14:tracePt t="37100" x="6472238" y="4449763"/>
          <p14:tracePt t="37108" x="6472238" y="4468813"/>
          <p14:tracePt t="37129" x="6427788" y="4522788"/>
          <p14:tracePt t="37132" x="6408738" y="4551363"/>
          <p14:tracePt t="37141" x="6381750" y="4568825"/>
          <p14:tracePt t="37149" x="6345238" y="4605338"/>
          <p14:tracePt t="37157" x="6318250" y="4614863"/>
          <p14:tracePt t="37164" x="6262688" y="4632325"/>
          <p14:tracePt t="37173" x="6181725" y="4660900"/>
          <p14:tracePt t="37181" x="6116638" y="4678363"/>
          <p14:tracePt t="37189" x="6080125" y="4678363"/>
          <p14:tracePt t="37196" x="6026150" y="4678363"/>
          <p14:tracePt t="37204" x="5935663" y="4678363"/>
          <p14:tracePt t="37212" x="5862638" y="4678363"/>
          <p14:tracePt t="37221" x="5807075" y="4678363"/>
          <p14:tracePt t="37228" x="5743575" y="4668838"/>
          <p14:tracePt t="37237" x="5688013" y="4660900"/>
          <p14:tracePt t="37249" x="5570538" y="4605338"/>
          <p14:tracePt t="37252" x="5524500" y="4578350"/>
          <p14:tracePt t="37260" x="5487988" y="4551363"/>
          <p14:tracePt t="37268" x="5470525" y="4532313"/>
          <p14:tracePt t="37277" x="5461000" y="4495800"/>
          <p14:tracePt t="37284" x="5461000" y="4478338"/>
          <p14:tracePt t="37293" x="5461000" y="4459288"/>
          <p14:tracePt t="37301" x="5461000" y="4441825"/>
          <p14:tracePt t="37312" x="5461000" y="4413250"/>
          <p14:tracePt t="37317" x="5470525" y="4395788"/>
          <p14:tracePt t="37328" x="5478463" y="4376738"/>
          <p14:tracePt t="37333" x="5497513" y="4359275"/>
          <p14:tracePt t="37344" x="5524500" y="4340225"/>
          <p14:tracePt t="37351" x="5551488" y="4332288"/>
          <p14:tracePt t="37360" x="5570538" y="4322763"/>
          <p14:tracePt t="37367" x="5588000" y="4313238"/>
          <p14:tracePt t="37375" x="5616575" y="4313238"/>
          <p14:tracePt t="37383" x="5634038" y="4303713"/>
          <p14:tracePt t="37391" x="5661025" y="4303713"/>
          <p14:tracePt t="37399" x="5670550" y="4303713"/>
          <p14:tracePt t="37407" x="5688013" y="4303713"/>
          <p14:tracePt t="37416" x="5697538" y="4303713"/>
          <p14:tracePt t="37423" x="5707063" y="4303713"/>
          <p14:tracePt t="37534" x="5716588" y="4303713"/>
          <p14:tracePt t="40049" x="5707063" y="4303713"/>
          <p14:tracePt t="40057" x="5688013" y="4313238"/>
          <p14:tracePt t="40064" x="5680075" y="4322763"/>
          <p14:tracePt t="40072" x="5661025" y="4322763"/>
          <p14:tracePt t="40080" x="5643563" y="4332288"/>
          <p14:tracePt t="40088" x="5634038" y="4332288"/>
          <p14:tracePt t="40096" x="5616575" y="4340225"/>
          <p14:tracePt t="40104" x="5597525" y="4340225"/>
          <p14:tracePt t="40112" x="5597525" y="4349750"/>
          <p14:tracePt t="40123" x="5580063" y="4349750"/>
          <p14:tracePt t="40128" x="5570538" y="4349750"/>
          <p14:tracePt t="40139" x="5561013" y="4359275"/>
          <p14:tracePt t="40144" x="5551488" y="4359275"/>
          <p14:tracePt t="40155" x="5543550" y="4368800"/>
          <p14:tracePt t="40162" x="5534025" y="4376738"/>
          <p14:tracePt t="40168" x="5524500" y="4386263"/>
          <p14:tracePt t="40177" x="5497513" y="4395788"/>
          <p14:tracePt t="40187" x="5478463" y="4413250"/>
          <p14:tracePt t="40193" x="5461000" y="4432300"/>
          <p14:tracePt t="40203" x="5434013" y="4449763"/>
          <p14:tracePt t="40209" x="5414963" y="4486275"/>
          <p14:tracePt t="40219" x="5378450" y="4505325"/>
          <p14:tracePt t="40227" x="5334000" y="4551363"/>
          <p14:tracePt t="40234" x="5305425" y="4568825"/>
          <p14:tracePt t="40243" x="5268913" y="4605338"/>
          <p14:tracePt t="40251" x="5241925" y="4624388"/>
          <p14:tracePt t="40259" x="5214938" y="4641850"/>
          <p14:tracePt t="40267" x="5141913" y="4687888"/>
          <p14:tracePt t="40274" x="5095875" y="4705350"/>
          <p14:tracePt t="40284" x="5032375" y="4724400"/>
          <p14:tracePt t="40290" x="4949825" y="4768850"/>
          <p14:tracePt t="40299" x="4876800" y="4797425"/>
          <p14:tracePt t="40306" x="4813300" y="4805363"/>
          <p14:tracePt t="40314" x="4722813" y="4833938"/>
          <p14:tracePt t="40322" x="4676775" y="4841875"/>
          <p14:tracePt t="40330" x="4557713" y="4870450"/>
          <p14:tracePt t="40338" x="4467225" y="4887913"/>
          <p14:tracePt t="40346" x="4357688" y="4897438"/>
          <p14:tracePt t="40354" x="4248150" y="4914900"/>
          <p14:tracePt t="40362" x="3992563" y="4933950"/>
          <p14:tracePt t="40370" x="3902075" y="4933950"/>
          <p14:tracePt t="40378" x="3702050" y="4943475"/>
          <p14:tracePt t="40386" x="3573463" y="4943475"/>
          <p14:tracePt t="40393" x="3463925" y="4943475"/>
          <p14:tracePt t="40402" x="3281363" y="4943475"/>
          <p14:tracePt t="40410" x="3190875" y="4943475"/>
          <p14:tracePt t="40418" x="3100388" y="4943475"/>
          <p14:tracePt t="40426" x="3035300" y="4943475"/>
          <p14:tracePt t="40434" x="2981325" y="4943475"/>
          <p14:tracePt t="40443" x="2944813" y="4943475"/>
          <p14:tracePt t="40454" x="2908300" y="4951413"/>
          <p14:tracePt t="40460" x="2898775" y="4997450"/>
          <p14:tracePt t="40470" x="2889250" y="5143500"/>
          <p14:tracePt t="40475" x="2889250" y="5233988"/>
          <p14:tracePt t="40629" x="2889250" y="5216525"/>
          <p14:tracePt t="40638" x="2898775" y="5197475"/>
          <p14:tracePt t="40644" x="2917825" y="5180013"/>
          <p14:tracePt t="40656" x="2925763" y="5170488"/>
          <p14:tracePt t="40660" x="2935288" y="5153025"/>
          <p14:tracePt t="40669" x="2935288" y="5143500"/>
          <p14:tracePt t="40676" x="2935288" y="5133975"/>
          <p14:tracePt t="40684" x="2935288" y="5126038"/>
          <p14:tracePt t="40692" x="2935288" y="5106988"/>
          <p14:tracePt t="40700" x="2935288" y="5089525"/>
          <p14:tracePt t="40708" x="2935288" y="5080000"/>
          <p14:tracePt t="40716" x="2935288" y="5070475"/>
          <p14:tracePt t="40732" x="2935288" y="5060950"/>
          <p14:tracePt t="40742" x="2944813" y="5060950"/>
          <p14:tracePt t="40748" x="2962275" y="5053013"/>
          <p14:tracePt t="40766" x="2962275" y="5043488"/>
          <p14:tracePt t="40785" x="2962275" y="5033963"/>
          <p14:tracePt t="40807" x="2962275" y="5024438"/>
          <p14:tracePt t="40815" x="2971800" y="5024438"/>
          <p14:tracePt t="40823" x="2981325" y="5024438"/>
          <p14:tracePt t="40831" x="2998788" y="5016500"/>
          <p14:tracePt t="40839" x="3008313" y="5016500"/>
          <p14:tracePt t="40847" x="3017838" y="5006975"/>
          <p14:tracePt t="40854" x="3035300" y="5006975"/>
          <p14:tracePt t="40863" x="3071813" y="4997450"/>
          <p14:tracePt t="40878" x="3108325" y="4987925"/>
          <p14:tracePt t="40887" x="3127375" y="4979988"/>
          <p14:tracePt t="40896" x="3154363" y="4970463"/>
          <p14:tracePt t="40903" x="3181350" y="4951413"/>
          <p14:tracePt t="40911" x="3217863" y="4943475"/>
          <p14:tracePt t="40918" x="3236913" y="4924425"/>
          <p14:tracePt t="40927" x="3263900" y="4897438"/>
          <p14:tracePt t="40934" x="3281363" y="4887913"/>
          <p14:tracePt t="40944" x="3317875" y="4860925"/>
          <p14:tracePt t="40951" x="3336925" y="4841875"/>
          <p14:tracePt t="40960" x="3354388" y="4824413"/>
          <p14:tracePt t="40967" x="3373438" y="4814888"/>
          <p14:tracePt t="40975" x="3373438" y="4797425"/>
          <p14:tracePt t="40986" x="3382963" y="4797425"/>
          <p14:tracePt t="40989" x="3382963" y="4787900"/>
          <p14:tracePt t="40998" x="3382963" y="4778375"/>
          <p14:tracePt t="41006" x="3390900" y="4768850"/>
          <p14:tracePt t="41014" x="3390900" y="4760913"/>
          <p14:tracePt t="41024" x="3400425" y="4741863"/>
          <p14:tracePt t="41030" x="3400425" y="4732338"/>
          <p14:tracePt t="41040" x="3409950" y="4714875"/>
          <p14:tracePt t="41046" x="3419475" y="4687888"/>
          <p14:tracePt t="41056" x="3427413" y="4660900"/>
          <p14:tracePt t="41062" x="3436938" y="4632325"/>
          <p14:tracePt t="41072" x="3446463" y="4614863"/>
          <p14:tracePt t="41080" x="3455988" y="4595813"/>
          <p14:tracePt t="41088" x="3455988" y="4578350"/>
          <p14:tracePt t="41096" x="3463925" y="4551363"/>
          <p14:tracePt t="41104" x="3482975" y="4514850"/>
          <p14:tracePt t="41112" x="3490913" y="4486275"/>
          <p14:tracePt t="41120" x="3519488" y="4441825"/>
          <p14:tracePt t="41128" x="3536950" y="4395788"/>
          <p14:tracePt t="41138" x="3563938" y="4332288"/>
          <p14:tracePt t="41143" x="3619500" y="4268788"/>
          <p14:tracePt t="41153" x="3656013" y="4203700"/>
          <p14:tracePt t="41160" x="3665538" y="4186238"/>
          <p14:tracePt t="41169" x="3673475" y="4159250"/>
          <p14:tracePt t="41176" x="3683000" y="4130675"/>
          <p14:tracePt t="41184" x="3692525" y="4103688"/>
          <p14:tracePt t="41201" x="3702050" y="4076700"/>
          <p14:tracePt t="41208" x="3719513" y="4040188"/>
          <p14:tracePt t="41216" x="3729038" y="4013200"/>
          <p14:tracePt t="41224" x="3756025" y="3994150"/>
          <p14:tracePt t="41232" x="3765550" y="3948113"/>
          <p14:tracePt t="41240" x="3783013" y="3921125"/>
          <p14:tracePt t="41248" x="3802063" y="3894138"/>
          <p14:tracePt t="41256" x="3810000" y="3875088"/>
          <p14:tracePt t="41264" x="3810000" y="3840163"/>
          <p14:tracePt t="41273" x="3838575" y="3803650"/>
          <p14:tracePt t="41281" x="3838575" y="3784600"/>
          <p14:tracePt t="41289" x="3846513" y="3767138"/>
          <p14:tracePt t="41296" x="3846513" y="3757613"/>
          <p14:tracePt t="41370" x="3838575" y="3757613"/>
          <p14:tracePt t="41378" x="3819525" y="3775075"/>
          <p14:tracePt t="41386" x="3792538" y="3803650"/>
          <p14:tracePt t="41394" x="3765550" y="3840163"/>
          <p14:tracePt t="41402" x="3709988" y="3884613"/>
          <p14:tracePt t="41411" x="3665538" y="3921125"/>
          <p14:tracePt t="41418" x="3600450" y="3976688"/>
          <p14:tracePt t="41426" x="3536950" y="4021138"/>
          <p14:tracePt t="41435" x="3490913" y="4057650"/>
          <p14:tracePt t="41443" x="3419475" y="4113213"/>
          <p14:tracePt t="41451" x="3390900" y="4149725"/>
          <p14:tracePt t="41460" x="3346450" y="4186238"/>
          <p14:tracePt t="41467" x="3309938" y="4213225"/>
          <p14:tracePt t="41474" x="3290888" y="4232275"/>
          <p14:tracePt t="41483" x="3273425" y="4259263"/>
          <p14:tracePt t="41491" x="3263900" y="4268788"/>
          <p14:tracePt t="41499" x="3254375" y="4295775"/>
          <p14:tracePt t="41507" x="3217863" y="4359275"/>
          <p14:tracePt t="41514" x="3208338" y="4376738"/>
          <p14:tracePt t="41526" x="3200400" y="4395788"/>
          <p14:tracePt t="41530" x="3190875" y="4422775"/>
          <p14:tracePt t="41538" x="3190875" y="4441825"/>
          <p14:tracePt t="41546" x="3181350" y="4459288"/>
          <p14:tracePt t="41554" x="3171825" y="4478338"/>
          <p14:tracePt t="41562" x="3163888" y="4495800"/>
          <p14:tracePt t="41570" x="3154363" y="4514850"/>
          <p14:tracePt t="41578" x="3154363" y="4522788"/>
          <p14:tracePt t="41586" x="3144838" y="4532313"/>
          <p14:tracePt t="41594" x="3144838" y="4551363"/>
          <p14:tracePt t="41602" x="3136900" y="4559300"/>
          <p14:tracePt t="41610" x="3136900" y="4568825"/>
          <p14:tracePt t="41620" x="3127375" y="4578350"/>
          <p14:tracePt t="41626" x="3117850" y="4595813"/>
          <p14:tracePt t="41636" x="3117850" y="4605338"/>
          <p14:tracePt t="41643" x="3117850" y="4614863"/>
          <p14:tracePt t="41653" x="3117850" y="4632325"/>
          <p14:tracePt t="41661" x="3108325" y="4641850"/>
          <p14:tracePt t="41676" x="3100388" y="4641850"/>
          <p14:tracePt t="41685" x="3100388" y="4651375"/>
          <p14:tracePt t="41694" x="3100388" y="4660900"/>
          <p14:tracePt t="41708" x="3090863" y="4660900"/>
          <p14:tracePt t="41716" x="3090863" y="4668838"/>
          <p14:tracePt t="41796" x="3090863" y="4678363"/>
          <p14:tracePt t="41991" x="3100388" y="4678363"/>
          <p14:tracePt t="42007" x="3100388" y="4668838"/>
          <p14:tracePt t="42015" x="3108325" y="4668838"/>
          <p14:tracePt t="42025" x="3108325" y="4660900"/>
          <p14:tracePt t="42046" x="3117850" y="4660900"/>
          <p14:tracePt t="42062" x="3136900" y="4660900"/>
          <p14:tracePt t="42070" x="3144838" y="4660900"/>
          <p14:tracePt t="42078" x="3163888" y="4660900"/>
          <p14:tracePt t="42087" x="3181350" y="4651375"/>
          <p14:tracePt t="42095" x="3208338" y="4651375"/>
          <p14:tracePt t="42103" x="3227388" y="4651375"/>
          <p14:tracePt t="42111" x="3244850" y="4651375"/>
          <p14:tracePt t="42119" x="3273425" y="4651375"/>
          <p14:tracePt t="42127" x="3290888" y="4641850"/>
          <p14:tracePt t="42134" x="3309938" y="4641850"/>
          <p14:tracePt t="42144" x="3317875" y="4641850"/>
          <p14:tracePt t="42151" x="3336925" y="4641850"/>
          <p14:tracePt t="42167" x="3346450" y="4641850"/>
          <p14:tracePt t="42177" x="3354388" y="4641850"/>
          <p14:tracePt t="42265" x="3354388" y="4632325"/>
          <p14:tracePt t="42289" x="3354388" y="4614863"/>
          <p14:tracePt t="42297" x="3354388" y="4587875"/>
          <p14:tracePt t="42304" x="3354388" y="4568825"/>
          <p14:tracePt t="42312" x="3354388" y="4522788"/>
          <p14:tracePt t="42321" x="3354388" y="4495800"/>
          <p14:tracePt t="42328" x="3346450" y="4441825"/>
          <p14:tracePt t="42336" x="3336925" y="4405313"/>
          <p14:tracePt t="42344" x="3317875" y="4340225"/>
          <p14:tracePt t="42352" x="3300413" y="4259263"/>
          <p14:tracePt t="42361" x="3273425" y="4176713"/>
          <p14:tracePt t="42368" x="3244850" y="4103688"/>
          <p14:tracePt t="42376" x="3217863" y="4040188"/>
          <p14:tracePt t="42384" x="3208338" y="3957638"/>
          <p14:tracePt t="42392" x="3163888" y="3884613"/>
          <p14:tracePt t="42400" x="3154363" y="3840163"/>
          <p14:tracePt t="42408" x="3136900" y="3794125"/>
          <p14:tracePt t="42416" x="3136900" y="3767138"/>
          <p14:tracePt t="42424" x="3117850" y="3738563"/>
          <p14:tracePt t="42432" x="3108325" y="3711575"/>
          <p14:tracePt t="42441" x="3108325" y="3702050"/>
          <p14:tracePt t="42449" x="3108325" y="3694113"/>
          <p14:tracePt t="42457" x="3108325" y="3684588"/>
          <p14:tracePt t="42467" x="3108325" y="3675063"/>
          <p14:tracePt t="42473" x="3108325" y="3657600"/>
          <p14:tracePt t="42482" x="3108325" y="3648075"/>
          <p14:tracePt t="42488" x="3117850" y="3629025"/>
          <p14:tracePt t="42498" x="3127375" y="3629025"/>
          <p14:tracePt t="42506" x="3136900" y="3621088"/>
          <p14:tracePt t="42514" x="3144838" y="3611563"/>
          <p14:tracePt t="42611" x="3127375" y="3611563"/>
          <p14:tracePt t="42619" x="3117850" y="3611563"/>
          <p14:tracePt t="42627" x="3108325" y="3611563"/>
          <p14:tracePt t="42634" x="3090863" y="3621088"/>
          <p14:tracePt t="42642" x="3071813" y="3621088"/>
          <p14:tracePt t="42650" x="3054350" y="3621088"/>
          <p14:tracePt t="42658" x="3044825" y="3621088"/>
          <p14:tracePt t="42666" x="3027363" y="3629025"/>
          <p14:tracePt t="42682" x="3017838" y="3629025"/>
          <p14:tracePt t="42730" x="3017838" y="3638550"/>
          <p14:tracePt t="42780" x="3017838" y="3648075"/>
          <p14:tracePt t="42788" x="3035300" y="3657600"/>
          <p14:tracePt t="42796" x="3063875" y="3684588"/>
          <p14:tracePt t="42804" x="3127375" y="3702050"/>
          <p14:tracePt t="42812" x="3144838" y="3721100"/>
          <p14:tracePt t="42821" x="3181350" y="3730625"/>
          <p14:tracePt t="42830" x="3244850" y="3757613"/>
          <p14:tracePt t="42836" x="3273425" y="3775075"/>
          <p14:tracePt t="42844" x="3317875" y="3784600"/>
          <p14:tracePt t="42852" x="3373438" y="3803650"/>
          <p14:tracePt t="42860" x="3419475" y="3811588"/>
          <p14:tracePt t="42868" x="3446463" y="3821113"/>
          <p14:tracePt t="42877" x="3463925" y="3821113"/>
          <p14:tracePt t="42884" x="3473450" y="3821113"/>
          <p14:tracePt t="42948" x="3463925" y="3821113"/>
          <p14:tracePt t="42959" x="3436938" y="3821113"/>
          <p14:tracePt t="42964" x="3409950" y="3821113"/>
          <p14:tracePt t="42973" x="3363913" y="3821113"/>
          <p14:tracePt t="42981" x="3309938" y="3811588"/>
          <p14:tracePt t="42989" x="3244850" y="3794125"/>
          <p14:tracePt t="42997" x="3190875" y="3784600"/>
          <p14:tracePt t="43004" x="3163888" y="3775075"/>
          <p14:tracePt t="43012" x="3144838" y="3767138"/>
          <p14:tracePt t="43052" x="3154363" y="3757613"/>
          <p14:tracePt t="43062" x="3181350" y="3757613"/>
          <p14:tracePt t="43071" x="3227388" y="3757613"/>
          <p14:tracePt t="43078" x="3281363" y="3757613"/>
          <p14:tracePt t="43087" x="3317875" y="3757613"/>
          <p14:tracePt t="43094" x="3409950" y="3757613"/>
          <p14:tracePt t="43103" x="3463925" y="3775075"/>
          <p14:tracePt t="43110" x="3509963" y="3794125"/>
          <p14:tracePt t="43118" x="3556000" y="3803650"/>
          <p14:tracePt t="43126" x="3609975" y="3811588"/>
          <p14:tracePt t="43134" x="3629025" y="3821113"/>
          <p14:tracePt t="43142" x="3636963" y="3821113"/>
          <p14:tracePt t="43150" x="3646488" y="3830638"/>
          <p14:tracePt t="43159" x="3646488" y="3840163"/>
          <p14:tracePt t="43166" x="3646488" y="3848100"/>
          <p14:tracePt t="43174" x="3646488" y="3867150"/>
          <p14:tracePt t="43183" x="3646488" y="3884613"/>
          <p14:tracePt t="43190" x="3646488" y="3903663"/>
          <p14:tracePt t="43198" x="3636963" y="3921125"/>
          <p14:tracePt t="43206" x="3619500" y="3940175"/>
          <p14:tracePt t="43214" x="3600450" y="3957638"/>
          <p14:tracePt t="43223" x="3556000" y="3967163"/>
          <p14:tracePt t="43230" x="3527425" y="3976688"/>
          <p14:tracePt t="43239" x="3473450" y="3976688"/>
          <p14:tracePt t="43246" x="3363913" y="3976688"/>
          <p14:tracePt t="43255" x="3281363" y="3976688"/>
          <p14:tracePt t="43262" x="3208338" y="3967163"/>
          <p14:tracePt t="43274" x="3127375" y="3921125"/>
          <p14:tracePt t="43278" x="3063875" y="3894138"/>
          <p14:tracePt t="43289" x="2998788" y="3857625"/>
          <p14:tracePt t="43297" x="2954338" y="3840163"/>
          <p14:tracePt t="43304" x="2935288" y="3821113"/>
          <p14:tracePt t="43311" x="2908300" y="3794125"/>
          <p14:tracePt t="43320" x="2898775" y="3775075"/>
          <p14:tracePt t="43326" x="2889250" y="3775075"/>
          <p14:tracePt t="43336" x="2889250" y="3767138"/>
          <p14:tracePt t="43342" x="2881313" y="3767138"/>
          <p14:tracePt t="43384" x="2871788" y="3794125"/>
          <p14:tracePt t="43392" x="2871788" y="3840163"/>
          <p14:tracePt t="43400" x="2871788" y="3903663"/>
          <p14:tracePt t="43408" x="2871788" y="3994150"/>
          <p14:tracePt t="43416" x="2871788" y="4057650"/>
          <p14:tracePt t="43425" x="2871788" y="4232275"/>
          <p14:tracePt t="43432" x="2871788" y="4359275"/>
          <p14:tracePt t="43441" x="2871788" y="4441825"/>
          <p14:tracePt t="43449" x="2852738" y="4632325"/>
          <p14:tracePt t="43457" x="2852738" y="4741863"/>
          <p14:tracePt t="43465" x="2844800" y="4924425"/>
          <p14:tracePt t="43473" x="2844800" y="5043488"/>
          <p14:tracePt t="43481" x="2825750" y="5133975"/>
          <p14:tracePt t="43489" x="2825750" y="5207000"/>
          <p14:tracePt t="43497" x="2825750" y="5299075"/>
          <p14:tracePt t="43508" x="2825750" y="5389563"/>
          <p14:tracePt t="43511" x="2825750" y="5481638"/>
          <p14:tracePt t="43520" x="2817813" y="5562600"/>
          <p14:tracePt t="43528" x="2817813" y="5618163"/>
          <p14:tracePt t="43536" x="2817813" y="5727700"/>
          <p14:tracePt t="43543" x="2817813" y="5781675"/>
          <p14:tracePt t="43552" x="2817813" y="5827713"/>
          <p14:tracePt t="43560" x="2817813" y="5881688"/>
          <p14:tracePt t="43568" x="2817813" y="5918200"/>
          <p14:tracePt t="43576" x="2817813" y="5954713"/>
          <p14:tracePt t="43584" x="2817813" y="5991225"/>
          <p14:tracePt t="43592" x="2817813" y="6027738"/>
          <p14:tracePt t="43600" x="2817813" y="6054725"/>
          <p14:tracePt t="43608" x="2817813" y="6091238"/>
          <p14:tracePt t="43618" x="2825750" y="6127750"/>
          <p14:tracePt t="43624" x="2835275" y="6164263"/>
          <p14:tracePt t="43635" x="2835275" y="6173788"/>
          <p14:tracePt t="43643" x="2844800" y="6210300"/>
          <p14:tracePt t="43651" x="2844800" y="6229350"/>
          <p14:tracePt t="43660" x="2844800" y="6246813"/>
          <p14:tracePt t="43675" x="2844800" y="6265863"/>
          <p14:tracePt t="43683" x="2844800" y="6273800"/>
          <p14:tracePt t="43691" x="2844800" y="6283325"/>
          <p14:tracePt t="43699" x="2844800" y="6292850"/>
          <p14:tracePt t="43707" x="2844800" y="6302375"/>
          <p14:tracePt t="43722" x="2852738" y="6310313"/>
          <p14:tracePt t="43746" x="2862263" y="6319838"/>
          <p14:tracePt t="43754" x="2871788" y="6319838"/>
          <p14:tracePt t="43762" x="2898775" y="6329363"/>
          <p14:tracePt t="43771" x="2917825" y="6329363"/>
          <p14:tracePt t="43778" x="2935288" y="6329363"/>
          <p14:tracePt t="43787" x="2962275" y="6329363"/>
          <p14:tracePt t="43793" x="2990850" y="6329363"/>
          <p14:tracePt t="43803" x="3017838" y="6329363"/>
          <p14:tracePt t="43812" x="3063875" y="6329363"/>
          <p14:tracePt t="43819" x="3090863" y="6329363"/>
          <p14:tracePt t="43829" x="3136900" y="6329363"/>
          <p14:tracePt t="43835" x="3171825" y="6329363"/>
          <p14:tracePt t="43844" x="3208338" y="6329363"/>
          <p14:tracePt t="43851" x="3254375" y="6329363"/>
          <p14:tracePt t="43860" x="3281363" y="6319838"/>
          <p14:tracePt t="43867" x="3300413" y="6310313"/>
          <p14:tracePt t="43875" x="3346450" y="6292850"/>
          <p14:tracePt t="43883" x="3363913" y="6283325"/>
          <p14:tracePt t="43896" x="3400425" y="6265863"/>
          <p14:tracePt t="43900" x="3419475" y="6256338"/>
          <p14:tracePt t="43915" x="3427413" y="6246813"/>
          <p14:tracePt t="43926" x="3427413" y="6237288"/>
          <p14:tracePt t="43933" x="3436938" y="6237288"/>
          <p14:tracePt t="43949" x="3436938" y="6229350"/>
          <p14:tracePt t="43957" x="3436938" y="6219825"/>
          <p14:tracePt t="43965" x="3446463" y="6200775"/>
          <p14:tracePt t="43973" x="3446463" y="6173788"/>
          <p14:tracePt t="43981" x="3446463" y="6146800"/>
          <p14:tracePt t="43988" x="3455988" y="6119813"/>
          <p14:tracePt t="43996" x="3455988" y="6083300"/>
          <p14:tracePt t="44004" x="3463925" y="6046788"/>
          <p14:tracePt t="44012" x="3482975" y="5983288"/>
          <p14:tracePt t="44021" x="3482975" y="5946775"/>
          <p14:tracePt t="44029" x="3490913" y="5854700"/>
          <p14:tracePt t="44037" x="3490913" y="5781675"/>
          <p14:tracePt t="44045" x="3490913" y="5691188"/>
          <p14:tracePt t="44052" x="3490913" y="5599113"/>
          <p14:tracePt t="44060" x="3490913" y="5508625"/>
          <p14:tracePt t="44068" x="3490913" y="5343525"/>
          <p14:tracePt t="44076" x="3490913" y="5160963"/>
          <p14:tracePt t="44084" x="3490913" y="5033963"/>
          <p14:tracePt t="44092" x="3490913" y="4924425"/>
          <p14:tracePt t="44100" x="3490913" y="4870450"/>
          <p14:tracePt t="44109" x="3500438" y="4797425"/>
          <p14:tracePt t="44116" x="3519488" y="4697413"/>
          <p14:tracePt t="44125" x="3527425" y="4660900"/>
          <p14:tracePt t="44132" x="3536950" y="4624388"/>
          <p14:tracePt t="44141" x="3546475" y="4595813"/>
          <p14:tracePt t="44149" x="3546475" y="4578350"/>
          <p14:tracePt t="44160" x="3546475" y="4568825"/>
          <p14:tracePt t="44172" x="3546475" y="4559300"/>
          <p14:tracePt t="44183" x="3546475" y="4551363"/>
          <p14:tracePt t="44199" x="3546475" y="4541838"/>
          <p14:tracePt t="44207" x="3546475" y="453231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4">
            <a:extLst>
              <a:ext uri="{FF2B5EF4-FFF2-40B4-BE49-F238E27FC236}">
                <a16:creationId xmlns:a16="http://schemas.microsoft.com/office/drawing/2014/main" id="{26F90EA3-E808-4199-A2E6-CE6B76347A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333375"/>
            <a:ext cx="7993063" cy="1671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8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8) Nitrile</a:t>
            </a:r>
            <a:endParaRPr lang="zh-CN" altLang="en-US" sz="28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Char char="•"/>
            </a:pPr>
            <a:endParaRPr lang="en-US" altLang="zh-CN" sz="2800" baseline="300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8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EAD5D20-840B-4AE4-9BF8-A527CC2D5D7F}"/>
              </a:ext>
            </a:extLst>
          </p:cNvPr>
          <p:cNvGraphicFramePr>
            <a:graphicFrameLocks noGrp="1"/>
          </p:cNvGraphicFramePr>
          <p:nvPr/>
        </p:nvGraphicFramePr>
        <p:xfrm>
          <a:off x="755650" y="1628775"/>
          <a:ext cx="7488238" cy="26130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92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21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568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377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6" marR="91426" marT="45722" marB="457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n</a:t>
                      </a:r>
                      <a:r>
                        <a:rPr lang="en-US" altLang="zh-CN" sz="20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2000" baseline="-25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–CN </a:t>
                      </a:r>
                      <a:r>
                        <a:rPr lang="en-US" altLang="zh-CN" sz="20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(cm</a:t>
                      </a:r>
                      <a:r>
                        <a:rPr lang="en-US" altLang="zh-CN" sz="20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</a:t>
                      </a:r>
                      <a:r>
                        <a:rPr lang="en-US" altLang="zh-CN" sz="20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6" marR="91426" marT="45722" marB="457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Intensity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6" marR="91426" marT="45722" marB="4572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444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Aliphatic nitrile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6" marR="91426" marT="45722" marB="457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2200-2260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6" marR="91426" marT="45722" marB="457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Sharp and weak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6" marR="91426" marT="45722" marB="4572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08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Aromatic nitrile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6" marR="91426" marT="45722" marB="457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2200-2260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6" marR="91426" marT="45722" marB="4572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Sharp</a:t>
                      </a:r>
                      <a:r>
                        <a:rPr lang="en-US" altLang="zh-CN" sz="20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 medium strong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6" marR="91426" marT="45722" marB="4572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5082A18-E860-4BCA-8B9C-64C837B3C7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431"/>
    </mc:Choice>
    <mc:Fallback>
      <p:transition spd="slow" advTm="73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26" x="3546475" y="4551363"/>
          <p14:tracePt t="2335" x="3546475" y="4568825"/>
          <p14:tracePt t="2340" x="3546475" y="4605338"/>
          <p14:tracePt t="2351" x="3536950" y="4651375"/>
          <p14:tracePt t="2357" x="3527425" y="4714875"/>
          <p14:tracePt t="2367" x="3519488" y="4732338"/>
          <p14:tracePt t="2375" x="3509963" y="4732338"/>
          <p14:tracePt t="2383" x="3500438" y="4741863"/>
          <p14:tracePt t="2391" x="3500438" y="4751388"/>
          <p14:tracePt t="2399" x="3490913" y="4760913"/>
          <p14:tracePt t="2406" x="3490913" y="4768850"/>
          <p14:tracePt t="2423" x="3490913" y="4778375"/>
          <p14:tracePt t="2430" x="3490913" y="4787900"/>
          <p14:tracePt t="2447" x="3490913" y="4805363"/>
          <p14:tracePt t="2455" x="3490913" y="4860925"/>
          <p14:tracePt t="2463" x="3490913" y="4887913"/>
          <p14:tracePt t="2471" x="3482975" y="4906963"/>
          <p14:tracePt t="2479" x="3473450" y="4951413"/>
          <p14:tracePt t="2488" x="3455988" y="4970463"/>
          <p14:tracePt t="2495" x="3436938" y="5006975"/>
          <p14:tracePt t="2504" x="3390900" y="5016500"/>
          <p14:tracePt t="2512" x="3373438" y="5024438"/>
          <p14:tracePt t="2519" x="3354388" y="5024438"/>
          <p14:tracePt t="2528" x="3336925" y="5024438"/>
          <p14:tracePt t="2535" x="3317875" y="5016500"/>
          <p14:tracePt t="2544" x="3290888" y="5016500"/>
          <p14:tracePt t="2552" x="3273425" y="5016500"/>
          <p14:tracePt t="2559" x="3208338" y="5060950"/>
          <p14:tracePt t="2567" x="3171825" y="5126038"/>
          <p14:tracePt t="2574" x="3127375" y="5226050"/>
          <p14:tracePt t="2583" x="3117850" y="5316538"/>
          <p14:tracePt t="2745" x="3136900" y="5316538"/>
          <p14:tracePt t="2756" x="3154363" y="5307013"/>
          <p14:tracePt t="2760" x="3154363" y="5289550"/>
          <p14:tracePt t="2769" x="3163888" y="5270500"/>
          <p14:tracePt t="2779" x="3200400" y="5262563"/>
          <p14:tracePt t="2785" x="3236913" y="5253038"/>
          <p14:tracePt t="2793" x="3263900" y="5253038"/>
          <p14:tracePt t="2801" x="3273425" y="5233988"/>
          <p14:tracePt t="2809" x="3281363" y="5216525"/>
          <p14:tracePt t="2817" x="3281363" y="5170488"/>
          <p14:tracePt t="2826" x="3281363" y="5097463"/>
          <p14:tracePt t="2833" x="3254375" y="5006975"/>
          <p14:tracePt t="2841" x="3217863" y="4878388"/>
          <p14:tracePt t="2849" x="3208338" y="4697413"/>
          <p14:tracePt t="2857" x="3208338" y="4678363"/>
          <p14:tracePt t="2865" x="3208338" y="4605338"/>
          <p14:tracePt t="2873" x="3236913" y="4505325"/>
          <p14:tracePt t="2881" x="3236913" y="4478338"/>
          <p14:tracePt t="2889" x="3236913" y="4441825"/>
          <p14:tracePt t="2896" x="3236913" y="4395788"/>
          <p14:tracePt t="2905" x="3236913" y="4368800"/>
          <p14:tracePt t="2913" x="3236913" y="4340225"/>
          <p14:tracePt t="2923" x="3236913" y="4332288"/>
          <p14:tracePt t="2947" x="3236913" y="4322763"/>
          <p14:tracePt t="10593" x="3227388" y="4340225"/>
          <p14:tracePt t="10599" x="3227388" y="4349750"/>
          <p14:tracePt t="10607" x="3227388" y="4359275"/>
          <p14:tracePt t="10615" x="3227388" y="4376738"/>
          <p14:tracePt t="10631" x="3227388" y="4386263"/>
          <p14:tracePt t="10639" x="3227388" y="4395788"/>
          <p14:tracePt t="10647" x="3227388" y="4405313"/>
          <p14:tracePt t="10655" x="3227388" y="4422775"/>
          <p14:tracePt t="10664" x="3227388" y="4432300"/>
          <p14:tracePt t="10671" x="3227388" y="4441825"/>
          <p14:tracePt t="10679" x="3227388" y="4449763"/>
          <p14:tracePt t="10687" x="3227388" y="4459288"/>
          <p14:tracePt t="10694" x="3227388" y="4468813"/>
          <p14:tracePt t="10702" x="3227388" y="4486275"/>
          <p14:tracePt t="10711" x="3227388" y="4495800"/>
          <p14:tracePt t="10719" x="3227388" y="4514850"/>
          <p14:tracePt t="10727" x="3227388" y="4532313"/>
          <p14:tracePt t="10735" x="3227388" y="4541838"/>
          <p14:tracePt t="10745" x="3236913" y="4551363"/>
          <p14:tracePt t="10751" x="3236913" y="4568825"/>
          <p14:tracePt t="10761" x="3244850" y="4587875"/>
          <p14:tracePt t="10769" x="3244850" y="4595813"/>
          <p14:tracePt t="10776" x="3244850" y="4614863"/>
          <p14:tracePt t="10785" x="3254375" y="4624388"/>
          <p14:tracePt t="10804" x="3254375" y="4632325"/>
          <p14:tracePt t="10811" x="3263900" y="4632325"/>
          <p14:tracePt t="10819" x="3263900" y="4641850"/>
          <p14:tracePt t="10825" x="3263900" y="4651375"/>
          <p14:tracePt t="10857" x="3263900" y="4660900"/>
          <p14:tracePt t="10873" x="3273425" y="4660900"/>
          <p14:tracePt t="10897" x="3273425" y="4668838"/>
          <p14:tracePt t="10921" x="3273425" y="4678363"/>
          <p14:tracePt t="10945" x="3281363" y="4678363"/>
          <p14:tracePt t="10953" x="3281363" y="4687888"/>
          <p14:tracePt t="10961" x="3281363" y="4697413"/>
          <p14:tracePt t="10969" x="3290888" y="4697413"/>
          <p14:tracePt t="10977" x="3290888" y="4705350"/>
          <p14:tracePt t="10985" x="3300413" y="4714875"/>
          <p14:tracePt t="10994" x="3300413" y="4724400"/>
          <p14:tracePt t="11001" x="3309938" y="4732338"/>
          <p14:tracePt t="11010" x="3309938" y="4741863"/>
          <p14:tracePt t="11019" x="3309938" y="4751388"/>
          <p14:tracePt t="11025" x="3317875" y="4751388"/>
          <p14:tracePt t="11034" x="3317875" y="4760913"/>
          <p14:tracePt t="11041" x="3317875" y="4768850"/>
          <p14:tracePt t="11051" x="3317875" y="4778375"/>
          <p14:tracePt t="11057" x="3317875" y="4787900"/>
          <p14:tracePt t="11067" x="3317875" y="4797425"/>
          <p14:tracePt t="11075" x="3327400" y="4797425"/>
          <p14:tracePt t="11083" x="3327400" y="4805363"/>
          <p14:tracePt t="11094" x="3327400" y="4824413"/>
          <p14:tracePt t="11099" x="3336925" y="4833938"/>
          <p14:tracePt t="11107" x="3336925" y="4841875"/>
          <p14:tracePt t="11114" x="3336925" y="4860925"/>
          <p14:tracePt t="11124" x="3346450" y="4860925"/>
          <p14:tracePt t="11131" x="3346450" y="4878388"/>
          <p14:tracePt t="11139" x="3346450" y="4887913"/>
          <p14:tracePt t="11147" x="3354388" y="4906963"/>
          <p14:tracePt t="11155" x="3363913" y="4924425"/>
          <p14:tracePt t="11163" x="3363913" y="4933950"/>
          <p14:tracePt t="11171" x="3363913" y="4943475"/>
          <p14:tracePt t="11179" x="3363913" y="4951413"/>
          <p14:tracePt t="11196" x="3373438" y="4970463"/>
          <p14:tracePt t="11204" x="3373438" y="4979988"/>
          <p14:tracePt t="11212" x="3373438" y="4997450"/>
          <p14:tracePt t="11219" x="3373438" y="5006975"/>
          <p14:tracePt t="11228" x="3373438" y="5016500"/>
          <p14:tracePt t="11236" x="3373438" y="5024438"/>
          <p14:tracePt t="11243" x="3382963" y="5024438"/>
          <p14:tracePt t="11250" x="3382963" y="5033963"/>
          <p14:tracePt t="11259" x="3382963" y="5043488"/>
          <p14:tracePt t="11275" x="3382963" y="5053013"/>
          <p14:tracePt t="11283" x="3382963" y="5060950"/>
          <p14:tracePt t="11291" x="3390900" y="5070475"/>
          <p14:tracePt t="11299" x="3390900" y="5080000"/>
          <p14:tracePt t="11323" x="3390900" y="5089525"/>
          <p14:tracePt t="11339" x="3400425" y="5097463"/>
          <p14:tracePt t="11583" x="3400425" y="5106988"/>
          <p14:tracePt t="11590" x="3400425" y="5116513"/>
          <p14:tracePt t="11605" x="3400425" y="5126038"/>
          <p14:tracePt t="14079" x="3400425" y="5116513"/>
          <p14:tracePt t="14087" x="3400425" y="5097463"/>
          <p14:tracePt t="14096" x="3400425" y="5080000"/>
          <p14:tracePt t="14103" x="3400425" y="5060950"/>
          <p14:tracePt t="14111" x="3400425" y="5053013"/>
          <p14:tracePt t="14119" x="3400425" y="5043488"/>
          <p14:tracePt t="14135" x="3400425" y="5033963"/>
          <p14:tracePt t="14151" x="3400425" y="5024438"/>
          <p14:tracePt t="23227" x="3446463" y="4960938"/>
          <p14:tracePt t="23237" x="3463925" y="4943475"/>
          <p14:tracePt t="23244" x="3482975" y="4914900"/>
          <p14:tracePt t="23401" x="3473450" y="4906963"/>
          <p14:tracePt t="23409" x="3436938" y="4887913"/>
          <p14:tracePt t="23417" x="3409950" y="4878388"/>
          <p14:tracePt t="23424" x="3390900" y="4860925"/>
          <p14:tracePt t="23433" x="3354388" y="4841875"/>
          <p14:tracePt t="23441" x="3336925" y="4833938"/>
          <p14:tracePt t="23449" x="3336925" y="4824413"/>
          <p14:tracePt t="24005" x="3327400" y="4814888"/>
          <p14:tracePt t="24013" x="3317875" y="4805363"/>
          <p14:tracePt t="24021" x="3290888" y="4787900"/>
          <p14:tracePt t="24029" x="3273425" y="4760913"/>
          <p14:tracePt t="24037" x="3236913" y="4741863"/>
          <p14:tracePt t="24046" x="3190875" y="4687888"/>
          <p14:tracePt t="24053" x="3171825" y="4651375"/>
          <p14:tracePt t="24062" x="3127375" y="4614863"/>
          <p14:tracePt t="24073" x="3090863" y="4559300"/>
          <p14:tracePt t="24078" x="3054350" y="4514850"/>
          <p14:tracePt t="24089" x="2998788" y="4478338"/>
          <p14:tracePt t="24093" x="2971800" y="4432300"/>
          <p14:tracePt t="24103" x="2917825" y="4386263"/>
          <p14:tracePt t="24109" x="2881313" y="4322763"/>
          <p14:tracePt t="24119" x="2789238" y="4213225"/>
          <p14:tracePt t="24127" x="2725738" y="4130675"/>
          <p14:tracePt t="24135" x="2689225" y="4086225"/>
          <p14:tracePt t="24143" x="2562225" y="3948113"/>
          <p14:tracePt t="24151" x="2516188" y="3903663"/>
          <p14:tracePt t="24159" x="2397125" y="3775075"/>
          <p14:tracePt t="24167" x="2306638" y="3694113"/>
          <p14:tracePt t="24175" x="2260600" y="3648075"/>
          <p14:tracePt t="24183" x="2197100" y="3592513"/>
          <p14:tracePt t="24191" x="2160588" y="3548063"/>
          <p14:tracePt t="24199" x="2114550" y="3511550"/>
          <p14:tracePt t="24207" x="2060575" y="3455988"/>
          <p14:tracePt t="24215" x="2041525" y="3429000"/>
          <p14:tracePt t="24223" x="2005013" y="3382963"/>
          <p14:tracePt t="24230" x="1978025" y="3355975"/>
          <p14:tracePt t="24239" x="1960563" y="3319463"/>
          <p14:tracePt t="24247" x="1905000" y="3246438"/>
          <p14:tracePt t="24254" x="1887538" y="3219450"/>
          <p14:tracePt t="24263" x="1851025" y="3173413"/>
          <p14:tracePt t="24271" x="1814513" y="3127375"/>
          <p14:tracePt t="24278" x="1778000" y="3073400"/>
          <p14:tracePt t="24288" x="1751013" y="3046413"/>
          <p14:tracePt t="24295" x="1731963" y="3009900"/>
          <p14:tracePt t="24303" x="1695450" y="2982913"/>
          <p14:tracePt t="24311" x="1649413" y="2936875"/>
          <p14:tracePt t="24319" x="1612900" y="2881313"/>
          <p14:tracePt t="24327" x="1568450" y="2836863"/>
          <p14:tracePt t="24335" x="1512888" y="2800350"/>
          <p14:tracePt t="24343" x="1449388" y="2717800"/>
          <p14:tracePt t="24351" x="1395413" y="2681288"/>
          <p14:tracePt t="24359" x="1349375" y="2635250"/>
          <p14:tracePt t="24369" x="1322388" y="2608263"/>
          <p14:tracePt t="24375" x="1285875" y="2581275"/>
          <p14:tracePt t="24385" x="1239838" y="2525713"/>
          <p14:tracePt t="24391" x="1222375" y="2508250"/>
          <p14:tracePt t="24401" x="1185863" y="2481263"/>
          <p14:tracePt t="24409" x="1166813" y="2462213"/>
          <p14:tracePt t="24417" x="1139825" y="2435225"/>
          <p14:tracePt t="24428" x="1120775" y="2416175"/>
          <p14:tracePt t="24433" x="1093788" y="2408238"/>
          <p14:tracePt t="24443" x="1093788" y="2398713"/>
          <p14:tracePt t="24448" x="1084263" y="2398713"/>
          <p14:tracePt t="24464" x="1076325" y="2398713"/>
          <p14:tracePt t="24529" x="1093788" y="2398713"/>
          <p14:tracePt t="24537" x="1120775" y="2398713"/>
          <p14:tracePt t="24545" x="1176338" y="2398713"/>
          <p14:tracePt t="24554" x="1249363" y="2398713"/>
          <p14:tracePt t="24562" x="1330325" y="2408238"/>
          <p14:tracePt t="24570" x="1403350" y="2425700"/>
          <p14:tracePt t="24578" x="1549400" y="2435225"/>
          <p14:tracePt t="24585" x="1658938" y="2435225"/>
          <p14:tracePt t="24595" x="1751013" y="2435225"/>
          <p14:tracePt t="24601" x="1914525" y="2435225"/>
          <p14:tracePt t="24610" x="2060575" y="2452688"/>
          <p14:tracePt t="24617" x="2160588" y="2452688"/>
          <p14:tracePt t="24627" x="2197100" y="2452688"/>
          <p14:tracePt t="24634" x="2224088" y="2452688"/>
          <p14:tracePt t="24644" x="2251075" y="2452688"/>
          <p14:tracePt t="24649" x="2260600" y="2462213"/>
          <p14:tracePt t="24660" x="2279650" y="2462213"/>
          <p14:tracePt t="24665" x="2287588" y="2462213"/>
          <p14:tracePt t="24675" x="2306638" y="2462213"/>
          <p14:tracePt t="24681" x="2316163" y="2471738"/>
          <p14:tracePt t="24691" x="2324100" y="2471738"/>
          <p14:tracePt t="24699" x="2343150" y="2481263"/>
          <p14:tracePt t="24707" x="2360613" y="2481263"/>
          <p14:tracePt t="24715" x="2379663" y="2481263"/>
          <p14:tracePt t="24724" x="2397125" y="2489200"/>
          <p14:tracePt t="24731" x="2406650" y="2489200"/>
          <p14:tracePt t="24740" x="2416175" y="2498725"/>
          <p14:tracePt t="24747" x="2425700" y="2498725"/>
          <p14:tracePt t="24755" x="2433638" y="2508250"/>
          <p14:tracePt t="24763" x="2443163" y="2508250"/>
          <p14:tracePt t="24771" x="2452688" y="2508250"/>
          <p14:tracePt t="24779" x="2462213" y="2517775"/>
          <p14:tracePt t="24787" x="2470150" y="2525713"/>
          <p14:tracePt t="24795" x="2479675" y="2525713"/>
          <p14:tracePt t="24803" x="2489200" y="2535238"/>
          <p14:tracePt t="24813" x="2498725" y="2544763"/>
          <p14:tracePt t="24827" x="2506663" y="2544763"/>
          <p14:tracePt t="24843" x="2516188" y="2554288"/>
          <p14:tracePt t="24851" x="2516188" y="2562225"/>
          <p14:tracePt t="24859" x="2533650" y="2571750"/>
          <p14:tracePt t="24867" x="2543175" y="2571750"/>
          <p14:tracePt t="24881" x="2552700" y="2581275"/>
          <p14:tracePt t="24888" x="2562225" y="2581275"/>
          <p14:tracePt t="24897" x="2570163" y="2589213"/>
          <p14:tracePt t="24920" x="2570163" y="2598738"/>
          <p14:tracePt t="24929" x="2579688" y="2598738"/>
          <p14:tracePt t="24952" x="2589213" y="2608263"/>
          <p14:tracePt t="24970" x="2598738" y="2617788"/>
          <p14:tracePt t="24978" x="2606675" y="2617788"/>
          <p14:tracePt t="24986" x="2616200" y="2617788"/>
          <p14:tracePt t="24995" x="2625725" y="2625725"/>
          <p14:tracePt t="25062" x="2625725" y="2635250"/>
          <p14:tracePt t="25078" x="2635250" y="2635250"/>
          <p14:tracePt t="25084" x="2635250" y="2644775"/>
          <p14:tracePt t="25141" x="2643188" y="2654300"/>
          <p14:tracePt t="25157" x="2643188" y="2662238"/>
          <p14:tracePt t="25165" x="2643188" y="2681288"/>
          <p14:tracePt t="25175" x="2643188" y="2708275"/>
          <p14:tracePt t="25181" x="2643188" y="2727325"/>
          <p14:tracePt t="25190" x="2643188" y="2754313"/>
          <p14:tracePt t="25197" x="2635250" y="2781300"/>
          <p14:tracePt t="25207" x="2625725" y="2827338"/>
          <p14:tracePt t="25213" x="2598738" y="2873375"/>
          <p14:tracePt t="25223" x="2579688" y="2936875"/>
          <p14:tracePt t="25229" x="2552700" y="3027363"/>
          <p14:tracePt t="25239" x="2506663" y="3109913"/>
          <p14:tracePt t="25246" x="2479675" y="3192463"/>
          <p14:tracePt t="25255" x="2443163" y="3273425"/>
          <p14:tracePt t="25263" x="2406650" y="3338513"/>
          <p14:tracePt t="25271" x="2389188" y="3365500"/>
          <p14:tracePt t="25278" x="2352675" y="3411538"/>
          <p14:tracePt t="25287" x="2316163" y="3455988"/>
          <p14:tracePt t="25295" x="2297113" y="3482975"/>
          <p14:tracePt t="25303" x="2279650" y="3511550"/>
          <p14:tracePt t="25311" x="2251075" y="3538538"/>
          <p14:tracePt t="25319" x="2233613" y="3556000"/>
          <p14:tracePt t="25328" x="2214563" y="3575050"/>
          <p14:tracePt t="25335" x="2197100" y="3592513"/>
          <p14:tracePt t="25344" x="2179638" y="3611563"/>
          <p14:tracePt t="25351" x="2143125" y="3648075"/>
          <p14:tracePt t="25360" x="2097088" y="3665538"/>
          <p14:tracePt t="25367" x="2051050" y="3694113"/>
          <p14:tracePt t="25375" x="2005013" y="3711575"/>
          <p14:tracePt t="25383" x="1951038" y="3738563"/>
          <p14:tracePt t="25390" x="1887538" y="3767138"/>
          <p14:tracePt t="25399" x="1804988" y="3794125"/>
          <p14:tracePt t="25407" x="1768475" y="3803650"/>
          <p14:tracePt t="25416" x="1704975" y="3811588"/>
          <p14:tracePt t="25424" x="1649413" y="3821113"/>
          <p14:tracePt t="25431" x="1585913" y="3821113"/>
          <p14:tracePt t="25440" x="1531938" y="3840163"/>
          <p14:tracePt t="25447" x="1504950" y="3840163"/>
          <p14:tracePt t="25456" x="1458913" y="3840163"/>
          <p14:tracePt t="25464" x="1403350" y="3840163"/>
          <p14:tracePt t="25472" x="1349375" y="3840163"/>
          <p14:tracePt t="25479" x="1239838" y="3840163"/>
          <p14:tracePt t="25487" x="1166813" y="3840163"/>
          <p14:tracePt t="25496" x="1120775" y="3848100"/>
          <p14:tracePt t="25504" x="1066800" y="3848100"/>
          <p14:tracePt t="25512" x="1039813" y="3848100"/>
          <p14:tracePt t="25522" x="1020763" y="3848100"/>
          <p14:tracePt t="25530" x="1011238" y="3848100"/>
          <p14:tracePt t="25634" x="1039813" y="3848100"/>
          <p14:tracePt t="25642" x="1066800" y="3848100"/>
          <p14:tracePt t="25650" x="1093788" y="3848100"/>
          <p14:tracePt t="25658" x="1130300" y="3848100"/>
          <p14:tracePt t="25665" x="1166813" y="3848100"/>
          <p14:tracePt t="25676" x="1212850" y="3848100"/>
          <p14:tracePt t="25682" x="1293813" y="3848100"/>
          <p14:tracePt t="25692" x="1385888" y="3848100"/>
          <p14:tracePt t="25698" x="1458913" y="3848100"/>
          <p14:tracePt t="25707" x="1604963" y="3848100"/>
          <p14:tracePt t="25713" x="1731963" y="3848100"/>
          <p14:tracePt t="25722" x="1841500" y="3848100"/>
          <p14:tracePt t="25732" x="1987550" y="3848100"/>
          <p14:tracePt t="25736" x="2078038" y="3848100"/>
          <p14:tracePt t="25744" x="2187575" y="3848100"/>
          <p14:tracePt t="25753" x="2352675" y="3840163"/>
          <p14:tracePt t="25761" x="2425700" y="3840163"/>
          <p14:tracePt t="25769" x="2498725" y="3840163"/>
          <p14:tracePt t="25777" x="2589213" y="3840163"/>
          <p14:tracePt t="25784" x="2671763" y="3840163"/>
          <p14:tracePt t="25795" x="2725738" y="3840163"/>
          <p14:tracePt t="25801" x="2762250" y="3840163"/>
          <p14:tracePt t="25811" x="2798763" y="3840163"/>
          <p14:tracePt t="25817" x="2825750" y="3840163"/>
          <p14:tracePt t="25829" x="2835275" y="3848100"/>
          <p14:tracePt t="25979" x="2844800" y="3848100"/>
          <p14:tracePt t="25987" x="2862263" y="3848100"/>
          <p14:tracePt t="25995" x="2871788" y="3848100"/>
          <p14:tracePt t="26003" x="2889250" y="3848100"/>
          <p14:tracePt t="26010" x="2898775" y="3848100"/>
          <p14:tracePt t="26019" x="2908300" y="3840163"/>
          <p14:tracePt t="26035" x="2917825" y="3840163"/>
          <p14:tracePt t="26044" x="2925763" y="3840163"/>
          <p14:tracePt t="26051" x="2944813" y="3840163"/>
          <p14:tracePt t="26060" x="2954338" y="3840163"/>
          <p14:tracePt t="26067" x="2962275" y="3840163"/>
          <p14:tracePt t="26076" x="2971800" y="3840163"/>
          <p14:tracePt t="26083" x="2971800" y="3830638"/>
          <p14:tracePt t="26093" x="2981325" y="3830638"/>
          <p14:tracePt t="26101" x="2998788" y="3830638"/>
          <p14:tracePt t="26109" x="3008313" y="3830638"/>
          <p14:tracePt t="26117" x="3027363" y="3821113"/>
          <p14:tracePt t="26125" x="3044825" y="3821113"/>
          <p14:tracePt t="26133" x="3071813" y="3811588"/>
          <p14:tracePt t="26141" x="3100388" y="3803650"/>
          <p14:tracePt t="26149" x="3117850" y="3803650"/>
          <p14:tracePt t="26157" x="3163888" y="3784600"/>
          <p14:tracePt t="26165" x="3190875" y="3767138"/>
          <p14:tracePt t="26173" x="3236913" y="3757613"/>
          <p14:tracePt t="26181" x="3273425" y="3748088"/>
          <p14:tracePt t="26190" x="3309938" y="3738563"/>
          <p14:tracePt t="26197" x="3336925" y="3730625"/>
          <p14:tracePt t="26207" x="3363913" y="3721100"/>
          <p14:tracePt t="26213" x="3400425" y="3694113"/>
          <p14:tracePt t="26221" x="3427413" y="3665538"/>
          <p14:tracePt t="26229" x="3455988" y="3648075"/>
          <p14:tracePt t="26237" x="3500438" y="3611563"/>
          <p14:tracePt t="26245" x="3546475" y="3584575"/>
          <p14:tracePt t="26253" x="3600450" y="3538538"/>
          <p14:tracePt t="26261" x="3629025" y="3511550"/>
          <p14:tracePt t="26269" x="3646488" y="3482975"/>
          <p14:tracePt t="26276" x="3673475" y="3465513"/>
          <p14:tracePt t="26285" x="3683000" y="3438525"/>
          <p14:tracePt t="26293" x="3692525" y="3419475"/>
          <p14:tracePt t="26301" x="3692525" y="3392488"/>
          <p14:tracePt t="26309" x="3692525" y="3382963"/>
          <p14:tracePt t="26317" x="3692525" y="3365500"/>
          <p14:tracePt t="26325" x="3692525" y="3355975"/>
          <p14:tracePt t="26333" x="3683000" y="3346450"/>
          <p14:tracePt t="26341" x="3665538" y="3328988"/>
          <p14:tracePt t="26349" x="3629025" y="3328988"/>
          <p14:tracePt t="26357" x="3592513" y="3319463"/>
          <p14:tracePt t="26365" x="3546475" y="3319463"/>
          <p14:tracePt t="26373" x="3490913" y="3319463"/>
          <p14:tracePt t="26383" x="3436938" y="3338513"/>
          <p14:tracePt t="26391" x="3363913" y="3419475"/>
          <p14:tracePt t="26487" x="3390900" y="3419475"/>
          <p14:tracePt t="26495" x="3427413" y="3402013"/>
          <p14:tracePt t="26503" x="3473450" y="3392488"/>
          <p14:tracePt t="26511" x="3500438" y="3382963"/>
          <p14:tracePt t="26519" x="3527425" y="3365500"/>
          <p14:tracePt t="26529" x="3527425" y="3355975"/>
          <p14:tracePt t="26551" x="3527425" y="3346450"/>
          <p14:tracePt t="26567" x="3482975" y="3346450"/>
          <p14:tracePt t="26574" x="3446463" y="3346450"/>
          <p14:tracePt t="26583" x="3382963" y="3338513"/>
          <p14:tracePt t="26591" x="3273425" y="3338513"/>
          <p14:tracePt t="26599" x="3200400" y="3338513"/>
          <p14:tracePt t="26607" x="3144838" y="3328988"/>
          <p14:tracePt t="26615" x="3081338" y="3319463"/>
          <p14:tracePt t="26623" x="2990850" y="3302000"/>
          <p14:tracePt t="26631" x="2925763" y="3292475"/>
          <p14:tracePt t="26639" x="2852738" y="3273425"/>
          <p14:tracePt t="26647" x="2789238" y="3265488"/>
          <p14:tracePt t="26657" x="2698750" y="3255963"/>
          <p14:tracePt t="26663" x="2652713" y="3236913"/>
          <p14:tracePt t="26674" x="2562225" y="3228975"/>
          <p14:tracePt t="26681" x="2525713" y="3219450"/>
          <p14:tracePt t="26691" x="2479675" y="3209925"/>
          <p14:tracePt t="26696" x="2452688" y="3209925"/>
          <p14:tracePt t="26704" x="2416175" y="3209925"/>
          <p14:tracePt t="26713" x="2389188" y="3200400"/>
          <p14:tracePt t="26721" x="2360613" y="3200400"/>
          <p14:tracePt t="26728" x="2333625" y="3182938"/>
          <p14:tracePt t="26737" x="2316163" y="3182938"/>
          <p14:tracePt t="26745" x="2287588" y="3182938"/>
          <p14:tracePt t="26753" x="2270125" y="3182938"/>
          <p14:tracePt t="26761" x="2251075" y="3182938"/>
          <p14:tracePt t="26769" x="2233613" y="3182938"/>
          <p14:tracePt t="26777" x="2206625" y="3182938"/>
          <p14:tracePt t="26785" x="2197100" y="3182938"/>
          <p14:tracePt t="26794" x="2187575" y="3182938"/>
          <p14:tracePt t="26801" x="2179638" y="3192463"/>
          <p14:tracePt t="26817" x="2170113" y="3200400"/>
          <p14:tracePt t="26825" x="2160588" y="3200400"/>
          <p14:tracePt t="26833" x="2151063" y="3209925"/>
          <p14:tracePt t="26841" x="2143125" y="3228975"/>
          <p14:tracePt t="26849" x="2106613" y="3236913"/>
          <p14:tracePt t="26862" x="2078038" y="3246438"/>
          <p14:tracePt t="26871" x="2060575" y="3265488"/>
          <p14:tracePt t="26877" x="2033588" y="3273425"/>
          <p14:tracePt t="26885" x="1997075" y="3292475"/>
          <p14:tracePt t="26895" x="1968500" y="3309938"/>
          <p14:tracePt t="26901" x="1951038" y="3319463"/>
          <p14:tracePt t="26909" x="1914525" y="3338513"/>
          <p14:tracePt t="26917" x="1887538" y="3346450"/>
          <p14:tracePt t="26925" x="1860550" y="3365500"/>
          <p14:tracePt t="26935" x="1814513" y="3392488"/>
          <p14:tracePt t="26941" x="1787525" y="3402013"/>
          <p14:tracePt t="26951" x="1741488" y="3419475"/>
          <p14:tracePt t="26957" x="1714500" y="3429000"/>
          <p14:tracePt t="26967" x="1649413" y="3438525"/>
          <p14:tracePt t="26977" x="1622425" y="3446463"/>
          <p14:tracePt t="26983" x="1595438" y="3465513"/>
          <p14:tracePt t="26992" x="1576388" y="3475038"/>
          <p14:tracePt t="26999" x="1558925" y="3475038"/>
          <p14:tracePt t="27060" x="1576388" y="3482975"/>
          <p14:tracePt t="27067" x="1604963" y="3482975"/>
          <p14:tracePt t="27074" x="1641475" y="3482975"/>
          <p14:tracePt t="27083" x="1714500" y="3482975"/>
          <p14:tracePt t="27091" x="1841500" y="3482975"/>
          <p14:tracePt t="27099" x="1951038" y="3482975"/>
          <p14:tracePt t="27107" x="2041525" y="3482975"/>
          <p14:tracePt t="27115" x="2243138" y="3482975"/>
          <p14:tracePt t="27123" x="2425700" y="3482975"/>
          <p14:tracePt t="27131" x="2606675" y="3482975"/>
          <p14:tracePt t="27139" x="2725738" y="3482975"/>
          <p14:tracePt t="27162" x="3017838" y="3482975"/>
          <p14:tracePt t="27164" x="3108325" y="3482975"/>
          <p14:tracePt t="27171" x="3190875" y="3482975"/>
          <p14:tracePt t="27179" x="3227388" y="3482975"/>
          <p14:tracePt t="27187" x="3244850" y="3482975"/>
          <p14:tracePt t="27195" x="3263900" y="3482975"/>
          <p14:tracePt t="27203" x="3273425" y="3482975"/>
          <p14:tracePt t="27212" x="3281363" y="3482975"/>
          <p14:tracePt t="27237" x="3290888" y="3482975"/>
          <p14:tracePt t="27252" x="3300413" y="3482975"/>
          <p14:tracePt t="27262" x="3309938" y="3482975"/>
          <p14:tracePt t="27269" x="3317875" y="3482975"/>
          <p14:tracePt t="27277" x="3336925" y="3475038"/>
          <p14:tracePt t="27285" x="3363913" y="3465513"/>
          <p14:tracePt t="27293" x="3390900" y="3465513"/>
          <p14:tracePt t="27301" x="3427413" y="3455988"/>
          <p14:tracePt t="27309" x="3455988" y="3438525"/>
          <p14:tracePt t="27317" x="3482975" y="3429000"/>
          <p14:tracePt t="27324" x="3509963" y="3429000"/>
          <p14:tracePt t="27333" x="3527425" y="3419475"/>
          <p14:tracePt t="27341" x="3546475" y="3419475"/>
          <p14:tracePt t="27349" x="3582988" y="3411538"/>
          <p14:tracePt t="27357" x="3600450" y="3402013"/>
          <p14:tracePt t="27365" x="3629025" y="3392488"/>
          <p14:tracePt t="27374" x="3646488" y="3382963"/>
          <p14:tracePt t="27381" x="3673475" y="3375025"/>
          <p14:tracePt t="27390" x="3709988" y="3355975"/>
          <p14:tracePt t="27397" x="3738563" y="3328988"/>
          <p14:tracePt t="27405" x="3765550" y="3309938"/>
          <p14:tracePt t="27415" x="3792538" y="3292475"/>
          <p14:tracePt t="27421" x="3810000" y="3273425"/>
          <p14:tracePt t="27432" x="3829050" y="3265488"/>
          <p14:tracePt t="27437" x="3838575" y="3246438"/>
          <p14:tracePt t="27447" x="3846513" y="3219450"/>
          <p14:tracePt t="27454" x="3865563" y="3209925"/>
          <p14:tracePt t="27463" x="3875088" y="3200400"/>
          <p14:tracePt t="27469" x="3875088" y="3182938"/>
          <p14:tracePt t="27478" x="3883025" y="3173413"/>
          <p14:tracePt t="27485" x="3883025" y="3163888"/>
          <p14:tracePt t="27495" x="3883025" y="3146425"/>
          <p14:tracePt t="27509" x="3892550" y="3127375"/>
          <p14:tracePt t="27519" x="3892550" y="3109913"/>
          <p14:tracePt t="27531" x="3892550" y="3100388"/>
          <p14:tracePt t="27535" x="3892550" y="3090863"/>
          <p14:tracePt t="27547" x="3892550" y="3082925"/>
          <p14:tracePt t="27552" x="3892550" y="3073400"/>
          <p14:tracePt t="27563" x="3892550" y="3063875"/>
          <p14:tracePt t="27584" x="3892550" y="3046413"/>
          <p14:tracePt t="27596" x="3892550" y="3036888"/>
          <p14:tracePt t="27598" x="3892550" y="3017838"/>
          <p14:tracePt t="27608" x="3892550" y="2990850"/>
          <p14:tracePt t="27615" x="3902075" y="2973388"/>
          <p14:tracePt t="27623" x="3902075" y="2963863"/>
          <p14:tracePt t="27631" x="3911600" y="2936875"/>
          <p14:tracePt t="27639" x="3938588" y="2917825"/>
          <p14:tracePt t="27647" x="3965575" y="2900363"/>
          <p14:tracePt t="27655" x="4011613" y="2873375"/>
          <p14:tracePt t="27663" x="4048125" y="2863850"/>
          <p14:tracePt t="27671" x="4084638" y="2854325"/>
          <p14:tracePt t="27679" x="4102100" y="2844800"/>
          <p14:tracePt t="27687" x="4111625" y="2844800"/>
          <p14:tracePt t="27735" x="4111625" y="2854325"/>
          <p14:tracePt t="27751" x="4111625" y="2863850"/>
          <p14:tracePt t="27767" x="4111625" y="2873375"/>
          <p14:tracePt t="27774" x="4111625" y="2881313"/>
          <p14:tracePt t="27791" x="4111625" y="2890838"/>
          <p14:tracePt t="27799" x="4102100" y="2900363"/>
          <p14:tracePt t="27809" x="4084638" y="2909888"/>
          <p14:tracePt t="27815" x="4038600" y="2927350"/>
          <p14:tracePt t="27826" x="3992563" y="2927350"/>
          <p14:tracePt t="27834" x="3956050" y="2927350"/>
          <p14:tracePt t="27842" x="3929063" y="2927350"/>
          <p14:tracePt t="27850" x="3883025" y="2927350"/>
          <p14:tracePt t="27857" x="3846513" y="2927350"/>
          <p14:tracePt t="27866" x="3810000" y="2927350"/>
          <p14:tracePt t="27874" x="3775075" y="2927350"/>
          <p14:tracePt t="27882" x="3738563" y="2909888"/>
          <p14:tracePt t="27890" x="3683000" y="2873375"/>
          <p14:tracePt t="27912" x="3619500" y="2808288"/>
          <p14:tracePt t="27918" x="3600450" y="2790825"/>
          <p14:tracePt t="27920" x="3563938" y="2744788"/>
          <p14:tracePt t="27928" x="3546475" y="2717800"/>
          <p14:tracePt t="27938" x="3509963" y="2671763"/>
          <p14:tracePt t="27950" x="3473450" y="2608263"/>
          <p14:tracePt t="27958" x="3436938" y="2525713"/>
          <p14:tracePt t="27966" x="3409950" y="2462213"/>
          <p14:tracePt t="27974" x="3363913" y="2352675"/>
          <p14:tracePt t="27982" x="3346450" y="2289175"/>
          <p14:tracePt t="27989" x="3327400" y="2252663"/>
          <p14:tracePt t="27997" x="3327400" y="2225675"/>
          <p14:tracePt t="28005" x="3327400" y="2189163"/>
          <p14:tracePt t="28013" x="3327400" y="2170113"/>
          <p14:tracePt t="28021" x="3327400" y="2152650"/>
          <p14:tracePt t="28029" x="3327400" y="2143125"/>
          <p14:tracePt t="28037" x="3327400" y="2133600"/>
          <p14:tracePt t="28044" x="3327400" y="2125663"/>
          <p14:tracePt t="28053" x="3346450" y="2106613"/>
          <p14:tracePt t="28061" x="3354388" y="2106613"/>
          <p14:tracePt t="28069" x="3373438" y="2089150"/>
          <p14:tracePt t="28077" x="3400425" y="2052638"/>
          <p14:tracePt t="28085" x="3436938" y="2033588"/>
          <p14:tracePt t="28095" x="3490913" y="1987550"/>
          <p14:tracePt t="28101" x="3556000" y="1960563"/>
          <p14:tracePt t="28111" x="3619500" y="1933575"/>
          <p14:tracePt t="28119" x="3665538" y="1914525"/>
          <p14:tracePt t="28128" x="3746500" y="1870075"/>
          <p14:tracePt t="28135" x="3838575" y="1833563"/>
          <p14:tracePt t="28144" x="3919538" y="1804988"/>
          <p14:tracePt t="28156" x="4002088" y="1778000"/>
          <p14:tracePt t="28165" x="4075113" y="1768475"/>
          <p14:tracePt t="28171" x="4157663" y="1751013"/>
          <p14:tracePt t="28178" x="4211638" y="1741488"/>
          <p14:tracePt t="28187" x="4257675" y="1741488"/>
          <p14:tracePt t="28194" x="4311650" y="1741488"/>
          <p14:tracePt t="28203" x="4348163" y="1741488"/>
          <p14:tracePt t="28211" x="4394200" y="1768475"/>
          <p14:tracePt t="28219" x="4457700" y="1787525"/>
          <p14:tracePt t="28227" x="4567238" y="1833563"/>
          <p14:tracePt t="28235" x="4613275" y="1851025"/>
          <p14:tracePt t="28244" x="4659313" y="1878013"/>
          <p14:tracePt t="28250" x="4759325" y="1924050"/>
          <p14:tracePt t="28259" x="4822825" y="1960563"/>
          <p14:tracePt t="28267" x="4886325" y="1997075"/>
          <p14:tracePt t="28275" x="4913313" y="2016125"/>
          <p14:tracePt t="28283" x="4959350" y="2052638"/>
          <p14:tracePt t="28291" x="4986338" y="2079625"/>
          <p14:tracePt t="28298" x="5005388" y="2097088"/>
          <p14:tracePt t="28307" x="5022850" y="2133600"/>
          <p14:tracePt t="28317" x="5032375" y="2152650"/>
          <p14:tracePt t="28323" x="5041900" y="2179638"/>
          <p14:tracePt t="28330" x="5049838" y="2206625"/>
          <p14:tracePt t="28339" x="5059363" y="2225675"/>
          <p14:tracePt t="28346" x="5078413" y="2289175"/>
          <p14:tracePt t="28355" x="5086350" y="2306638"/>
          <p14:tracePt t="28363" x="5095875" y="2343150"/>
          <p14:tracePt t="28371" x="5095875" y="2389188"/>
          <p14:tracePt t="28380" x="5095875" y="2416175"/>
          <p14:tracePt t="28387" x="5095875" y="2452688"/>
          <p14:tracePt t="28396" x="5095875" y="2525713"/>
          <p14:tracePt t="28405" x="5095875" y="2571750"/>
          <p14:tracePt t="28412" x="5095875" y="2608263"/>
          <p14:tracePt t="28421" x="5078413" y="2654300"/>
          <p14:tracePt t="28428" x="5078413" y="2690813"/>
          <p14:tracePt t="28437" x="5068888" y="2727325"/>
          <p14:tracePt t="28445" x="5068888" y="2754313"/>
          <p14:tracePt t="28453" x="5059363" y="2781300"/>
          <p14:tracePt t="28460" x="5059363" y="2808288"/>
          <p14:tracePt t="28469" x="5049838" y="2844800"/>
          <p14:tracePt t="28478" x="5049838" y="2873375"/>
          <p14:tracePt t="28485" x="5041900" y="2900363"/>
          <p14:tracePt t="28494" x="5041900" y="2946400"/>
          <p14:tracePt t="28501" x="5032375" y="2982913"/>
          <p14:tracePt t="28510" x="5032375" y="3009900"/>
          <p14:tracePt t="28517" x="5032375" y="3054350"/>
          <p14:tracePt t="28525" x="5022850" y="3082925"/>
          <p14:tracePt t="28533" x="5022850" y="3109913"/>
          <p14:tracePt t="28541" x="5014913" y="3146425"/>
          <p14:tracePt t="28549" x="5014913" y="3182938"/>
          <p14:tracePt t="28557" x="5014913" y="3209925"/>
          <p14:tracePt t="28565" x="5005388" y="3246438"/>
          <p14:tracePt t="28574" x="5005388" y="3282950"/>
          <p14:tracePt t="28581" x="5005388" y="3309938"/>
          <p14:tracePt t="28589" x="5005388" y="3338513"/>
          <p14:tracePt t="28596" x="5005388" y="3382963"/>
          <p14:tracePt t="28604" x="4986338" y="3411538"/>
          <p14:tracePt t="28613" x="4986338" y="3438525"/>
          <p14:tracePt t="28621" x="4978400" y="3475038"/>
          <p14:tracePt t="28628" x="4968875" y="3511550"/>
          <p14:tracePt t="28637" x="4959350" y="3548063"/>
          <p14:tracePt t="28647" x="4949825" y="3575050"/>
          <p14:tracePt t="28653" x="4941888" y="3602038"/>
          <p14:tracePt t="28664" x="4922838" y="3621088"/>
          <p14:tracePt t="28669" x="4913313" y="3638550"/>
          <p14:tracePt t="28680" x="4905375" y="3648075"/>
          <p14:tracePt t="28685" x="4905375" y="3657600"/>
          <p14:tracePt t="28695" x="4895850" y="3675063"/>
          <p14:tracePt t="28703" x="4886325" y="3675063"/>
          <p14:tracePt t="28711" x="4886325" y="3684588"/>
          <p14:tracePt t="28719" x="4876800" y="3694113"/>
          <p14:tracePt t="28727" x="4868863" y="3702050"/>
          <p14:tracePt t="28743" x="4868863" y="3711575"/>
          <p14:tracePt t="28751" x="4859338" y="3711575"/>
          <p14:tracePt t="28759" x="4859338" y="3721100"/>
          <p14:tracePt t="28767" x="4849813" y="3721100"/>
          <p14:tracePt t="28775" x="4849813" y="3730625"/>
          <p14:tracePt t="28783" x="4840288" y="3730625"/>
          <p14:tracePt t="28791" x="4840288" y="3738563"/>
          <p14:tracePt t="28798" x="4832350" y="3748088"/>
          <p14:tracePt t="28807" x="4832350" y="3757613"/>
          <p14:tracePt t="28823" x="4822825" y="3767138"/>
          <p14:tracePt t="28831" x="4822825" y="3775075"/>
          <p14:tracePt t="28839" x="4822825" y="3784600"/>
          <p14:tracePt t="28847" x="4813300" y="3794125"/>
          <p14:tracePt t="28855" x="4813300" y="3803650"/>
          <p14:tracePt t="28863" x="4813300" y="3811588"/>
          <p14:tracePt t="28896" x="4803775" y="3821113"/>
          <p14:tracePt t="28904" x="4795838" y="3830638"/>
          <p14:tracePt t="28915" x="4786313" y="3840163"/>
          <p14:tracePt t="28918" x="4776788" y="3857625"/>
          <p14:tracePt t="28928" x="4767263" y="3857625"/>
          <p14:tracePt t="28934" x="4759325" y="3867150"/>
          <p14:tracePt t="28943" x="4740275" y="3875088"/>
          <p14:tracePt t="28961" x="4730750" y="3875088"/>
          <p14:tracePt t="28969" x="4713288" y="3884613"/>
          <p14:tracePt t="28977" x="4703763" y="3884613"/>
          <p14:tracePt t="28985" x="4686300" y="3884613"/>
          <p14:tracePt t="28994" x="4649788" y="3884613"/>
          <p14:tracePt t="29001" x="4613275" y="3884613"/>
          <p14:tracePt t="29011" x="4586288" y="3884613"/>
          <p14:tracePt t="29017" x="4567238" y="3884613"/>
          <p14:tracePt t="29025" x="4540250" y="3884613"/>
          <p14:tracePt t="29033" x="4503738" y="3884613"/>
          <p14:tracePt t="29041" x="4457700" y="3884613"/>
          <p14:tracePt t="29049" x="4430713" y="3884613"/>
          <p14:tracePt t="29057" x="4384675" y="3884613"/>
          <p14:tracePt t="29065" x="4311650" y="3875088"/>
          <p14:tracePt t="29073" x="4267200" y="3875088"/>
          <p14:tracePt t="29081" x="4211638" y="3867150"/>
          <p14:tracePt t="29089" x="4175125" y="3867150"/>
          <p14:tracePt t="29098" x="4121150" y="3867150"/>
          <p14:tracePt t="29105" x="4011613" y="3867150"/>
          <p14:tracePt t="29114" x="3911600" y="3848100"/>
          <p14:tracePt t="29121" x="3875088" y="3848100"/>
          <p14:tracePt t="29129" x="3775075" y="3840163"/>
          <p14:tracePt t="29137" x="3702050" y="3840163"/>
          <p14:tracePt t="29146" x="3573463" y="3821113"/>
          <p14:tracePt t="29153" x="3519488" y="3821113"/>
          <p14:tracePt t="29162" x="3482975" y="3811588"/>
          <p14:tracePt t="29169" x="3455988" y="3803650"/>
          <p14:tracePt t="29177" x="3427413" y="3803650"/>
          <p14:tracePt t="29184" x="3409950" y="3784600"/>
          <p14:tracePt t="29193" x="3390900" y="3775075"/>
          <p14:tracePt t="29201" x="3363913" y="3757613"/>
          <p14:tracePt t="29209" x="3354388" y="3738563"/>
          <p14:tracePt t="29219" x="3336925" y="3702050"/>
          <p14:tracePt t="29224" x="3309938" y="3675063"/>
          <p14:tracePt t="29235" x="3281363" y="3648075"/>
          <p14:tracePt t="29241" x="3254375" y="3602038"/>
          <p14:tracePt t="29250" x="3200400" y="3502025"/>
          <p14:tracePt t="29257" x="3154363" y="3438525"/>
          <p14:tracePt t="29267" x="3100388" y="3355975"/>
          <p14:tracePt t="29275" x="3081338" y="3309938"/>
          <p14:tracePt t="29283" x="3054350" y="3265488"/>
          <p14:tracePt t="29291" x="3035300" y="3228975"/>
          <p14:tracePt t="29299" x="3035300" y="3200400"/>
          <p14:tracePt t="29307" x="3027363" y="3163888"/>
          <p14:tracePt t="29315" x="3017838" y="3146425"/>
          <p14:tracePt t="29323" x="3008313" y="3100388"/>
          <p14:tracePt t="29331" x="2998788" y="3073400"/>
          <p14:tracePt t="29339" x="2998788" y="3027363"/>
          <p14:tracePt t="29347" x="2990850" y="3000375"/>
          <p14:tracePt t="29354" x="2990850" y="2917825"/>
          <p14:tracePt t="29363" x="2990850" y="2890838"/>
          <p14:tracePt t="29371" x="2990850" y="2836863"/>
          <p14:tracePt t="29379" x="2990850" y="2790825"/>
          <p14:tracePt t="29387" x="2990850" y="2717800"/>
          <p14:tracePt t="29396" x="3017838" y="2662238"/>
          <p14:tracePt t="29403" x="3027363" y="2598738"/>
          <p14:tracePt t="29411" x="3027363" y="2581275"/>
          <p14:tracePt t="29419" x="3044825" y="2525713"/>
          <p14:tracePt t="29427" x="3063875" y="2444750"/>
          <p14:tracePt t="29435" x="3071813" y="2416175"/>
          <p14:tracePt t="29443" x="3071813" y="2379663"/>
          <p14:tracePt t="29450" x="3081338" y="2343150"/>
          <p14:tracePt t="29459" x="3081338" y="2316163"/>
          <p14:tracePt t="29467" x="3090863" y="2298700"/>
          <p14:tracePt t="29474" x="3090863" y="2279650"/>
          <p14:tracePt t="29483" x="3090863" y="2262188"/>
          <p14:tracePt t="29491" x="3090863" y="2243138"/>
          <p14:tracePt t="29501" x="3100388" y="2225675"/>
          <p14:tracePt t="29507" x="3100388" y="2206625"/>
          <p14:tracePt t="29518" x="3100388" y="2189163"/>
          <p14:tracePt t="29524" x="3108325" y="2179638"/>
          <p14:tracePt t="29536" x="3108325" y="2170113"/>
          <p14:tracePt t="29542" x="3117850" y="2160588"/>
          <p14:tracePt t="29552" x="3117850" y="2143125"/>
          <p14:tracePt t="29557" x="3127375" y="2125663"/>
          <p14:tracePt t="29568" x="3136900" y="2116138"/>
          <p14:tracePt t="29574" x="3144838" y="2106613"/>
          <p14:tracePt t="29584" x="3144838" y="2097088"/>
          <p14:tracePt t="29596" x="3154363" y="2089150"/>
          <p14:tracePt t="29614" x="3163888" y="2089150"/>
          <p14:tracePt t="29631" x="3171825" y="2089150"/>
          <p14:tracePt t="29637" x="3171825" y="2079625"/>
          <p14:tracePt t="29646" x="3181350" y="2079625"/>
          <p14:tracePt t="29654" x="3190875" y="2070100"/>
          <p14:tracePt t="29662" x="3200400" y="2070100"/>
          <p14:tracePt t="29679" x="3217863" y="2070100"/>
          <p14:tracePt t="29686" x="3227388" y="2070100"/>
          <p14:tracePt t="29698" x="3244850" y="2070100"/>
          <p14:tracePt t="29700" x="3273425" y="2070100"/>
          <p14:tracePt t="29709" x="3290888" y="2070100"/>
          <p14:tracePt t="29716" x="3317875" y="2070100"/>
          <p14:tracePt t="29725" x="3346450" y="2070100"/>
          <p14:tracePt t="29734" x="3390900" y="2079625"/>
          <p14:tracePt t="29742" x="3419475" y="2079625"/>
          <p14:tracePt t="29752" x="3455988" y="2089150"/>
          <p14:tracePt t="29758" x="3482975" y="2089150"/>
          <p14:tracePt t="29767" x="3519488" y="2089150"/>
          <p14:tracePt t="29774" x="3563938" y="2097088"/>
          <p14:tracePt t="29785" x="3619500" y="2097088"/>
          <p14:tracePt t="29789" x="3665538" y="2116138"/>
          <p14:tracePt t="29797" x="3738563" y="2116138"/>
          <p14:tracePt t="29805" x="3775075" y="2116138"/>
          <p14:tracePt t="29815" x="3829050" y="2116138"/>
          <p14:tracePt t="29823" x="3902075" y="2116138"/>
          <p14:tracePt t="29831" x="4002088" y="2116138"/>
          <p14:tracePt t="29836" x="4057650" y="2116138"/>
          <p14:tracePt t="29847" x="4129088" y="2116138"/>
          <p14:tracePt t="29855" x="4165600" y="2125663"/>
          <p14:tracePt t="29863" x="4230688" y="2125663"/>
          <p14:tracePt t="29871" x="4257675" y="2133600"/>
          <p14:tracePt t="29879" x="4294188" y="2133600"/>
          <p14:tracePt t="29902" x="4384675" y="2143125"/>
          <p14:tracePt t="29908" x="4413250" y="2152650"/>
          <p14:tracePt t="29916" x="4448175" y="2160588"/>
          <p14:tracePt t="29924" x="4484688" y="2160588"/>
          <p14:tracePt t="29931" x="4513263" y="2170113"/>
          <p14:tracePt t="29940" x="4557713" y="2189163"/>
          <p14:tracePt t="29949" x="4594225" y="2189163"/>
          <p14:tracePt t="29955" x="4622800" y="2197100"/>
          <p14:tracePt t="29963" x="4640263" y="2206625"/>
          <p14:tracePt t="29971" x="4649788" y="2206625"/>
          <p14:tracePt t="29979" x="4659313" y="2216150"/>
          <p14:tracePt t="30008" x="4667250" y="2216150"/>
          <p14:tracePt t="30015" x="4667250" y="2225675"/>
          <p14:tracePt t="30089" x="4667250" y="2233613"/>
          <p14:tracePt t="30130" x="4667250" y="2243138"/>
          <p14:tracePt t="30138" x="4676775" y="2243138"/>
          <p14:tracePt t="30154" x="4686300" y="2252663"/>
          <p14:tracePt t="30162" x="4695825" y="2252663"/>
          <p14:tracePt t="30169" x="4730750" y="2270125"/>
          <p14:tracePt t="30179" x="4749800" y="2279650"/>
          <p14:tracePt t="30185" x="4767263" y="2279650"/>
          <p14:tracePt t="30196" x="4786313" y="2289175"/>
          <p14:tracePt t="30202" x="4813300" y="2298700"/>
          <p14:tracePt t="30210" x="4832350" y="2298700"/>
          <p14:tracePt t="30217" x="4849813" y="2306638"/>
          <p14:tracePt t="30225" x="4876800" y="2316163"/>
          <p14:tracePt t="30233" x="4886325" y="2316163"/>
          <p14:tracePt t="30241" x="4905375" y="2325688"/>
          <p14:tracePt t="30249" x="4905375" y="2335213"/>
          <p14:tracePt t="30257" x="4913313" y="2335213"/>
          <p14:tracePt t="30264" x="4922838" y="2343150"/>
          <p14:tracePt t="30273" x="4922838" y="2352675"/>
          <p14:tracePt t="30281" x="4922838" y="2362200"/>
          <p14:tracePt t="30289" x="4922838" y="2371725"/>
          <p14:tracePt t="30297" x="4932363" y="2379663"/>
          <p14:tracePt t="30305" x="4932363" y="2389188"/>
          <p14:tracePt t="30313" x="4932363" y="2408238"/>
          <p14:tracePt t="30321" x="4932363" y="2416175"/>
          <p14:tracePt t="30328" x="4932363" y="2435225"/>
          <p14:tracePt t="30337" x="4932363" y="2452688"/>
          <p14:tracePt t="30345" x="4932363" y="2481263"/>
          <p14:tracePt t="30353" x="4932363" y="2508250"/>
          <p14:tracePt t="30363" x="4941888" y="2535238"/>
          <p14:tracePt t="30369" x="4941888" y="2581275"/>
          <p14:tracePt t="30379" x="4941888" y="2608263"/>
          <p14:tracePt t="30385" x="4949825" y="2654300"/>
          <p14:tracePt t="30396" x="4949825" y="2690813"/>
          <p14:tracePt t="30403" x="4949825" y="2717800"/>
          <p14:tracePt t="30412" x="4949825" y="2763838"/>
          <p14:tracePt t="30419" x="4949825" y="2817813"/>
          <p14:tracePt t="30429" x="4949825" y="2854325"/>
          <p14:tracePt t="30435" x="4949825" y="2900363"/>
          <p14:tracePt t="30444" x="4949825" y="2954338"/>
          <p14:tracePt t="30453" x="4949825" y="2990850"/>
          <p14:tracePt t="30460" x="4949825" y="3046413"/>
          <p14:tracePt t="30470" x="4949825" y="3090863"/>
          <p14:tracePt t="30476" x="4949825" y="3146425"/>
          <p14:tracePt t="30486" x="4949825" y="3219450"/>
          <p14:tracePt t="30491" x="4949825" y="3273425"/>
          <p14:tracePt t="30498" x="4949825" y="3319463"/>
          <p14:tracePt t="30507" x="4949825" y="3355975"/>
          <p14:tracePt t="30515" x="4949825" y="3411538"/>
          <p14:tracePt t="30523" x="4949825" y="3446463"/>
          <p14:tracePt t="30531" x="4949825" y="3492500"/>
          <p14:tracePt t="30539" x="4941888" y="3538538"/>
          <p14:tracePt t="30547" x="4941888" y="3565525"/>
          <p14:tracePt t="30555" x="4941888" y="3584575"/>
          <p14:tracePt t="30563" x="4941888" y="3611563"/>
          <p14:tracePt t="30571" x="4941888" y="3648075"/>
          <p14:tracePt t="30579" x="4941888" y="3675063"/>
          <p14:tracePt t="30587" x="4941888" y="3694113"/>
          <p14:tracePt t="30595" x="4941888" y="3721100"/>
          <p14:tracePt t="30603" x="4932363" y="3748088"/>
          <p14:tracePt t="30612" x="4932363" y="3775075"/>
          <p14:tracePt t="30619" x="4932363" y="3794125"/>
          <p14:tracePt t="30629" x="4932363" y="3830638"/>
          <p14:tracePt t="30634" x="4932363" y="3848100"/>
          <p14:tracePt t="30643" x="4932363" y="3857625"/>
          <p14:tracePt t="30653" x="4932363" y="3867150"/>
          <p14:tracePt t="30659" x="4932363" y="3884613"/>
          <p14:tracePt t="30669" x="4932363" y="3894138"/>
          <p14:tracePt t="30674" x="4932363" y="3911600"/>
          <p14:tracePt t="30693" x="4932363" y="3921125"/>
          <p14:tracePt t="30782" x="4922838" y="3921125"/>
          <p14:tracePt t="30813" x="4913313" y="3921125"/>
          <p14:tracePt t="30822" x="4886325" y="3921125"/>
          <p14:tracePt t="30829" x="4868863" y="3940175"/>
          <p14:tracePt t="30837" x="4840288" y="3948113"/>
          <p14:tracePt t="30845" x="4795838" y="3948113"/>
          <p14:tracePt t="30853" x="4759325" y="3948113"/>
          <p14:tracePt t="30860" x="4667250" y="3957638"/>
          <p14:tracePt t="30869" x="4630738" y="3957638"/>
          <p14:tracePt t="30878" x="4576763" y="3957638"/>
          <p14:tracePt t="30895" x="4494213" y="3967163"/>
          <p14:tracePt t="30900" x="4421188" y="3967163"/>
          <p14:tracePt t="30909" x="4384675" y="3967163"/>
          <p14:tracePt t="30917" x="4357688" y="3967163"/>
          <p14:tracePt t="30924" x="4330700" y="3967163"/>
          <p14:tracePt t="30933" x="4311650" y="3967163"/>
          <p14:tracePt t="30940" x="4294188" y="3967163"/>
          <p14:tracePt t="30949" x="4267200" y="3967163"/>
          <p14:tracePt t="30959" x="4248150" y="3976688"/>
          <p14:tracePt t="30965" x="4221163" y="3976688"/>
          <p14:tracePt t="30975" x="4211638" y="3976688"/>
          <p14:tracePt t="30983" x="4194175" y="3976688"/>
          <p14:tracePt t="30992" x="4184650" y="3984625"/>
          <p14:tracePt t="30999" x="4165600" y="3984625"/>
          <p14:tracePt t="31016" x="4157663" y="3994150"/>
          <p14:tracePt t="31104" x="4148138" y="3994150"/>
          <p14:tracePt t="31273" x="4138613" y="3994150"/>
          <p14:tracePt t="31305" x="4129088" y="3994150"/>
          <p14:tracePt t="31353" x="4121150" y="3994150"/>
          <p14:tracePt t="31409" x="4111625" y="3994150"/>
          <p14:tracePt t="34293" x="4065588" y="3940175"/>
          <p14:tracePt t="34301" x="4021138" y="3903663"/>
          <p14:tracePt t="34308" x="3975100" y="3884613"/>
          <p14:tracePt t="34317" x="3919538" y="3830638"/>
          <p14:tracePt t="34324" x="3902075" y="3811588"/>
          <p14:tracePt t="34333" x="3902075" y="3784600"/>
          <p14:tracePt t="34341" x="3902075" y="3757613"/>
          <p14:tracePt t="34349" x="3929063" y="3684588"/>
          <p14:tracePt t="34357" x="4002088" y="3602038"/>
          <p14:tracePt t="34367" x="4121150" y="3529013"/>
          <p14:tracePt t="34375" x="4221163" y="3455988"/>
          <p14:tracePt t="34383" x="4367213" y="3375025"/>
          <p14:tracePt t="34392" x="4622800" y="3255963"/>
          <p14:tracePt t="34399" x="4822825" y="3163888"/>
          <p14:tracePt t="34405" x="4959350" y="3119438"/>
          <p14:tracePt t="34415" x="5205413" y="3036888"/>
          <p14:tracePt t="34423" x="5334000" y="2990850"/>
          <p14:tracePt t="34431" x="5524500" y="2946400"/>
          <p14:tracePt t="34440" x="5707063" y="2917825"/>
          <p14:tracePt t="34450" x="5780088" y="2917825"/>
          <p14:tracePt t="34455" x="5797550" y="2917825"/>
          <p14:tracePt t="34463" x="5807075" y="2946400"/>
          <p14:tracePt t="34471" x="5807075" y="3009900"/>
          <p14:tracePt t="34591" x="5807075" y="3000375"/>
          <p14:tracePt t="34599" x="5789613" y="2927350"/>
          <p14:tracePt t="34607" x="5789613" y="2873375"/>
          <p14:tracePt t="34615" x="5789613" y="2827338"/>
          <p14:tracePt t="34623" x="5789613" y="2808288"/>
          <p14:tracePt t="34631" x="5789613" y="2781300"/>
          <p14:tracePt t="34640" x="5789613" y="2763838"/>
          <p14:tracePt t="34647" x="5789613" y="2754313"/>
          <p14:tracePt t="34665" x="5789613" y="2744788"/>
          <p14:tracePt t="34671" x="5789613" y="2735263"/>
          <p14:tracePt t="34692" x="5780088" y="2727325"/>
          <p14:tracePt t="34694" x="5780088" y="2717800"/>
          <p14:tracePt t="34729" x="5761038" y="2717800"/>
          <p14:tracePt t="34737" x="5753100" y="2717800"/>
          <p14:tracePt t="34745" x="5743575" y="2717800"/>
          <p14:tracePt t="34753" x="5734050" y="2727325"/>
          <p14:tracePt t="34761" x="5716588" y="2735263"/>
          <p14:tracePt t="34777" x="5707063" y="2744788"/>
          <p14:tracePt t="34793" x="5707063" y="2754313"/>
          <p14:tracePt t="34809" x="5707063" y="2763838"/>
          <p14:tracePt t="34825" x="5707063" y="2771775"/>
          <p14:tracePt t="34841" x="5707063" y="2781300"/>
          <p14:tracePt t="34889" x="5707063" y="2790825"/>
          <p14:tracePt t="34929" x="5724525" y="2800350"/>
          <p14:tracePt t="34937" x="5734050" y="2800350"/>
          <p14:tracePt t="34945" x="5761038" y="2800350"/>
          <p14:tracePt t="34953" x="5780088" y="2800350"/>
          <p14:tracePt t="34963" x="5816600" y="2808288"/>
          <p14:tracePt t="34969" x="5880100" y="2808288"/>
          <p14:tracePt t="34979" x="5953125" y="2808288"/>
          <p14:tracePt t="34985" x="6026150" y="2817813"/>
          <p14:tracePt t="34995" x="6172200" y="2817813"/>
          <p14:tracePt t="35003" x="6299200" y="2817813"/>
          <p14:tracePt t="35012" x="6372225" y="2817813"/>
          <p14:tracePt t="35019" x="6537325" y="2817813"/>
          <p14:tracePt t="35028" x="6610350" y="2817813"/>
          <p14:tracePt t="35034" x="6791325" y="2817813"/>
          <p14:tracePt t="35043" x="6837363" y="2817813"/>
          <p14:tracePt t="35051" x="6937375" y="2817813"/>
          <p14:tracePt t="35060" x="7010400" y="2817813"/>
          <p14:tracePt t="35067" x="7083425" y="2817813"/>
          <p14:tracePt t="35075" x="7119938" y="2808288"/>
          <p14:tracePt t="35083" x="7183438" y="2808288"/>
          <p14:tracePt t="35114" x="7183438" y="2800350"/>
          <p14:tracePt t="35123" x="7183438" y="2790825"/>
          <p14:tracePt t="35131" x="7183438" y="2763838"/>
          <p14:tracePt t="35139" x="7183438" y="2735263"/>
          <p14:tracePt t="35147" x="7183438" y="2708275"/>
          <p14:tracePt t="35155" x="7165975" y="2617788"/>
          <p14:tracePt t="35163" x="7156450" y="2581275"/>
          <p14:tracePt t="35171" x="7119938" y="2525713"/>
          <p14:tracePt t="35178" x="7065963" y="2444750"/>
          <p14:tracePt t="35187" x="7010400" y="2398713"/>
          <p14:tracePt t="35199" x="6964363" y="2352675"/>
          <p14:tracePt t="35209" x="6883400" y="2279650"/>
          <p14:tracePt t="35215" x="6800850" y="2225675"/>
          <p14:tracePt t="35223" x="6591300" y="2106613"/>
          <p14:tracePt t="35231" x="6500813" y="2060575"/>
          <p14:tracePt t="35240" x="6362700" y="2052638"/>
          <p14:tracePt t="35247" x="6291263" y="2033588"/>
          <p14:tracePt t="35254" x="6218238" y="2024063"/>
          <p14:tracePt t="35265" x="6172200" y="2024063"/>
          <p14:tracePt t="35273" x="6099175" y="2024063"/>
          <p14:tracePt t="35281" x="6080125" y="2024063"/>
          <p14:tracePt t="35289" x="6053138" y="2024063"/>
          <p14:tracePt t="35297" x="6043613" y="2033588"/>
          <p14:tracePt t="35304" x="6026150" y="2043113"/>
          <p14:tracePt t="35313" x="6007100" y="2060575"/>
          <p14:tracePt t="35322" x="5989638" y="2070100"/>
          <p14:tracePt t="35328" x="5980113" y="2089150"/>
          <p14:tracePt t="35337" x="5962650" y="2097088"/>
          <p14:tracePt t="35345" x="5953125" y="2106613"/>
          <p14:tracePt t="35354" x="5953125" y="2116138"/>
          <p14:tracePt t="35362" x="5943600" y="2125663"/>
          <p14:tracePt t="35370" x="5935663" y="2125663"/>
          <p14:tracePt t="35394" x="5926138" y="2125663"/>
          <p14:tracePt t="35418" x="5926138" y="2133600"/>
          <p14:tracePt t="35442" x="5926138" y="2152650"/>
          <p14:tracePt t="35450" x="5926138" y="2160588"/>
          <p14:tracePt t="35457" x="5926138" y="2179638"/>
          <p14:tracePt t="35466" x="5926138" y="2197100"/>
          <p14:tracePt t="35474" x="5935663" y="2225675"/>
          <p14:tracePt t="35482" x="5943600" y="2243138"/>
          <p14:tracePt t="35490" x="5962650" y="2270125"/>
          <p14:tracePt t="35497" x="5972175" y="2279650"/>
          <p14:tracePt t="35506" x="5980113" y="2298700"/>
          <p14:tracePt t="35516" x="5989638" y="2306638"/>
          <p14:tracePt t="35521" x="5999163" y="2306638"/>
          <p14:tracePt t="35619" x="5999163" y="2335213"/>
          <p14:tracePt t="35627" x="5999163" y="2408238"/>
          <p14:tracePt t="35636" x="5989638" y="2481263"/>
          <p14:tracePt t="35647" x="5980113" y="2554288"/>
          <p14:tracePt t="35651" x="5953125" y="2727325"/>
          <p14:tracePt t="35662" x="5926138" y="2836863"/>
          <p14:tracePt t="35667" x="5907088" y="2909888"/>
          <p14:tracePt t="35675" x="5870575" y="3027363"/>
          <p14:tracePt t="35683" x="5834063" y="3136900"/>
          <p14:tracePt t="35691" x="5826125" y="3219450"/>
          <p14:tracePt t="35699" x="5826125" y="3255963"/>
          <p14:tracePt t="35708" x="5816600" y="3302000"/>
          <p14:tracePt t="35715" x="5816600" y="3328988"/>
          <p14:tracePt t="35724" x="5816600" y="3375025"/>
          <p14:tracePt t="35731" x="5816600" y="3429000"/>
          <p14:tracePt t="35739" x="5816600" y="3455988"/>
          <p14:tracePt t="35747" x="5816600" y="3492500"/>
          <p14:tracePt t="35754" x="5826125" y="3538538"/>
          <p14:tracePt t="35763" x="5826125" y="3565525"/>
          <p14:tracePt t="35771" x="5826125" y="3611563"/>
          <p14:tracePt t="35778" x="5826125" y="3638550"/>
          <p14:tracePt t="35787" x="5826125" y="3665538"/>
          <p14:tracePt t="35795" x="5826125" y="3694113"/>
          <p14:tracePt t="35803" x="5826125" y="3730625"/>
          <p14:tracePt t="35810" x="5826125" y="3757613"/>
          <p14:tracePt t="35819" x="5826125" y="3784600"/>
          <p14:tracePt t="35827" x="5826125" y="3811588"/>
          <p14:tracePt t="35837" x="5834063" y="3857625"/>
          <p14:tracePt t="35843" x="5834063" y="3884613"/>
          <p14:tracePt t="35853" x="5834063" y="3921125"/>
          <p14:tracePt t="35863" x="5834063" y="3957638"/>
          <p14:tracePt t="35869" x="5834063" y="3994150"/>
          <p14:tracePt t="35877" x="5834063" y="4040188"/>
          <p14:tracePt t="35894" x="5834063" y="4094163"/>
          <p14:tracePt t="35901" x="5834063" y="4122738"/>
          <p14:tracePt t="35909" x="5834063" y="4140200"/>
          <p14:tracePt t="35917" x="5834063" y="4167188"/>
          <p14:tracePt t="35925" x="5834063" y="4186238"/>
          <p14:tracePt t="35933" x="5834063" y="4203700"/>
          <p14:tracePt t="35941" x="5834063" y="4213225"/>
          <p14:tracePt t="35949" x="5834063" y="4232275"/>
          <p14:tracePt t="35957" x="5843588" y="4240213"/>
          <p14:tracePt t="35964" x="5843588" y="4259263"/>
          <p14:tracePt t="35973" x="5853113" y="4259263"/>
          <p14:tracePt t="35981" x="5853113" y="4268788"/>
          <p14:tracePt t="35989" x="5853113" y="4286250"/>
          <p14:tracePt t="35997" x="5853113" y="4295775"/>
          <p14:tracePt t="36005" x="5862638" y="4313238"/>
          <p14:tracePt t="36013" x="5870575" y="4322763"/>
          <p14:tracePt t="36029" x="5880100" y="4340225"/>
          <p14:tracePt t="36038" x="5880100" y="4349750"/>
          <p14:tracePt t="36047" x="5880100" y="4359275"/>
          <p14:tracePt t="36053" x="5889625" y="4368800"/>
          <p14:tracePt t="36063" x="5889625" y="4376738"/>
          <p14:tracePt t="36069" x="5899150" y="4386263"/>
          <p14:tracePt t="36085" x="5899150" y="4405313"/>
          <p14:tracePt t="36093" x="5899150" y="4413250"/>
          <p14:tracePt t="36103" x="5907088" y="4432300"/>
          <p14:tracePt t="36109" x="5907088" y="4441825"/>
          <p14:tracePt t="36119" x="5907088" y="4449763"/>
          <p14:tracePt t="36125" x="5916613" y="4459288"/>
          <p14:tracePt t="36135" x="5916613" y="4468813"/>
          <p14:tracePt t="36150" x="5926138" y="4478338"/>
          <p14:tracePt t="36167" x="5926138" y="4486275"/>
          <p14:tracePt t="36175" x="5935663" y="4486275"/>
          <p14:tracePt t="36183" x="5935663" y="4495800"/>
          <p14:tracePt t="36192" x="5943600" y="4505325"/>
          <p14:tracePt t="36207" x="5943600" y="4514850"/>
          <p14:tracePt t="36215" x="5953125" y="4514850"/>
          <p14:tracePt t="36231" x="5962650" y="4522788"/>
          <p14:tracePt t="36239" x="5962650" y="4532313"/>
          <p14:tracePt t="36247" x="5962650" y="4541838"/>
          <p14:tracePt t="36255" x="5972175" y="4551363"/>
          <p14:tracePt t="36263" x="5972175" y="4559300"/>
          <p14:tracePt t="36271" x="5980113" y="4568825"/>
          <p14:tracePt t="36295" x="5980113" y="4578350"/>
          <p14:tracePt t="36311" x="5989638" y="4587875"/>
          <p14:tracePt t="36339" x="5989638" y="4595813"/>
          <p14:tracePt t="36355" x="5989638" y="4605338"/>
          <p14:tracePt t="36582" x="5999163" y="4605338"/>
          <p14:tracePt t="36590" x="6007100" y="4595813"/>
          <p14:tracePt t="36597" x="6026150" y="4578350"/>
          <p14:tracePt t="36605" x="6072188" y="4541838"/>
          <p14:tracePt t="36613" x="6116638" y="4505325"/>
          <p14:tracePt t="36622" x="6199188" y="4449763"/>
          <p14:tracePt t="36628" x="6281738" y="4395788"/>
          <p14:tracePt t="36637" x="6418263" y="4322763"/>
          <p14:tracePt t="36649" x="6500813" y="4268788"/>
          <p14:tracePt t="36657" x="6545263" y="4232275"/>
          <p14:tracePt t="36667" x="6610350" y="4176713"/>
          <p14:tracePt t="36673" x="6654800" y="4140200"/>
          <p14:tracePt t="36683" x="6691313" y="4113213"/>
          <p14:tracePt t="36689" x="6754813" y="4049713"/>
          <p14:tracePt t="36699" x="6764338" y="4030663"/>
          <p14:tracePt t="36708" x="6791325" y="3994150"/>
          <p14:tracePt t="36715" x="6810375" y="3967163"/>
          <p14:tracePt t="36724" x="6827838" y="3903663"/>
          <p14:tracePt t="36731" x="6846888" y="3867150"/>
          <p14:tracePt t="36739" x="6864350" y="3803650"/>
          <p14:tracePt t="36746" x="6892925" y="3757613"/>
          <p14:tracePt t="36755" x="6910388" y="3694113"/>
          <p14:tracePt t="36762" x="6956425" y="3602038"/>
          <p14:tracePt t="36771" x="7000875" y="3502025"/>
          <p14:tracePt t="36779" x="7037388" y="3402013"/>
          <p14:tracePt t="36787" x="7083425" y="3319463"/>
          <p14:tracePt t="36794" x="7119938" y="3236913"/>
          <p14:tracePt t="36803" x="7156450" y="3192463"/>
          <p14:tracePt t="36811" x="7202488" y="3146425"/>
          <p14:tracePt t="36819" x="7239000" y="3100388"/>
          <p14:tracePt t="36827" x="7275513" y="3046413"/>
          <p14:tracePt t="36835" x="7312025" y="3000375"/>
          <p14:tracePt t="36844" x="7348538" y="2973388"/>
          <p14:tracePt t="36851" x="7366000" y="2927350"/>
          <p14:tracePt t="36859" x="7375525" y="2909888"/>
          <p14:tracePt t="36867" x="7392988" y="2873375"/>
          <p14:tracePt t="36875" x="7412038" y="2854325"/>
          <p14:tracePt t="36883" x="7429500" y="2827338"/>
          <p14:tracePt t="36891" x="7439025" y="2808288"/>
          <p14:tracePt t="36899" x="7448550" y="2781300"/>
          <p14:tracePt t="36908" x="7448550" y="2763838"/>
          <p14:tracePt t="36916" x="7458075" y="2727325"/>
          <p14:tracePt t="36926" x="7458075" y="2708275"/>
          <p14:tracePt t="36931" x="7458075" y="2681288"/>
          <p14:tracePt t="36939" x="7458075" y="2654300"/>
          <p14:tracePt t="36946" x="7458075" y="2625725"/>
          <p14:tracePt t="36956" x="7458075" y="2598738"/>
          <p14:tracePt t="36965" x="7458075" y="2581275"/>
          <p14:tracePt t="36972" x="7458075" y="2571750"/>
          <p14:tracePt t="36981" x="7448550" y="2562225"/>
          <p14:tracePt t="36990" x="7448550" y="2554288"/>
          <p14:tracePt t="37005" x="7448550" y="2544763"/>
          <p14:tracePt t="37033" x="7448550" y="2535238"/>
          <p14:tracePt t="37041" x="7439025" y="2535238"/>
          <p14:tracePt t="37082" x="7429500" y="2535238"/>
          <p14:tracePt t="37202" x="7439025" y="2535238"/>
          <p14:tracePt t="37211" x="7458075" y="2535238"/>
          <p14:tracePt t="37217" x="7475538" y="2535238"/>
          <p14:tracePt t="37224" x="7494588" y="2544763"/>
          <p14:tracePt t="37233" x="7502525" y="2554288"/>
          <p14:tracePt t="37243" x="7521575" y="2554288"/>
          <p14:tracePt t="37249" x="7539038" y="2562225"/>
          <p14:tracePt t="37258" x="7548563" y="2562225"/>
          <p14:tracePt t="37265" x="7548563" y="2571750"/>
          <p14:tracePt t="37283" x="7558088" y="2571750"/>
          <p14:tracePt t="37291" x="7558088" y="2581275"/>
          <p14:tracePt t="37299" x="7575550" y="2581275"/>
          <p14:tracePt t="37307" x="7585075" y="2598738"/>
          <p14:tracePt t="37314" x="7594600" y="2608263"/>
          <p14:tracePt t="37323" x="7612063" y="2635250"/>
          <p14:tracePt t="37331" x="7631113" y="2654300"/>
          <p14:tracePt t="37339" x="7639050" y="2671763"/>
          <p14:tracePt t="37348" x="7658100" y="2698750"/>
          <p14:tracePt t="37355" x="7675563" y="2744788"/>
          <p14:tracePt t="37364" x="7685088" y="2771775"/>
          <p14:tracePt t="37371" x="7694613" y="2808288"/>
          <p14:tracePt t="37378" x="7694613" y="2836863"/>
          <p14:tracePt t="37387" x="7704138" y="2854325"/>
          <p14:tracePt t="37395" x="7704138" y="2881313"/>
          <p14:tracePt t="37404" x="7704138" y="2900363"/>
          <p14:tracePt t="37414" x="7704138" y="2927350"/>
          <p14:tracePt t="37420" x="7704138" y="2946400"/>
          <p14:tracePt t="37429" x="7704138" y="2973388"/>
          <p14:tracePt t="37436" x="7704138" y="3017838"/>
          <p14:tracePt t="37446" x="7704138" y="3046413"/>
          <p14:tracePt t="37452" x="7675563" y="3090863"/>
          <p14:tracePt t="37460" x="7658100" y="3119438"/>
          <p14:tracePt t="37468" x="7639050" y="3163888"/>
          <p14:tracePt t="37475" x="7602538" y="3209925"/>
          <p14:tracePt t="37482" x="7575550" y="3246438"/>
          <p14:tracePt t="37491" x="7558088" y="3273425"/>
          <p14:tracePt t="37498" x="7539038" y="3302000"/>
          <p14:tracePt t="37507" x="7521575" y="3328988"/>
          <p14:tracePt t="37515" x="7502525" y="3355975"/>
          <p14:tracePt t="37523" x="7475538" y="3375025"/>
          <p14:tracePt t="37531" x="7458075" y="3402013"/>
          <p14:tracePt t="37541" x="7421563" y="3475038"/>
          <p14:tracePt t="37548" x="7402513" y="3511550"/>
          <p14:tracePt t="37557" x="7366000" y="3565525"/>
          <p14:tracePt t="37565" x="7348538" y="3602038"/>
          <p14:tracePt t="37573" x="7312025" y="3657600"/>
          <p14:tracePt t="37581" x="7283450" y="3738563"/>
          <p14:tracePt t="37589" x="7265988" y="3784600"/>
          <p14:tracePt t="37597" x="7239000" y="3830638"/>
          <p14:tracePt t="37605" x="7219950" y="3857625"/>
          <p14:tracePt t="37613" x="7212013" y="3875088"/>
          <p14:tracePt t="37621" x="7202488" y="3894138"/>
          <p14:tracePt t="37628" x="7192963" y="3903663"/>
          <p14:tracePt t="37637" x="7183438" y="3911600"/>
          <p14:tracePt t="37645" x="7175500" y="3921125"/>
          <p14:tracePt t="37653" x="7156450" y="3940175"/>
          <p14:tracePt t="37661" x="7138988" y="3948113"/>
          <p14:tracePt t="37670" x="7110413" y="3957638"/>
          <p14:tracePt t="37682" x="7056438" y="3967163"/>
          <p14:tracePt t="37684" x="7010400" y="3976688"/>
          <p14:tracePt t="37694" x="6937375" y="3994150"/>
          <p14:tracePt t="37701" x="6883400" y="3994150"/>
          <p14:tracePt t="37709" x="6791325" y="3994150"/>
          <p14:tracePt t="37717" x="6710363" y="3994150"/>
          <p14:tracePt t="37726" x="6637338" y="3994150"/>
          <p14:tracePt t="37733" x="6581775" y="3994150"/>
          <p14:tracePt t="37741" x="6472238" y="3984625"/>
          <p14:tracePt t="37748" x="6372225" y="3967163"/>
          <p14:tracePt t="37757" x="6335713" y="3967163"/>
          <p14:tracePt t="37765" x="6291263" y="3957638"/>
          <p14:tracePt t="37781" x="6291263" y="3948113"/>
          <p14:tracePt t="37816" x="6318250" y="3930650"/>
          <p14:tracePt t="37822" x="6362700" y="3930650"/>
          <p14:tracePt t="37832" x="6464300" y="3911600"/>
          <p14:tracePt t="37840" x="6500813" y="3903663"/>
          <p14:tracePt t="37847" x="6645275" y="3894138"/>
          <p14:tracePt t="37855" x="6783388" y="3875088"/>
          <p14:tracePt t="37864" x="6856413" y="3875088"/>
          <p14:tracePt t="37871" x="7056438" y="3840163"/>
          <p14:tracePt t="37880" x="7265988" y="3811588"/>
          <p14:tracePt t="37894" x="7429500" y="3784600"/>
          <p14:tracePt t="37896" x="7602538" y="3748088"/>
          <p14:tracePt t="37903" x="7712075" y="3721100"/>
          <p14:tracePt t="37911" x="7804150" y="3711575"/>
          <p14:tracePt t="37920" x="7850188" y="3684588"/>
          <p14:tracePt t="37929" x="7885113" y="3675063"/>
          <p14:tracePt t="37936" x="7913688" y="3675063"/>
          <p14:tracePt t="37946" x="7931150" y="3665538"/>
          <p14:tracePt t="37951" x="7958138" y="3657600"/>
          <p14:tracePt t="37960" x="7986713" y="3648075"/>
          <p14:tracePt t="37968" x="8023225" y="3638550"/>
          <p14:tracePt t="37976" x="8050213" y="3638550"/>
          <p14:tracePt t="37984" x="8077200" y="3629025"/>
          <p14:tracePt t="37992" x="8113713" y="3621088"/>
          <p14:tracePt t="38000" x="8132763" y="3611563"/>
          <p14:tracePt t="38008" x="8159750" y="3602038"/>
          <p14:tracePt t="38016" x="8177213" y="3592513"/>
          <p14:tracePt t="38023" x="8204200" y="3556000"/>
          <p14:tracePt t="38031" x="8204200" y="3538538"/>
          <p14:tracePt t="38039" x="8204200" y="3519488"/>
          <p14:tracePt t="38047" x="8213725" y="3492500"/>
          <p14:tracePt t="38055" x="8232775" y="3465513"/>
          <p14:tracePt t="38063" x="8232775" y="3429000"/>
          <p14:tracePt t="38073" x="8232775" y="3392488"/>
          <p14:tracePt t="38079" x="8232775" y="3346450"/>
          <p14:tracePt t="38087" x="8232775" y="3282950"/>
          <p14:tracePt t="38095" x="8232775" y="3236913"/>
          <p14:tracePt t="38104" x="8223250" y="3182938"/>
          <p14:tracePt t="38114" x="8213725" y="3127375"/>
          <p14:tracePt t="38121" x="8204200" y="3063875"/>
          <p14:tracePt t="38131" x="8159750" y="2982913"/>
          <p14:tracePt t="38138" x="8123238" y="2936875"/>
          <p14:tracePt t="38146" x="8096250" y="2909888"/>
          <p14:tracePt t="38152" x="8059738" y="2873375"/>
          <p14:tracePt t="38163" x="8031163" y="2854325"/>
          <p14:tracePt t="38170" x="7986713" y="2817813"/>
          <p14:tracePt t="38179" x="7950200" y="2808288"/>
          <p14:tracePt t="38185" x="7867650" y="2781300"/>
          <p14:tracePt t="38198" x="7794625" y="2781300"/>
          <p14:tracePt t="38202" x="7712075" y="2771775"/>
          <p14:tracePt t="38210" x="7585075" y="2771775"/>
          <p14:tracePt t="38216" x="7458075" y="2771775"/>
          <p14:tracePt t="38224" x="7348538" y="2771775"/>
          <p14:tracePt t="38233" x="7239000" y="2800350"/>
          <p14:tracePt t="38241" x="7119938" y="2817813"/>
          <p14:tracePt t="38250" x="7083425" y="2827338"/>
          <p14:tracePt t="38257" x="7065963" y="2836863"/>
          <p14:tracePt t="38273" x="7056438" y="2844800"/>
          <p14:tracePt t="38297" x="7056438" y="2873375"/>
          <p14:tracePt t="38305" x="7056438" y="2900363"/>
          <p14:tracePt t="38313" x="7056438" y="2946400"/>
          <p14:tracePt t="38321" x="7056438" y="3009900"/>
          <p14:tracePt t="38328" x="7065963" y="3073400"/>
          <p14:tracePt t="38337" x="7083425" y="3163888"/>
          <p14:tracePt t="38345" x="7110413" y="3246438"/>
          <p14:tracePt t="38353" x="7138988" y="3319463"/>
          <p14:tracePt t="38361" x="7156450" y="3365500"/>
          <p14:tracePt t="38370" x="7212013" y="3446463"/>
          <p14:tracePt t="38380" x="7248525" y="3511550"/>
          <p14:tracePt t="38384" x="7283450" y="3565525"/>
          <p14:tracePt t="38395" x="7339013" y="3602038"/>
          <p14:tracePt t="38400" x="7385050" y="3629025"/>
          <p14:tracePt t="38411" x="7402513" y="3657600"/>
          <p14:tracePt t="38417" x="7429500" y="3675063"/>
          <p14:tracePt t="38428" x="7439025" y="3684588"/>
          <p14:tracePt t="38435" x="7448550" y="3684588"/>
          <p14:tracePt t="38507" x="7448550" y="3665538"/>
          <p14:tracePt t="38516" x="7439025" y="3657600"/>
          <p14:tracePt t="38531" x="7429500" y="3665538"/>
          <p14:tracePt t="38540" x="7412038" y="3721100"/>
          <p14:tracePt t="38547" x="7366000" y="3803650"/>
          <p14:tracePt t="38710" x="7375525" y="3794125"/>
          <p14:tracePt t="38717" x="7429500" y="3730625"/>
          <p14:tracePt t="38726" x="7494588" y="3665538"/>
          <p14:tracePt t="38734" x="7531100" y="3621088"/>
          <p14:tracePt t="38742" x="7548563" y="3592513"/>
          <p14:tracePt t="38752" x="7558088" y="3592513"/>
          <p14:tracePt t="38756" x="7567613" y="3592513"/>
          <p14:tracePt t="38829" x="7558088" y="3592513"/>
          <p14:tracePt t="38837" x="7548563" y="3592513"/>
          <p14:tracePt t="38845" x="7539038" y="3602038"/>
          <p14:tracePt t="38852" x="7539038" y="3611563"/>
          <p14:tracePt t="38861" x="7531100" y="3621088"/>
          <p14:tracePt t="38869" x="7521575" y="3638550"/>
          <p14:tracePt t="38877" x="7502525" y="3665538"/>
          <p14:tracePt t="38896" x="7475538" y="3694113"/>
          <p14:tracePt t="38901" x="7448550" y="3711575"/>
          <p14:tracePt t="38910" x="7448550" y="3721100"/>
          <p14:tracePt t="38918" x="7439025" y="3730625"/>
          <p14:tracePt t="38925" x="7439025" y="3738563"/>
          <p14:tracePt t="38933" x="7429500" y="3748088"/>
          <p14:tracePt t="38948" x="7421563" y="3767138"/>
          <p14:tracePt t="38959" x="7421563" y="3775075"/>
          <p14:tracePt t="38965" x="7421563" y="3794125"/>
          <p14:tracePt t="38975" x="7421563" y="3803650"/>
          <p14:tracePt t="38981" x="7412038" y="3811588"/>
          <p14:tracePt t="52397" x="7412038" y="3784600"/>
          <p14:tracePt t="52405" x="7412038" y="3767138"/>
          <p14:tracePt t="52413" x="7412038" y="3748088"/>
          <p14:tracePt t="52421" x="7412038" y="3738563"/>
          <p14:tracePt t="52429" x="7412038" y="3730625"/>
          <p14:tracePt t="52759" x="7402513" y="3730625"/>
          <p14:tracePt t="52767" x="7385050" y="3738563"/>
          <p14:tracePt t="52775" x="7356475" y="3748088"/>
          <p14:tracePt t="52783" x="7312025" y="3757613"/>
          <p14:tracePt t="52791" x="7256463" y="3775075"/>
          <p14:tracePt t="52799" x="7192963" y="3803650"/>
          <p14:tracePt t="52808" x="7138988" y="3811588"/>
          <p14:tracePt t="52815" x="7092950" y="3821113"/>
          <p14:tracePt t="52823" x="7065963" y="3830638"/>
          <p14:tracePt t="52834" x="7056438" y="3830638"/>
          <p14:tracePt t="52847" x="7056438" y="3840163"/>
          <p14:tracePt t="52907" x="7056438" y="3848100"/>
          <p14:tracePt t="52913" x="7046913" y="3848100"/>
          <p14:tracePt t="52924" x="7037388" y="3867150"/>
          <p14:tracePt t="52929" x="7029450" y="3875088"/>
          <p14:tracePt t="52937" x="7019925" y="3875088"/>
          <p14:tracePt t="52946" x="7010400" y="3875088"/>
          <p14:tracePt t="52954" x="7000875" y="3884613"/>
          <p14:tracePt t="52962" x="7000875" y="3921125"/>
          <p14:tracePt t="52969" x="7000875" y="3948113"/>
          <p14:tracePt t="52978" x="6983413" y="4049713"/>
          <p14:tracePt t="52985" x="6956425" y="4140200"/>
          <p14:tracePt t="53260" x="6946900" y="4140200"/>
          <p14:tracePt t="53266" x="6910388" y="4130675"/>
          <p14:tracePt t="53275" x="6873875" y="4122738"/>
          <p14:tracePt t="53284" x="6856413" y="4113213"/>
          <p14:tracePt t="53291" x="6846888" y="4103688"/>
          <p14:tracePt t="53299" x="6837363" y="4103688"/>
          <p14:tracePt t="53307" x="6819900" y="4103688"/>
          <p14:tracePt t="53315" x="6800850" y="4140200"/>
          <p14:tracePt t="53323" x="6783388" y="4149725"/>
          <p14:tracePt t="53331" x="6764338" y="4159250"/>
          <p14:tracePt t="53339" x="6754813" y="4167188"/>
          <p14:tracePt t="53347" x="6754813" y="4176713"/>
          <p14:tracePt t="53355" x="6746875" y="4176713"/>
          <p14:tracePt t="53363" x="6737350" y="4186238"/>
          <p14:tracePt t="53371" x="6737350" y="4195763"/>
          <p14:tracePt t="53381" x="6727825" y="4203700"/>
          <p14:tracePt t="53387" x="6718300" y="4213225"/>
          <p14:tracePt t="53395" x="6718300" y="4222750"/>
          <p14:tracePt t="53453" x="6700838" y="4232275"/>
          <p14:tracePt t="53461" x="6673850" y="4232275"/>
          <p14:tracePt t="53470" x="6637338" y="4240213"/>
          <p14:tracePt t="53478" x="6618288" y="4259263"/>
          <p14:tracePt t="53486" x="6591300" y="4259263"/>
          <p14:tracePt t="53496" x="6564313" y="4259263"/>
          <p14:tracePt t="53502" x="6518275" y="4259263"/>
          <p14:tracePt t="53510" x="6464300" y="4259263"/>
          <p14:tracePt t="53518" x="6408738" y="4259263"/>
          <p14:tracePt t="53525" x="6318250" y="4259263"/>
          <p14:tracePt t="53534" x="6245225" y="4259263"/>
          <p14:tracePt t="53542" x="6189663" y="4259263"/>
          <p14:tracePt t="53550" x="6099175" y="4259263"/>
          <p14:tracePt t="53558" x="6007100" y="4259263"/>
          <p14:tracePt t="53565" x="5853113" y="4249738"/>
          <p14:tracePt t="53578" x="5761038" y="4222750"/>
          <p14:tracePt t="53582" x="5634038" y="4195763"/>
          <p14:tracePt t="53590" x="5534025" y="4167188"/>
          <p14:tracePt t="53597" x="5451475" y="4140200"/>
          <p14:tracePt t="53606" x="5397500" y="4130675"/>
          <p14:tracePt t="53613" x="5351463" y="4113213"/>
          <p14:tracePt t="53622" x="5324475" y="4103688"/>
          <p14:tracePt t="53629" x="5297488" y="4094163"/>
          <p14:tracePt t="53639" x="5278438" y="4086225"/>
          <p14:tracePt t="53645" x="5260975" y="4086225"/>
          <p14:tracePt t="53653" x="5251450" y="4076700"/>
          <p14:tracePt t="53662" x="5232400" y="4076700"/>
          <p14:tracePt t="53670" x="5224463" y="4067175"/>
          <p14:tracePt t="53678" x="5205413" y="4067175"/>
          <p14:tracePt t="53687" x="5195888" y="4067175"/>
          <p14:tracePt t="53816" x="5195888" y="4057650"/>
          <p14:tracePt t="69369" x="5178425" y="4057650"/>
          <p14:tracePt t="69383" x="5168900" y="4057650"/>
          <p14:tracePt t="69399" x="5159375" y="4057650"/>
          <p14:tracePt t="69407" x="5151438" y="4057650"/>
          <p14:tracePt t="69417" x="5141913" y="4057650"/>
          <p14:tracePt t="69423" x="5141913" y="4067175"/>
          <p14:tracePt t="69439" x="5141913" y="4076700"/>
          <p14:tracePt t="69455" x="5132388" y="4076700"/>
          <p14:tracePt t="69464" x="5122863" y="4086225"/>
          <p14:tracePt t="69480" x="5114925" y="4094163"/>
          <p14:tracePt t="69496" x="5105400" y="4103688"/>
          <p14:tracePt t="69503" x="5095875" y="4103688"/>
          <p14:tracePt t="69512" x="5095875" y="4113213"/>
          <p14:tracePt t="69519" x="5086350" y="4113213"/>
          <p14:tracePt t="69528" x="5086350" y="4122738"/>
          <p14:tracePt t="69535" x="5086350" y="4130675"/>
          <p14:tracePt t="69545" x="5086350" y="4140200"/>
          <p14:tracePt t="69551" x="5078413" y="4149725"/>
          <p14:tracePt t="69559" x="5078413" y="4159250"/>
          <p14:tracePt t="69567" x="5078413" y="4167188"/>
          <p14:tracePt t="69579" x="5068888" y="4167188"/>
          <p14:tracePt t="69583" x="5068888" y="4186238"/>
          <p14:tracePt t="69595" x="5068888" y="4203700"/>
          <p14:tracePt t="69599" x="5068888" y="4222750"/>
          <p14:tracePt t="69609" x="5068888" y="4268788"/>
          <p14:tracePt t="69617" x="5068888" y="4276725"/>
          <p14:tracePt t="69625" x="5059363" y="4313238"/>
          <p14:tracePt t="69634" x="5059363" y="4322763"/>
          <p14:tracePt t="69641" x="5049838" y="4322763"/>
          <p14:tracePt t="69650" x="5049838" y="4332288"/>
          <p14:tracePt t="69658" x="5049838" y="4340225"/>
          <p14:tracePt t="69665" x="5049838" y="4349750"/>
          <p14:tracePt t="69682" x="5041900" y="4359275"/>
          <p14:tracePt t="69705" x="5041900" y="4368800"/>
          <p14:tracePt t="69761" x="5041900" y="4376738"/>
          <p14:tracePt t="69818" x="5041900" y="4386263"/>
          <p14:tracePt t="69825" x="5041900" y="4395788"/>
          <p14:tracePt t="69833" x="5041900" y="4405313"/>
          <p14:tracePt t="69849" x="5041900" y="4413250"/>
          <p14:tracePt t="69860" x="5041900" y="4422775"/>
          <p14:tracePt t="69867" x="5041900" y="4432300"/>
          <p14:tracePt t="69895" x="5041900" y="4441825"/>
          <p14:tracePt t="69898" x="5041900" y="4449763"/>
          <p14:tracePt t="69907" x="5041900" y="4468813"/>
          <p14:tracePt t="69915" x="5049838" y="4478338"/>
          <p14:tracePt t="69923" x="5059363" y="4486275"/>
          <p14:tracePt t="69931" x="5068888" y="4495800"/>
          <p14:tracePt t="69947" x="5068888" y="4505325"/>
          <p14:tracePt t="69955" x="5078413" y="4514850"/>
          <p14:tracePt t="69962" x="5086350" y="4522788"/>
          <p14:tracePt t="69971" x="5095875" y="4522788"/>
          <p14:tracePt t="69980" x="5095875" y="4532313"/>
          <p14:tracePt t="69987" x="5105400" y="4541838"/>
          <p14:tracePt t="70008" x="5114925" y="4541838"/>
          <p14:tracePt t="72637" x="5105400" y="4532313"/>
          <p14:tracePt t="72645" x="5059363" y="4486275"/>
          <p14:tracePt t="72653" x="5005388" y="4449763"/>
          <p14:tracePt t="72660" x="4876800" y="4359275"/>
          <p14:tracePt t="72669" x="4676775" y="4259263"/>
          <p14:tracePt t="72678" x="4576763" y="4203700"/>
          <p14:tracePt t="72685" x="4403725" y="4103688"/>
          <p14:tracePt t="72694" x="4038600" y="3875088"/>
          <p14:tracePt t="72704" x="3702050" y="3657600"/>
          <p14:tracePt t="72710" x="3300413" y="3419475"/>
          <p14:tracePt t="72721" x="2898775" y="3182938"/>
          <p14:tracePt t="72725" x="2279650" y="2863850"/>
          <p14:tracePt t="72738" x="1814513" y="2608263"/>
          <p14:tracePt t="72740" x="1303338" y="2335213"/>
          <p14:tracePt t="72752" x="830263" y="2089150"/>
          <p14:tracePt t="72759" x="173038" y="1668463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4">
            <a:extLst>
              <a:ext uri="{FF2B5EF4-FFF2-40B4-BE49-F238E27FC236}">
                <a16:creationId xmlns:a16="http://schemas.microsoft.com/office/drawing/2014/main" id="{D7AD2AA1-A3D2-4E5F-B720-3FDCEDC01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138" y="495300"/>
            <a:ext cx="7848600" cy="990600"/>
          </a:xfrm>
        </p:spPr>
        <p:txBody>
          <a:bodyPr/>
          <a:lstStyle/>
          <a:p>
            <a:pPr eaLnBrk="1" hangingPunct="1"/>
            <a:r>
              <a:rPr lang="zh-CN" altLang="en-US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</a:t>
            </a:r>
            <a:r>
              <a:rPr lang="zh-CN" altLang="en-US" sz="28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＝</a:t>
            </a:r>
            <a:r>
              <a:rPr lang="en-US" altLang="zh-CN" sz="28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C</a:t>
            </a:r>
            <a:r>
              <a:rPr lang="zh-CN" altLang="en-US" sz="28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－</a:t>
            </a:r>
            <a:r>
              <a:rPr lang="en-US" altLang="zh-CN" sz="2800" baseline="-2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H</a:t>
            </a:r>
            <a:r>
              <a:rPr lang="zh-CN" altLang="en-US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ring substitution determination</a:t>
            </a:r>
            <a:endParaRPr lang="zh-CN" altLang="en-US" sz="28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548B77FD-9D4C-4E61-9BA5-61EB4E56592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01638" y="2078038"/>
            <a:ext cx="8077200" cy="3352800"/>
          </a:xfrm>
        </p:spPr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H number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       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Substitution        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</a:t>
            </a:r>
            <a:r>
              <a:rPr lang="zh-CN" altLang="en-US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＝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C</a:t>
            </a:r>
            <a:r>
              <a:rPr lang="zh-CN" altLang="en-US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－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H</a:t>
            </a: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(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cm</a:t>
            </a:r>
            <a:r>
              <a:rPr lang="en-US" altLang="zh-CN" sz="2400" baseline="30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-1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)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   5                    Mono            </a:t>
            </a: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770～730，710～690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 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4                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ortho-di</a:t>
            </a: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   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770～735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 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4</a:t>
            </a: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       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      meta-di</a:t>
            </a: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   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</a:t>
            </a: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810～750，725～680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   4</a:t>
            </a: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             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para-di</a:t>
            </a: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    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  </a:t>
            </a:r>
            <a:r>
              <a:rPr lang="zh-CN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860～780</a:t>
            </a:r>
            <a:endParaRPr lang="en-US" altLang="zh-CN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  <a:sym typeface="Symbol" panose="05050102010706020507" pitchFamily="18" charset="2"/>
            </a:endParaRPr>
          </a:p>
        </p:txBody>
      </p:sp>
      <p:sp>
        <p:nvSpPr>
          <p:cNvPr id="48132" name="Line 5">
            <a:extLst>
              <a:ext uri="{FF2B5EF4-FFF2-40B4-BE49-F238E27FC236}">
                <a16:creationId xmlns:a16="http://schemas.microsoft.com/office/drawing/2014/main" id="{3E2CBABE-E6B3-4FDB-9BAC-A95AFBCABCAD}"/>
              </a:ext>
            </a:extLst>
          </p:cNvPr>
          <p:cNvSpPr>
            <a:spLocks noChangeShapeType="1"/>
          </p:cNvSpPr>
          <p:nvPr/>
        </p:nvSpPr>
        <p:spPr bwMode="auto">
          <a:xfrm>
            <a:off x="477838" y="2078038"/>
            <a:ext cx="807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33" name="Line 6">
            <a:extLst>
              <a:ext uri="{FF2B5EF4-FFF2-40B4-BE49-F238E27FC236}">
                <a16:creationId xmlns:a16="http://schemas.microsoft.com/office/drawing/2014/main" id="{66D7CC92-FEF6-4B26-888E-C0D2E8EA8564}"/>
              </a:ext>
            </a:extLst>
          </p:cNvPr>
          <p:cNvSpPr>
            <a:spLocks noChangeShapeType="1"/>
          </p:cNvSpPr>
          <p:nvPr/>
        </p:nvSpPr>
        <p:spPr bwMode="auto">
          <a:xfrm>
            <a:off x="477838" y="2636838"/>
            <a:ext cx="807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34" name="Line 7">
            <a:extLst>
              <a:ext uri="{FF2B5EF4-FFF2-40B4-BE49-F238E27FC236}">
                <a16:creationId xmlns:a16="http://schemas.microsoft.com/office/drawing/2014/main" id="{CB9FFE4C-8419-4CD8-A1D4-21B75A706BB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1638" y="4724400"/>
            <a:ext cx="827405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35" name="Text Box 9">
            <a:extLst>
              <a:ext uri="{FF2B5EF4-FFF2-40B4-BE49-F238E27FC236}">
                <a16:creationId xmlns:a16="http://schemas.microsoft.com/office/drawing/2014/main" id="{4175AD19-4194-4861-A435-1492675161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4725" y="16208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zh-CN" sz="2400" b="0">
              <a:latin typeface="Times New Roman" panose="02020603050405020304" pitchFamily="18" charset="0"/>
            </a:endParaRPr>
          </a:p>
        </p:txBody>
      </p:sp>
      <p:sp>
        <p:nvSpPr>
          <p:cNvPr id="48136" name="文本框 1">
            <a:extLst>
              <a:ext uri="{FF2B5EF4-FFF2-40B4-BE49-F238E27FC236}">
                <a16:creationId xmlns:a16="http://schemas.microsoft.com/office/drawing/2014/main" id="{785B05F6-677C-4F64-8A56-3F352F21AF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51500" y="5186363"/>
            <a:ext cx="25590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/>
              <a:t>Book:</a:t>
            </a:r>
            <a:r>
              <a:rPr lang="zh-CN" altLang="en-US"/>
              <a:t> </a:t>
            </a:r>
            <a:r>
              <a:rPr lang="en-US" altLang="zh-CN"/>
              <a:t>Page</a:t>
            </a:r>
            <a:r>
              <a:rPr lang="zh-CN" altLang="en-US"/>
              <a:t> </a:t>
            </a:r>
            <a:r>
              <a:rPr lang="en-US" altLang="zh-CN"/>
              <a:t>106</a:t>
            </a:r>
            <a:endParaRPr lang="zh-CN" altLang="en-US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E0E09A5-B7E3-4F9C-A4C5-8C55CB4DDE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652"/>
    </mc:Choice>
    <mc:Fallback>
      <p:transition spd="slow" advTm="79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75" x="5387975" y="5006975"/>
          <p14:tracePt t="1483" x="5360988" y="5006975"/>
          <p14:tracePt t="1491" x="5297488" y="4951413"/>
          <p14:tracePt t="1499" x="5205413" y="4814888"/>
          <p14:tracePt t="1509" x="5132388" y="4668838"/>
          <p14:tracePt t="1515" x="5041900" y="4495800"/>
          <p14:tracePt t="1526" x="4949825" y="4340225"/>
          <p14:tracePt t="1533" x="4840288" y="4186238"/>
          <p14:tracePt t="1540" x="4730750" y="4049713"/>
          <p14:tracePt t="1547" x="4567238" y="3903663"/>
          <p14:tracePt t="1557" x="4267200" y="3665538"/>
          <p14:tracePt t="1563" x="4111625" y="3556000"/>
          <p14:tracePt t="1573" x="3819525" y="3319463"/>
          <p14:tracePt t="1579" x="3546475" y="3109913"/>
          <p14:tracePt t="1589" x="3346450" y="2927350"/>
          <p14:tracePt t="1596" x="3127375" y="2717800"/>
          <p14:tracePt t="1604" x="2925763" y="2525713"/>
          <p14:tracePt t="1612" x="2789238" y="2408238"/>
          <p14:tracePt t="1621" x="2598738" y="2233613"/>
          <p14:tracePt t="1629" x="2462213" y="2125663"/>
          <p14:tracePt t="1637" x="2233613" y="1987550"/>
          <p14:tracePt t="1645" x="2151063" y="1987550"/>
          <p14:tracePt t="1653" x="2133600" y="1987550"/>
          <p14:tracePt t="1661" x="2124075" y="1987550"/>
          <p14:tracePt t="1669" x="2070100" y="1987550"/>
          <p14:tracePt t="1680" x="2005013" y="1987550"/>
          <p14:tracePt t="1685" x="1895475" y="2016125"/>
          <p14:tracePt t="1696" x="1814513" y="2060575"/>
          <p14:tracePt t="1701" x="1778000" y="2106613"/>
          <p14:tracePt t="1943" x="1841500" y="1997075"/>
          <p14:tracePt t="1951" x="1868488" y="1933575"/>
          <p14:tracePt t="1959" x="1895475" y="1870075"/>
          <p14:tracePt t="1968" x="1895475" y="1814513"/>
          <p14:tracePt t="1976" x="1868488" y="1797050"/>
          <p14:tracePt t="1983" x="1831975" y="1787525"/>
          <p14:tracePt t="1991" x="1804988" y="1760538"/>
          <p14:tracePt t="1999" x="1778000" y="1724025"/>
          <p14:tracePt t="2007" x="1758950" y="1704975"/>
          <p14:tracePt t="2015" x="1741488" y="1687513"/>
          <p14:tracePt t="2023" x="1695450" y="1677988"/>
          <p14:tracePt t="2031" x="1668463" y="1668463"/>
          <p14:tracePt t="2040" x="1631950" y="1668463"/>
          <p14:tracePt t="2047" x="1612900" y="1660525"/>
          <p14:tracePt t="2087" x="1604963" y="1660525"/>
          <p14:tracePt t="2099" x="1604963" y="1651000"/>
          <p14:tracePt t="2104" x="1595438" y="1641475"/>
          <p14:tracePt t="2111" x="1568450" y="1641475"/>
          <p14:tracePt t="2119" x="1549400" y="1631950"/>
          <p14:tracePt t="2129" x="1531938" y="1614488"/>
          <p14:tracePt t="2135" x="1512888" y="1604963"/>
          <p14:tracePt t="2145" x="1504950" y="1595438"/>
          <p14:tracePt t="2152" x="1485900" y="1587500"/>
          <p14:tracePt t="2163" x="1468438" y="1568450"/>
          <p14:tracePt t="2171" x="1449388" y="1558925"/>
          <p14:tracePt t="2181" x="1439863" y="1541463"/>
          <p14:tracePt t="2190" x="1422400" y="1531938"/>
          <p14:tracePt t="2199" x="1412875" y="1514475"/>
          <p14:tracePt t="2205" x="1403350" y="1504950"/>
          <p14:tracePt t="2215" x="1385888" y="1485900"/>
          <p14:tracePt t="2222" x="1376363" y="1477963"/>
          <p14:tracePt t="2230" x="1366838" y="1458913"/>
          <p14:tracePt t="2237" x="1358900" y="1449388"/>
          <p14:tracePt t="2246" x="1349375" y="1441450"/>
          <p14:tracePt t="2261" x="1330325" y="1431925"/>
          <p14:tracePt t="2269" x="1293813" y="1412875"/>
          <p14:tracePt t="2277" x="1266825" y="1395413"/>
          <p14:tracePt t="2285" x="1239838" y="1385888"/>
          <p14:tracePt t="2293" x="1203325" y="1376363"/>
          <p14:tracePt t="2302" x="1185863" y="1368425"/>
          <p14:tracePt t="2309" x="1166813" y="1358900"/>
          <p14:tracePt t="2325" x="1157288" y="1358900"/>
          <p14:tracePt t="2350" x="1149350" y="1358900"/>
          <p14:tracePt t="2375" x="1139825" y="1358900"/>
          <p14:tracePt t="2381" x="1130300" y="1358900"/>
          <p14:tracePt t="2389" x="1120775" y="1358900"/>
          <p14:tracePt t="2399" x="1112838" y="1358900"/>
          <p14:tracePt t="2415" x="1103313" y="1358900"/>
          <p14:tracePt t="2421" x="1093788" y="1358900"/>
          <p14:tracePt t="2431" x="1084263" y="1358900"/>
          <p14:tracePt t="2437" x="1066800" y="1358900"/>
          <p14:tracePt t="2447" x="1057275" y="1358900"/>
          <p14:tracePt t="2455" x="1039813" y="1358900"/>
          <p14:tracePt t="2463" x="1030288" y="1358900"/>
          <p14:tracePt t="2471" x="993775" y="1358900"/>
          <p14:tracePt t="2479" x="984250" y="1358900"/>
          <p14:tracePt t="2497" x="974725" y="1358900"/>
          <p14:tracePt t="2503" x="947738" y="1358900"/>
          <p14:tracePt t="2512" x="930275" y="1358900"/>
          <p14:tracePt t="2519" x="903288" y="1358900"/>
          <p14:tracePt t="2528" x="874713" y="1358900"/>
          <p14:tracePt t="2535" x="857250" y="1358900"/>
          <p14:tracePt t="2544" x="820738" y="1368425"/>
          <p14:tracePt t="2551" x="801688" y="1368425"/>
          <p14:tracePt t="2568" x="793750" y="1368425"/>
          <p14:tracePt t="2598" x="793750" y="1376363"/>
          <p14:tracePt t="3098" x="784225" y="1376363"/>
          <p14:tracePt t="3102" x="784225" y="1385888"/>
          <p14:tracePt t="3111" x="774700" y="1385888"/>
          <p14:tracePt t="3135" x="765175" y="1385888"/>
          <p14:tracePt t="3167" x="757238" y="1385888"/>
          <p14:tracePt t="3257" x="747713" y="1385888"/>
          <p14:tracePt t="3273" x="747713" y="1395413"/>
          <p14:tracePt t="3300" x="738188" y="1395413"/>
          <p14:tracePt t="3317" x="728663" y="1395413"/>
          <p14:tracePt t="3333" x="720725" y="1395413"/>
          <p14:tracePt t="3349" x="711200" y="1395413"/>
          <p14:tracePt t="3365" x="701675" y="1395413"/>
          <p14:tracePt t="3377" x="692150" y="1395413"/>
          <p14:tracePt t="3441" x="684213" y="1395413"/>
          <p14:tracePt t="3457" x="674688" y="1395413"/>
          <p14:tracePt t="3481" x="665163" y="1395413"/>
          <p14:tracePt t="3529" x="655638" y="1395413"/>
          <p14:tracePt t="3580" x="647700" y="1395413"/>
          <p14:tracePt t="3811" x="655638" y="1395413"/>
          <p14:tracePt t="3819" x="665163" y="1404938"/>
          <p14:tracePt t="3830" x="674688" y="1404938"/>
          <p14:tracePt t="3837" x="684213" y="1412875"/>
          <p14:tracePt t="3853" x="701675" y="1422400"/>
          <p14:tracePt t="3860" x="711200" y="1422400"/>
          <p14:tracePt t="3869" x="720725" y="1431925"/>
          <p14:tracePt t="3878" x="728663" y="1431925"/>
          <p14:tracePt t="3885" x="747713" y="1431925"/>
          <p14:tracePt t="3893" x="757238" y="1441450"/>
          <p14:tracePt t="3901" x="765175" y="1441450"/>
          <p14:tracePt t="3909" x="801688" y="1441450"/>
          <p14:tracePt t="3917" x="820738" y="1449388"/>
          <p14:tracePt t="3925" x="830263" y="1449388"/>
          <p14:tracePt t="3933" x="838200" y="1458913"/>
          <p14:tracePt t="3941" x="857250" y="1458913"/>
          <p14:tracePt t="3948" x="874713" y="1458913"/>
          <p14:tracePt t="3957" x="903288" y="1458913"/>
          <p14:tracePt t="3965" x="920750" y="1468438"/>
          <p14:tracePt t="3973" x="939800" y="1468438"/>
          <p14:tracePt t="3981" x="957263" y="1468438"/>
          <p14:tracePt t="3991" x="993775" y="1468438"/>
          <p14:tracePt t="4001" x="1003300" y="1468438"/>
          <p14:tracePt t="4009" x="1039813" y="1468438"/>
          <p14:tracePt t="4017" x="1057275" y="1468438"/>
          <p14:tracePt t="4025" x="1076325" y="1468438"/>
          <p14:tracePt t="4033" x="1130300" y="1458913"/>
          <p14:tracePt t="4041" x="1149350" y="1441450"/>
          <p14:tracePt t="4049" x="1176338" y="1431925"/>
          <p14:tracePt t="4057" x="1203325" y="1422400"/>
          <p14:tracePt t="4065" x="1239838" y="1412875"/>
          <p14:tracePt t="4073" x="1266825" y="1404938"/>
          <p14:tracePt t="4081" x="1293813" y="1395413"/>
          <p14:tracePt t="4089" x="1339850" y="1385888"/>
          <p14:tracePt t="4098" x="1366838" y="1376363"/>
          <p14:tracePt t="4107" x="1412875" y="1349375"/>
          <p14:tracePt t="4113" x="1431925" y="1339850"/>
          <p14:tracePt t="4124" x="1449388" y="1331913"/>
          <p14:tracePt t="4133" x="1468438" y="1312863"/>
          <p14:tracePt t="4139" x="1504950" y="1303338"/>
          <p14:tracePt t="4146" x="1512888" y="1285875"/>
          <p14:tracePt t="4155" x="1531938" y="1268413"/>
          <p14:tracePt t="4163" x="1549400" y="1258888"/>
          <p14:tracePt t="4171" x="1558925" y="1249363"/>
          <p14:tracePt t="4179" x="1568450" y="1239838"/>
          <p14:tracePt t="4187" x="1576388" y="1222375"/>
          <p14:tracePt t="4195" x="1604963" y="1212850"/>
          <p14:tracePt t="4211" x="1622425" y="1203325"/>
          <p14:tracePt t="4219" x="1631950" y="1195388"/>
          <p14:tracePt t="4229" x="1649413" y="1185863"/>
          <p14:tracePt t="4236" x="1658938" y="1176338"/>
          <p14:tracePt t="4247" x="1677988" y="1166813"/>
          <p14:tracePt t="4262" x="1685925" y="1158875"/>
          <p14:tracePt t="4267" x="1685925" y="1149350"/>
          <p14:tracePt t="4278" x="1685925" y="1139825"/>
          <p14:tracePt t="4283" x="1695450" y="1130300"/>
          <p14:tracePt t="4291" x="1695450" y="1112838"/>
          <p14:tracePt t="4299" x="1704975" y="1112838"/>
          <p14:tracePt t="4309" x="1704975" y="1093788"/>
          <p14:tracePt t="4315" x="1704975" y="1076325"/>
          <p14:tracePt t="4323" x="1704975" y="1057275"/>
          <p14:tracePt t="4331" x="1704975" y="1039813"/>
          <p14:tracePt t="4339" x="1704975" y="1020763"/>
          <p14:tracePt t="4347" x="1704975" y="1003300"/>
          <p14:tracePt t="4355" x="1704975" y="976313"/>
          <p14:tracePt t="4363" x="1685925" y="939800"/>
          <p14:tracePt t="4371" x="1668463" y="920750"/>
          <p14:tracePt t="4379" x="1649413" y="903288"/>
          <p14:tracePt t="4387" x="1622425" y="874713"/>
          <p14:tracePt t="4395" x="1604963" y="866775"/>
          <p14:tracePt t="4405" x="1585913" y="847725"/>
          <p14:tracePt t="4411" x="1558925" y="820738"/>
          <p14:tracePt t="4421" x="1522413" y="803275"/>
          <p14:tracePt t="4430" x="1468438" y="784225"/>
          <p14:tracePt t="4438" x="1439863" y="774700"/>
          <p14:tracePt t="4447" x="1395413" y="757238"/>
          <p14:tracePt t="4453" x="1358900" y="757238"/>
          <p14:tracePt t="4462" x="1312863" y="747713"/>
          <p14:tracePt t="4470" x="1276350" y="738188"/>
          <p14:tracePt t="4479" x="1212850" y="730250"/>
          <p14:tracePt t="4486" x="1139825" y="730250"/>
          <p14:tracePt t="4494" x="1076325" y="711200"/>
          <p14:tracePt t="4503" x="1020763" y="711200"/>
          <p14:tracePt t="4515" x="966788" y="711200"/>
          <p14:tracePt t="4521" x="911225" y="711200"/>
          <p14:tracePt t="4529" x="866775" y="711200"/>
          <p14:tracePt t="4538" x="811213" y="711200"/>
          <p14:tracePt t="4547" x="738188" y="711200"/>
          <p14:tracePt t="4554" x="684213" y="711200"/>
          <p14:tracePt t="4563" x="638175" y="720725"/>
          <p14:tracePt t="4569" x="584200" y="720725"/>
          <p14:tracePt t="4579" x="555625" y="730250"/>
          <p14:tracePt t="4585" x="511175" y="730250"/>
          <p14:tracePt t="4593" x="482600" y="738188"/>
          <p14:tracePt t="4600" x="455613" y="738188"/>
          <p14:tracePt t="4609" x="446088" y="747713"/>
          <p14:tracePt t="4617" x="438150" y="747713"/>
          <p14:tracePt t="4625" x="428625" y="757238"/>
          <p14:tracePt t="4641" x="419100" y="757238"/>
          <p14:tracePt t="4657" x="419100" y="766763"/>
          <p14:tracePt t="4665" x="419100" y="774700"/>
          <p14:tracePt t="4673" x="419100" y="784225"/>
          <p14:tracePt t="4681" x="409575" y="793750"/>
          <p14:tracePt t="4691" x="409575" y="811213"/>
          <p14:tracePt t="4707" x="401638" y="830263"/>
          <p14:tracePt t="4713" x="401638" y="874713"/>
          <p14:tracePt t="4723" x="401638" y="893763"/>
          <p14:tracePt t="4731" x="401638" y="920750"/>
          <p14:tracePt t="4739" x="401638" y="939800"/>
          <p14:tracePt t="4747" x="409575" y="966788"/>
          <p14:tracePt t="4755" x="428625" y="1003300"/>
          <p14:tracePt t="4763" x="465138" y="1049338"/>
          <p14:tracePt t="4771" x="501650" y="1093788"/>
          <p14:tracePt t="4780" x="528638" y="1122363"/>
          <p14:tracePt t="4788" x="565150" y="1139825"/>
          <p14:tracePt t="4796" x="611188" y="1176338"/>
          <p14:tracePt t="4804" x="647700" y="1185863"/>
          <p14:tracePt t="4813" x="684213" y="1212850"/>
          <p14:tracePt t="4819" x="720725" y="1222375"/>
          <p14:tracePt t="4828" x="765175" y="1239838"/>
          <p14:tracePt t="4835" x="801688" y="1249363"/>
          <p14:tracePt t="4843" x="838200" y="1249363"/>
          <p14:tracePt t="4855" x="866775" y="1258888"/>
          <p14:tracePt t="4864" x="911225" y="1276350"/>
          <p14:tracePt t="4871" x="947738" y="1276350"/>
          <p14:tracePt t="4881" x="1020763" y="1285875"/>
          <p14:tracePt t="4887" x="1084263" y="1295400"/>
          <p14:tracePt t="4895" x="1120775" y="1295400"/>
          <p14:tracePt t="4903" x="1176338" y="1322388"/>
          <p14:tracePt t="4911" x="1258888" y="1358900"/>
          <p14:tracePt t="4919" x="1303338" y="1504950"/>
          <p14:tracePt t="4928" x="1303338" y="1604963"/>
          <p14:tracePt t="5069" x="1303338" y="1577975"/>
          <p14:tracePt t="5077" x="1303338" y="1495425"/>
          <p14:tracePt t="5085" x="1303338" y="1422400"/>
          <p14:tracePt t="5093" x="1303338" y="1349375"/>
          <p14:tracePt t="5101" x="1322388" y="1268413"/>
          <p14:tracePt t="5125" x="1330325" y="1268413"/>
          <p14:tracePt t="5141" x="1339850" y="1268413"/>
          <p14:tracePt t="5149" x="1358900" y="1268413"/>
          <p14:tracePt t="5157" x="1366838" y="1268413"/>
          <p14:tracePt t="5173" x="1376363" y="1268413"/>
          <p14:tracePt t="5181" x="1385888" y="1268413"/>
          <p14:tracePt t="5189" x="1385888" y="1276350"/>
          <p14:tracePt t="5197" x="1395413" y="1285875"/>
          <p14:tracePt t="5205" x="1412875" y="1295400"/>
          <p14:tracePt t="5213" x="1422400" y="1295400"/>
          <p14:tracePt t="5221" x="1449388" y="1303338"/>
          <p14:tracePt t="5229" x="1476375" y="1312863"/>
          <p14:tracePt t="5238" x="1522413" y="1322388"/>
          <p14:tracePt t="5248" x="1549400" y="1322388"/>
          <p14:tracePt t="5253" x="1604963" y="1331913"/>
          <p14:tracePt t="5265" x="1704975" y="1349375"/>
          <p14:tracePt t="5273" x="1778000" y="1358900"/>
          <p14:tracePt t="5283" x="1831975" y="1376363"/>
          <p14:tracePt t="5291" x="1931988" y="1385888"/>
          <p14:tracePt t="5299" x="2060575" y="1404938"/>
          <p14:tracePt t="5307" x="2133600" y="1412875"/>
          <p14:tracePt t="5315" x="2251075" y="1431925"/>
          <p14:tracePt t="5323" x="2324100" y="1431925"/>
          <p14:tracePt t="5331" x="2397125" y="1441450"/>
          <p14:tracePt t="5338" x="2470150" y="1441450"/>
          <p14:tracePt t="5347" x="2533650" y="1441450"/>
          <p14:tracePt t="5355" x="2643188" y="1441450"/>
          <p14:tracePt t="5363" x="2716213" y="1441450"/>
          <p14:tracePt t="5371" x="2825750" y="1431925"/>
          <p14:tracePt t="5380" x="2935288" y="1404938"/>
          <p14:tracePt t="5388" x="2998788" y="1404938"/>
          <p14:tracePt t="5396" x="3090863" y="1395413"/>
          <p14:tracePt t="5403" x="3217863" y="1368425"/>
          <p14:tracePt t="5412" x="3317875" y="1349375"/>
          <p14:tracePt t="5419" x="3409950" y="1339850"/>
          <p14:tracePt t="5428" x="3519488" y="1339850"/>
          <p14:tracePt t="5435" x="3629025" y="1322388"/>
          <p14:tracePt t="5443" x="3683000" y="1322388"/>
          <p14:tracePt t="5450" x="3810000" y="1322388"/>
          <p14:tracePt t="5459" x="3911600" y="1312863"/>
          <p14:tracePt t="5467" x="4021138" y="1312863"/>
          <p14:tracePt t="5475" x="4148138" y="1312863"/>
          <p14:tracePt t="5483" x="4238625" y="1312863"/>
          <p14:tracePt t="5491" x="4367213" y="1312863"/>
          <p14:tracePt t="5500" x="4476750" y="1312863"/>
          <p14:tracePt t="5507" x="4567238" y="1312863"/>
          <p14:tracePt t="5515" x="4695825" y="1312863"/>
          <p14:tracePt t="5523" x="4786313" y="1312863"/>
          <p14:tracePt t="5533" x="4895850" y="1312863"/>
          <p14:tracePt t="5539" x="5022850" y="1312863"/>
          <p14:tracePt t="5547" x="5095875" y="1312863"/>
          <p14:tracePt t="5557" x="5151438" y="1312863"/>
          <p14:tracePt t="5563" x="5241925" y="1312863"/>
          <p14:tracePt t="5574" x="5341938" y="1295400"/>
          <p14:tracePt t="5583" x="5414963" y="1295400"/>
          <p14:tracePt t="5588" x="5487988" y="1295400"/>
          <p14:tracePt t="5599" x="5580063" y="1295400"/>
          <p14:tracePt t="5605" x="5634038" y="1295400"/>
          <p14:tracePt t="5613" x="5707063" y="1295400"/>
          <p14:tracePt t="5621" x="5789613" y="1295400"/>
          <p14:tracePt t="5629" x="5862638" y="1295400"/>
          <p14:tracePt t="5637" x="5935663" y="1295400"/>
          <p14:tracePt t="5645" x="6026150" y="1295400"/>
          <p14:tracePt t="5653" x="6080125" y="1295400"/>
          <p14:tracePt t="5663" x="6245225" y="1295400"/>
          <p14:tracePt t="5673" x="6335713" y="1295400"/>
          <p14:tracePt t="5681" x="6408738" y="1295400"/>
          <p14:tracePt t="5690" x="6537325" y="1295400"/>
          <p14:tracePt t="5697" x="6618288" y="1285875"/>
          <p14:tracePt t="5705" x="6746875" y="1285875"/>
          <p14:tracePt t="5715" x="6819900" y="1285875"/>
          <p14:tracePt t="5721" x="6892925" y="1268413"/>
          <p14:tracePt t="5735" x="6946900" y="1268413"/>
          <p14:tracePt t="5741" x="6992938" y="1268413"/>
          <p14:tracePt t="5749" x="7165975" y="1268413"/>
          <p14:tracePt t="5757" x="7219950" y="1268413"/>
          <p14:tracePt t="5765" x="7292975" y="1258888"/>
          <p14:tracePt t="5774" x="7356475" y="1258888"/>
          <p14:tracePt t="5782" x="7392988" y="1258888"/>
          <p14:tracePt t="5791" x="7429500" y="1258888"/>
          <p14:tracePt t="5797" x="7475538" y="1249363"/>
          <p14:tracePt t="5805" x="7502525" y="1249363"/>
          <p14:tracePt t="5816" x="7531100" y="1249363"/>
          <p14:tracePt t="5821" x="7567613" y="1249363"/>
          <p14:tracePt t="5831" x="7575550" y="1249363"/>
          <p14:tracePt t="5837" x="7585075" y="1249363"/>
          <p14:tracePt t="5855" x="7594600" y="1249363"/>
          <p14:tracePt t="5901" x="7602538" y="1249363"/>
          <p14:tracePt t="5923" x="7612063" y="1249363"/>
          <p14:tracePt t="6285" x="7602538" y="1249363"/>
          <p14:tracePt t="6293" x="7594600" y="1249363"/>
          <p14:tracePt t="6309" x="7585075" y="1249363"/>
          <p14:tracePt t="6325" x="7575550" y="1249363"/>
          <p14:tracePt t="6333" x="7558088" y="1249363"/>
          <p14:tracePt t="6341" x="7548563" y="1249363"/>
          <p14:tracePt t="6349" x="7531100" y="1258888"/>
          <p14:tracePt t="6357" x="7502525" y="1258888"/>
          <p14:tracePt t="6365" x="7475538" y="1258888"/>
          <p14:tracePt t="6373" x="7458075" y="1268413"/>
          <p14:tracePt t="6383" x="7439025" y="1268413"/>
          <p14:tracePt t="6389" x="7421563" y="1268413"/>
          <p14:tracePt t="6399" x="7412038" y="1268413"/>
          <p14:tracePt t="6405" x="7402513" y="1268413"/>
          <p14:tracePt t="6415" x="7392988" y="1268413"/>
          <p14:tracePt t="6431" x="7385050" y="1268413"/>
          <p14:tracePt t="6449" x="7375525" y="1268413"/>
          <p14:tracePt t="6460" x="7366000" y="1268413"/>
          <p14:tracePt t="6467" x="7356475" y="1268413"/>
          <p14:tracePt t="6475" x="7348538" y="1268413"/>
          <p14:tracePt t="6483" x="7339013" y="1268413"/>
          <p14:tracePt t="6503" x="7329488" y="1268413"/>
          <p14:tracePt t="6511" x="7319963" y="1268413"/>
          <p14:tracePt t="6519" x="7312025" y="1268413"/>
          <p14:tracePt t="6528" x="7292975" y="1268413"/>
          <p14:tracePt t="6535" x="7265988" y="1268413"/>
          <p14:tracePt t="6543" x="7248525" y="1268413"/>
          <p14:tracePt t="6551" x="7219950" y="1268413"/>
          <p14:tracePt t="6559" x="7192963" y="1268413"/>
          <p14:tracePt t="6567" x="7146925" y="1276350"/>
          <p14:tracePt t="6575" x="7092950" y="1276350"/>
          <p14:tracePt t="6583" x="7065963" y="1276350"/>
          <p14:tracePt t="6591" x="7019925" y="1276350"/>
          <p14:tracePt t="6599" x="6983413" y="1276350"/>
          <p14:tracePt t="6607" x="6964363" y="1276350"/>
          <p14:tracePt t="6615" x="6937375" y="1276350"/>
          <p14:tracePt t="6623" x="6919913" y="1276350"/>
          <p14:tracePt t="6630" x="6900863" y="1285875"/>
          <p14:tracePt t="6639" x="6883400" y="1285875"/>
          <p14:tracePt t="6647" x="6873875" y="1285875"/>
          <p14:tracePt t="6655" x="6856413" y="1285875"/>
          <p14:tracePt t="6663" x="6846888" y="1295400"/>
          <p14:tracePt t="6671" x="6827838" y="1295400"/>
          <p14:tracePt t="6681" x="6810375" y="1303338"/>
          <p14:tracePt t="6687" x="6791325" y="1303338"/>
          <p14:tracePt t="6697" x="6791325" y="1312863"/>
          <p14:tracePt t="6703" x="6783388" y="1312863"/>
          <p14:tracePt t="6713" x="6764338" y="1312863"/>
          <p14:tracePt t="6721" x="6754813" y="1312863"/>
          <p14:tracePt t="6729" x="6746875" y="1312863"/>
          <p14:tracePt t="6737" x="6746875" y="1322388"/>
          <p14:tracePt t="6746" x="6737350" y="1322388"/>
          <p14:tracePt t="6753" x="6727825" y="1322388"/>
          <p14:tracePt t="6761" x="6727825" y="1331913"/>
          <p14:tracePt t="6769" x="6718300" y="1331913"/>
          <p14:tracePt t="6778" x="6691313" y="1339850"/>
          <p14:tracePt t="6785" x="6664325" y="1349375"/>
          <p14:tracePt t="6793" x="6627813" y="1358900"/>
          <p14:tracePt t="6802" x="6591300" y="1358900"/>
          <p14:tracePt t="6809" x="6537325" y="1376363"/>
          <p14:tracePt t="6820" x="6454775" y="1385888"/>
          <p14:tracePt t="6824" x="6399213" y="1385888"/>
          <p14:tracePt t="6833" x="6291263" y="1404938"/>
          <p14:tracePt t="6841" x="6172200" y="1431925"/>
          <p14:tracePt t="6850" x="5989638" y="1441450"/>
          <p14:tracePt t="6857" x="5862638" y="1458913"/>
          <p14:tracePt t="6865" x="5734050" y="1468438"/>
          <p14:tracePt t="6873" x="5670550" y="1485900"/>
          <p14:tracePt t="6881" x="5507038" y="1495425"/>
          <p14:tracePt t="6889" x="5341938" y="1531938"/>
          <p14:tracePt t="6897" x="5178425" y="1558925"/>
          <p14:tracePt t="6905" x="4995863" y="1577975"/>
          <p14:tracePt t="6913" x="4730750" y="1624013"/>
          <p14:tracePt t="6921" x="4549775" y="1660525"/>
          <p14:tracePt t="6929" x="4403725" y="1668463"/>
          <p14:tracePt t="6937" x="4148138" y="1687513"/>
          <p14:tracePt t="6947" x="3948113" y="1704975"/>
          <p14:tracePt t="6953" x="3692525" y="1724025"/>
          <p14:tracePt t="6963" x="3556000" y="1724025"/>
          <p14:tracePt t="6969" x="3373438" y="1731963"/>
          <p14:tracePt t="6980" x="3217863" y="1751013"/>
          <p14:tracePt t="6985" x="3108325" y="1768475"/>
          <p14:tracePt t="6996" x="2998788" y="1778000"/>
          <p14:tracePt t="7004" x="2889250" y="1797050"/>
          <p14:tracePt t="7014" x="2789238" y="1824038"/>
          <p14:tracePt t="7022" x="2698750" y="1833563"/>
          <p14:tracePt t="7030" x="2616200" y="1851025"/>
          <p14:tracePt t="7037" x="2543175" y="1860550"/>
          <p14:tracePt t="7043" x="2452688" y="1860550"/>
          <p14:tracePt t="7051" x="2379663" y="1870075"/>
          <p14:tracePt t="7059" x="2297113" y="1870075"/>
          <p14:tracePt t="7067" x="2206625" y="1870075"/>
          <p14:tracePt t="7075" x="2133600" y="1887538"/>
          <p14:tracePt t="7083" x="1987550" y="1887538"/>
          <p14:tracePt t="7091" x="1914525" y="1897063"/>
          <p14:tracePt t="7099" x="1814513" y="1897063"/>
          <p14:tracePt t="7107" x="1722438" y="1897063"/>
          <p14:tracePt t="7115" x="1576388" y="1914525"/>
          <p14:tracePt t="7123" x="1468438" y="1914525"/>
          <p14:tracePt t="7131" x="1395413" y="1914525"/>
          <p14:tracePt t="7139" x="1249363" y="1914525"/>
          <p14:tracePt t="7147" x="1157288" y="1914525"/>
          <p14:tracePt t="7163" x="1047750" y="1914525"/>
          <p14:tracePt t="7165" x="993775" y="1914525"/>
          <p14:tracePt t="7175" x="903288" y="1914525"/>
          <p14:tracePt t="7183" x="774700" y="1914525"/>
          <p14:tracePt t="7191" x="674688" y="1906588"/>
          <p14:tracePt t="7201" x="620713" y="1906588"/>
          <p14:tracePt t="7207" x="547688" y="1906588"/>
          <p14:tracePt t="7217" x="492125" y="1906588"/>
          <p14:tracePt t="7228" x="446088" y="1906588"/>
          <p14:tracePt t="7237" x="419100" y="1906588"/>
          <p14:tracePt t="7243" x="401638" y="1897063"/>
          <p14:tracePt t="7253" x="382588" y="1897063"/>
          <p14:tracePt t="7258" x="373063" y="1897063"/>
          <p14:tracePt t="7333" x="373063" y="1924050"/>
          <p14:tracePt t="7341" x="365125" y="1943100"/>
          <p14:tracePt t="7349" x="355600" y="1987550"/>
          <p14:tracePt t="7357" x="355600" y="2024063"/>
          <p14:tracePt t="7365" x="355600" y="2070100"/>
          <p14:tracePt t="7373" x="355600" y="2125663"/>
          <p14:tracePt t="7381" x="355600" y="2179638"/>
          <p14:tracePt t="7389" x="355600" y="2270125"/>
          <p14:tracePt t="7397" x="346075" y="2325688"/>
          <p14:tracePt t="7405" x="346075" y="2389188"/>
          <p14:tracePt t="7413" x="346075" y="2481263"/>
          <p14:tracePt t="7421" x="336550" y="2554288"/>
          <p14:tracePt t="7429" x="336550" y="2625725"/>
          <p14:tracePt t="7437" x="319088" y="2708275"/>
          <p14:tracePt t="7445" x="319088" y="2744788"/>
          <p14:tracePt t="7453" x="319088" y="2844800"/>
          <p14:tracePt t="7461" x="319088" y="2900363"/>
          <p14:tracePt t="7469" x="319088" y="2954338"/>
          <p14:tracePt t="7478" x="319088" y="3063875"/>
          <p14:tracePt t="7485" x="319088" y="3127375"/>
          <p14:tracePt t="7493" x="319088" y="3219450"/>
          <p14:tracePt t="7501" x="319088" y="3292475"/>
          <p14:tracePt t="7511" x="319088" y="3346450"/>
          <p14:tracePt t="7517" x="319088" y="3402013"/>
          <p14:tracePt t="7528" x="319088" y="3475038"/>
          <p14:tracePt t="7533" x="309563" y="3538538"/>
          <p14:tracePt t="7543" x="309563" y="3592513"/>
          <p14:tracePt t="7551" x="309563" y="3648075"/>
          <p14:tracePt t="7559" x="309563" y="3721100"/>
          <p14:tracePt t="7568" x="309563" y="3775075"/>
          <p14:tracePt t="7575" x="301625" y="3840163"/>
          <p14:tracePt t="7583" x="301625" y="3875088"/>
          <p14:tracePt t="7591" x="301625" y="3921125"/>
          <p14:tracePt t="7599" x="301625" y="3957638"/>
          <p14:tracePt t="7607" x="282575" y="4003675"/>
          <p14:tracePt t="7615" x="282575" y="4049713"/>
          <p14:tracePt t="7623" x="282575" y="4076700"/>
          <p14:tracePt t="7631" x="282575" y="4113213"/>
          <p14:tracePt t="7639" x="292100" y="4159250"/>
          <p14:tracePt t="7647" x="292100" y="4195763"/>
          <p14:tracePt t="7655" x="301625" y="4232275"/>
          <p14:tracePt t="7663" x="309563" y="4259263"/>
          <p14:tracePt t="7671" x="309563" y="4313238"/>
          <p14:tracePt t="7679" x="319088" y="4368800"/>
          <p14:tracePt t="7687" x="328613" y="4413250"/>
          <p14:tracePt t="7695" x="328613" y="4459288"/>
          <p14:tracePt t="7703" x="336550" y="4486275"/>
          <p14:tracePt t="7712" x="336550" y="4522788"/>
          <p14:tracePt t="7719" x="346075" y="4568825"/>
          <p14:tracePt t="7728" x="346075" y="4605338"/>
          <p14:tracePt t="7735" x="346075" y="4651375"/>
          <p14:tracePt t="7743" x="365125" y="4678363"/>
          <p14:tracePt t="7751" x="373063" y="4697413"/>
          <p14:tracePt t="7759" x="382588" y="4732338"/>
          <p14:tracePt t="7769" x="392113" y="4760913"/>
          <p14:tracePt t="7775" x="401638" y="4778375"/>
          <p14:tracePt t="7784" x="409575" y="4797425"/>
          <p14:tracePt t="7793" x="409575" y="4814888"/>
          <p14:tracePt t="7803" x="419100" y="4824413"/>
          <p14:tracePt t="7813" x="419100" y="4833938"/>
          <p14:tracePt t="7819" x="428625" y="4860925"/>
          <p14:tracePt t="7829" x="438150" y="4860925"/>
          <p14:tracePt t="7837" x="438150" y="4870450"/>
          <p14:tracePt t="7845" x="438150" y="4887913"/>
          <p14:tracePt t="7853" x="446088" y="4897438"/>
          <p14:tracePt t="7861" x="455613" y="4897438"/>
          <p14:tracePt t="7868" x="474663" y="4914900"/>
          <p14:tracePt t="7878" x="492125" y="4914900"/>
          <p14:tracePt t="7885" x="519113" y="4924425"/>
          <p14:tracePt t="7893" x="555625" y="4933950"/>
          <p14:tracePt t="7901" x="592138" y="4943475"/>
          <p14:tracePt t="7909" x="638175" y="4951413"/>
          <p14:tracePt t="7917" x="674688" y="4970463"/>
          <p14:tracePt t="7925" x="757238" y="4987925"/>
          <p14:tracePt t="7933" x="838200" y="5006975"/>
          <p14:tracePt t="7941" x="930275" y="5033963"/>
          <p14:tracePt t="7949" x="1076325" y="5043488"/>
          <p14:tracePt t="7957" x="1176338" y="5060950"/>
          <p14:tracePt t="7965" x="1449388" y="5080000"/>
          <p14:tracePt t="7973" x="1649413" y="5097463"/>
          <p14:tracePt t="7981" x="1878013" y="5106988"/>
          <p14:tracePt t="7990" x="2078038" y="5106988"/>
          <p14:tracePt t="7999" x="2462213" y="5106988"/>
          <p14:tracePt t="8009" x="2835275" y="5106988"/>
          <p14:tracePt t="8013" x="3290888" y="5097463"/>
          <p14:tracePt t="8022" x="3656013" y="5097463"/>
          <p14:tracePt t="8031" x="4294188" y="5097463"/>
          <p14:tracePt t="8039" x="4467225" y="5097463"/>
          <p14:tracePt t="8046" x="4859338" y="5097463"/>
          <p14:tracePt t="8053" x="5224463" y="5097463"/>
          <p14:tracePt t="8062" x="5561013" y="5097463"/>
          <p14:tracePt t="8069" x="5724525" y="5097463"/>
          <p14:tracePt t="8078" x="5935663" y="5133975"/>
          <p14:tracePt t="8091" x="6080125" y="5153025"/>
          <p14:tracePt t="8097" x="6281738" y="5160963"/>
          <p14:tracePt t="8108" x="6391275" y="5160963"/>
          <p14:tracePt t="8113" x="6500813" y="5180013"/>
          <p14:tracePt t="8123" x="6610350" y="5180013"/>
          <p14:tracePt t="8131" x="6791325" y="5189538"/>
          <p14:tracePt t="8139" x="6846888" y="5189538"/>
          <p14:tracePt t="8147" x="6937375" y="5189538"/>
          <p14:tracePt t="8155" x="7046913" y="5189538"/>
          <p14:tracePt t="8163" x="7165975" y="5189538"/>
          <p14:tracePt t="8179" x="7312025" y="5189538"/>
          <p14:tracePt t="8187" x="7412038" y="5207000"/>
          <p14:tracePt t="8196" x="7502525" y="5207000"/>
          <p14:tracePt t="8207" x="7594600" y="5207000"/>
          <p14:tracePt t="8215" x="7794625" y="5207000"/>
          <p14:tracePt t="8222" x="7850188" y="5207000"/>
          <p14:tracePt t="8232" x="7940675" y="5207000"/>
          <p14:tracePt t="8239" x="8013700" y="5207000"/>
          <p14:tracePt t="8247" x="8123238" y="5207000"/>
          <p14:tracePt t="8255" x="8223250" y="5197475"/>
          <p14:tracePt t="8264" x="8259763" y="5189538"/>
          <p14:tracePt t="8271" x="8378825" y="5160963"/>
          <p14:tracePt t="8279" x="8451850" y="5153025"/>
          <p14:tracePt t="8287" x="8515350" y="5126038"/>
          <p14:tracePt t="8295" x="8578850" y="5097463"/>
          <p14:tracePt t="8303" x="8678863" y="5043488"/>
          <p14:tracePt t="8311" x="8724900" y="5006975"/>
          <p14:tracePt t="8319" x="8778875" y="4943475"/>
          <p14:tracePt t="8327" x="8815388" y="4897438"/>
          <p14:tracePt t="8335" x="8870950" y="4797425"/>
          <p14:tracePt t="8343" x="8888413" y="4732338"/>
          <p14:tracePt t="8351" x="8907463" y="4660900"/>
          <p14:tracePt t="8359" x="8915400" y="4595813"/>
          <p14:tracePt t="8367" x="8934450" y="4468813"/>
          <p14:tracePt t="8378" x="8934450" y="4395788"/>
          <p14:tracePt t="8383" x="8934450" y="4249738"/>
          <p14:tracePt t="8395" x="8934450" y="4140200"/>
          <p14:tracePt t="8405" x="8924925" y="3994150"/>
          <p14:tracePt t="8413" x="8915400" y="3867150"/>
          <p14:tracePt t="8421" x="8915400" y="3757613"/>
          <p14:tracePt t="8429" x="8897938" y="3602038"/>
          <p14:tracePt t="8438" x="8878888" y="3475038"/>
          <p14:tracePt t="8446" x="8870950" y="3328988"/>
          <p14:tracePt t="8456" x="8870950" y="3255963"/>
          <p14:tracePt t="8463" x="8842375" y="3173413"/>
          <p14:tracePt t="8471" x="8824913" y="3100388"/>
          <p14:tracePt t="8479" x="8815388" y="3009900"/>
          <p14:tracePt t="8485" x="8788400" y="2946400"/>
          <p14:tracePt t="8493" x="8761413" y="2844800"/>
          <p14:tracePt t="8501" x="8751888" y="2790825"/>
          <p14:tracePt t="8509" x="8742363" y="2708275"/>
          <p14:tracePt t="8518" x="8724900" y="2635250"/>
          <p14:tracePt t="8526" x="8715375" y="2562225"/>
          <p14:tracePt t="8533" x="8697913" y="2498725"/>
          <p14:tracePt t="8541" x="8669338" y="2371725"/>
          <p14:tracePt t="8549" x="8642350" y="2289175"/>
          <p14:tracePt t="8557" x="8624888" y="2206625"/>
          <p14:tracePt t="8565" x="8578850" y="2133600"/>
          <p14:tracePt t="8573" x="8559800" y="2097088"/>
          <p14:tracePt t="8581" x="8505825" y="2016125"/>
          <p14:tracePt t="8589" x="8442325" y="1924050"/>
          <p14:tracePt t="8599" x="8369300" y="1878013"/>
          <p14:tracePt t="8605" x="8323263" y="1841500"/>
          <p14:tracePt t="8613" x="8277225" y="1787525"/>
          <p14:tracePt t="8621" x="8240713" y="1760538"/>
          <p14:tracePt t="8629" x="8196263" y="1724025"/>
          <p14:tracePt t="8641" x="8150225" y="1687513"/>
          <p14:tracePt t="8644" x="8104188" y="1651000"/>
          <p14:tracePt t="8654" x="8040688" y="1624013"/>
          <p14:tracePt t="8664" x="7958138" y="1595438"/>
          <p14:tracePt t="8671" x="7850188" y="1568450"/>
          <p14:tracePt t="8679" x="7731125" y="1541463"/>
          <p14:tracePt t="8687" x="7494588" y="1495425"/>
          <p14:tracePt t="8695" x="7348538" y="1477963"/>
          <p14:tracePt t="8703" x="6983413" y="1422400"/>
          <p14:tracePt t="8711" x="6800850" y="1404938"/>
          <p14:tracePt t="8719" x="6435725" y="1385888"/>
          <p14:tracePt t="8728" x="6199188" y="1368425"/>
          <p14:tracePt t="8735" x="6026150" y="1368425"/>
          <p14:tracePt t="8743" x="5688013" y="1349375"/>
          <p14:tracePt t="8751" x="5507038" y="1349375"/>
          <p14:tracePt t="8759" x="5305425" y="1349375"/>
          <p14:tracePt t="8767" x="5105400" y="1349375"/>
          <p14:tracePt t="8775" x="4986338" y="1349375"/>
          <p14:tracePt t="8783" x="4859338" y="1349375"/>
          <p14:tracePt t="8791" x="4740275" y="1349375"/>
          <p14:tracePt t="8799" x="4667250" y="1349375"/>
          <p14:tracePt t="8807" x="4594225" y="1349375"/>
          <p14:tracePt t="8815" x="4557713" y="1349375"/>
          <p14:tracePt t="8823" x="4530725" y="1349375"/>
          <p14:tracePt t="8831" x="4457700" y="1349375"/>
          <p14:tracePt t="8839" x="4430713" y="1349375"/>
          <p14:tracePt t="8847" x="4367213" y="1368425"/>
          <p14:tracePt t="8855" x="4330700" y="1376363"/>
          <p14:tracePt t="8864" x="4284663" y="1376363"/>
          <p14:tracePt t="8872" x="4230688" y="1385888"/>
          <p14:tracePt t="8879" x="4148138" y="1412875"/>
          <p14:tracePt t="8887" x="4038600" y="1441450"/>
          <p14:tracePt t="8896" x="3938588" y="1468438"/>
          <p14:tracePt t="8905" x="3846513" y="1495425"/>
          <p14:tracePt t="8915" x="3738563" y="1522413"/>
          <p14:tracePt t="8923" x="3455988" y="1631950"/>
          <p14:tracePt t="8931" x="3409950" y="1668463"/>
          <p14:tracePt t="8939" x="3390900" y="1677988"/>
          <p14:tracePt t="8947" x="3327400" y="1741488"/>
          <p14:tracePt t="8957" x="3309938" y="1768475"/>
          <p14:tracePt t="8965" x="3290888" y="1778000"/>
          <p14:tracePt t="8972" x="3290888" y="1804988"/>
          <p14:tracePt t="8981" x="3281363" y="1824038"/>
          <p14:tracePt t="8989" x="3281363" y="1860550"/>
          <p14:tracePt t="8997" x="3281363" y="1897063"/>
          <p14:tracePt t="9005" x="3281363" y="1943100"/>
          <p14:tracePt t="9013" x="3281363" y="1979613"/>
          <p14:tracePt t="9021" x="3317875" y="2024063"/>
          <p14:tracePt t="9029" x="3346450" y="2070100"/>
          <p14:tracePt t="9037" x="3390900" y="2143125"/>
          <p14:tracePt t="9045" x="3400425" y="2170113"/>
          <p14:tracePt t="9057" x="3400425" y="2225675"/>
          <p14:tracePt t="9219" x="3400425" y="2206625"/>
          <p14:tracePt t="9227" x="3409950" y="2206625"/>
          <p14:tracePt t="9233" x="3419475" y="2189163"/>
          <p14:tracePt t="9243" x="3419475" y="2179638"/>
          <p14:tracePt t="9251" x="3419475" y="2170113"/>
          <p14:tracePt t="9283" x="3409950" y="2197100"/>
          <p14:tracePt t="9290" x="3390900" y="2243138"/>
          <p14:tracePt t="9299" x="3382963" y="2279650"/>
          <p14:tracePt t="9309" x="3327400" y="2362200"/>
          <p14:tracePt t="9317" x="3327400" y="2435225"/>
          <p14:tracePt t="9327" x="3309938" y="2517775"/>
          <p14:tracePt t="9335" x="3309938" y="2544763"/>
          <p14:tracePt t="9343" x="3309938" y="2598738"/>
          <p14:tracePt t="9351" x="3309938" y="2654300"/>
          <p14:tracePt t="9359" x="3317875" y="2698750"/>
          <p14:tracePt t="9367" x="3327400" y="2727325"/>
          <p14:tracePt t="9375" x="3346450" y="2754313"/>
          <p14:tracePt t="9383" x="3354388" y="2771775"/>
          <p14:tracePt t="9391" x="3373438" y="2800350"/>
          <p14:tracePt t="9399" x="3382963" y="2817813"/>
          <p14:tracePt t="9409" x="3390900" y="2827338"/>
          <p14:tracePt t="9416" x="3400425" y="2827338"/>
          <p14:tracePt t="9430" x="3409950" y="2836863"/>
          <p14:tracePt t="9436" x="3419475" y="2844800"/>
          <p14:tracePt t="9444" x="3419475" y="2854325"/>
          <p14:tracePt t="9451" x="3427413" y="2863850"/>
          <p14:tracePt t="9459" x="3427413" y="2873375"/>
          <p14:tracePt t="9467" x="3436938" y="2881313"/>
          <p14:tracePt t="9483" x="3446463" y="2881313"/>
          <p14:tracePt t="9534" x="3446463" y="2873375"/>
          <p14:tracePt t="9542" x="3436938" y="2873375"/>
          <p14:tracePt t="9550" x="3419475" y="2854325"/>
          <p14:tracePt t="9557" x="3400425" y="2844800"/>
          <p14:tracePt t="9565" x="3382963" y="2836863"/>
          <p14:tracePt t="9573" x="3354388" y="2808288"/>
          <p14:tracePt t="9581" x="3309938" y="2800350"/>
          <p14:tracePt t="9589" x="3290888" y="2790825"/>
          <p14:tracePt t="9597" x="3254375" y="2781300"/>
          <p14:tracePt t="9605" x="3190875" y="2754313"/>
          <p14:tracePt t="9613" x="3144838" y="2744788"/>
          <p14:tracePt t="9622" x="3108325" y="2735263"/>
          <p14:tracePt t="9633" x="3063875" y="2727325"/>
          <p14:tracePt t="9641" x="3017838" y="2727325"/>
          <p14:tracePt t="9649" x="2962275" y="2717800"/>
          <p14:tracePt t="9657" x="2925763" y="2717800"/>
          <p14:tracePt t="9665" x="2881313" y="2717800"/>
          <p14:tracePt t="9673" x="2798763" y="2717800"/>
          <p14:tracePt t="9681" x="2744788" y="2717800"/>
          <p14:tracePt t="9689" x="2716213" y="2717800"/>
          <p14:tracePt t="9696" x="2671763" y="2717800"/>
          <p14:tracePt t="9705" x="2643188" y="2717800"/>
          <p14:tracePt t="9714" x="2616200" y="2717800"/>
          <p14:tracePt t="9722" x="2598738" y="2717800"/>
          <p14:tracePt t="9731" x="2562225" y="2717800"/>
          <p14:tracePt t="9737" x="2533650" y="2727325"/>
          <p14:tracePt t="9746" x="2516188" y="2735263"/>
          <p14:tracePt t="9753" x="2489200" y="2744788"/>
          <p14:tracePt t="9762" x="2462213" y="2754313"/>
          <p14:tracePt t="9769" x="2443163" y="2763838"/>
          <p14:tracePt t="9778" x="2406650" y="2771775"/>
          <p14:tracePt t="9785" x="2389188" y="2781300"/>
          <p14:tracePt t="9793" x="2370138" y="2790825"/>
          <p14:tracePt t="9801" x="2360613" y="2800350"/>
          <p14:tracePt t="9811" x="2352675" y="2808288"/>
          <p14:tracePt t="9817" x="2352675" y="2817813"/>
          <p14:tracePt t="9827" x="2343150" y="2827338"/>
          <p14:tracePt t="9841" x="2343150" y="2836863"/>
          <p14:tracePt t="9847" x="2343150" y="2844800"/>
          <p14:tracePt t="9856" x="2343150" y="2863850"/>
          <p14:tracePt t="9863" x="2343150" y="2890838"/>
          <p14:tracePt t="9871" x="2343150" y="2909888"/>
          <p14:tracePt t="9879" x="2343150" y="2946400"/>
          <p14:tracePt t="9887" x="2352675" y="2973388"/>
          <p14:tracePt t="9895" x="2360613" y="2990850"/>
          <p14:tracePt t="9903" x="2370138" y="3009900"/>
          <p14:tracePt t="9911" x="2389188" y="3027363"/>
          <p14:tracePt t="9919" x="2397125" y="3036888"/>
          <p14:tracePt t="9929" x="2406650" y="3054350"/>
          <p14:tracePt t="9939" x="2425700" y="3063875"/>
          <p14:tracePt t="9947" x="2470150" y="3090863"/>
          <p14:tracePt t="9956" x="2498725" y="3109913"/>
          <p14:tracePt t="9964" x="2525713" y="3119438"/>
          <p14:tracePt t="9974" x="2570163" y="3127375"/>
          <p14:tracePt t="9980" x="2616200" y="3136900"/>
          <p14:tracePt t="9988" x="2643188" y="3136900"/>
          <p14:tracePt t="9999" x="2679700" y="3146425"/>
          <p14:tracePt t="10003" x="2716213" y="3146425"/>
          <p14:tracePt t="10011" x="2744788" y="3146425"/>
          <p14:tracePt t="10019" x="2781300" y="3155950"/>
          <p14:tracePt t="10028" x="2862263" y="3155950"/>
          <p14:tracePt t="10035" x="2889250" y="3163888"/>
          <p14:tracePt t="10043" x="2925763" y="3163888"/>
          <p14:tracePt t="10051" x="2962275" y="3163888"/>
          <p14:tracePt t="10059" x="2990850" y="3173413"/>
          <p14:tracePt t="10067" x="3035300" y="3192463"/>
          <p14:tracePt t="10075" x="3063875" y="3192463"/>
          <p14:tracePt t="10083" x="3100388" y="3200400"/>
          <p14:tracePt t="10097" x="3136900" y="3200400"/>
          <p14:tracePt t="10105" x="3171825" y="3200400"/>
          <p14:tracePt t="10113" x="3190875" y="3209925"/>
          <p14:tracePt t="10120" x="3208338" y="3209925"/>
          <p14:tracePt t="10129" x="3236913" y="3209925"/>
          <p14:tracePt t="10137" x="3281363" y="3219450"/>
          <p14:tracePt t="10145" x="3309938" y="3219450"/>
          <p14:tracePt t="10153" x="3336925" y="3219450"/>
          <p14:tracePt t="10162" x="3363913" y="3219450"/>
          <p14:tracePt t="10169" x="3382963" y="3219450"/>
          <p14:tracePt t="10178" x="3409950" y="3219450"/>
          <p14:tracePt t="10185" x="3427413" y="3219450"/>
          <p14:tracePt t="10193" x="3463925" y="3219450"/>
          <p14:tracePt t="10201" x="3490913" y="3219450"/>
          <p14:tracePt t="10209" x="3509963" y="3209925"/>
          <p14:tracePt t="10217" x="3536950" y="3209925"/>
          <p14:tracePt t="10228" x="3563938" y="3200400"/>
          <p14:tracePt t="10233" x="3629025" y="3173413"/>
          <p14:tracePt t="10243" x="3646488" y="3173413"/>
          <p14:tracePt t="10253" x="3665538" y="3163888"/>
          <p14:tracePt t="10262" x="3709988" y="3146425"/>
          <p14:tracePt t="10269" x="3729038" y="3136900"/>
          <p14:tracePt t="10279" x="3746500" y="3127375"/>
          <p14:tracePt t="10286" x="3775075" y="3119438"/>
          <p14:tracePt t="10294" x="3783013" y="3109913"/>
          <p14:tracePt t="10302" x="3802063" y="3090863"/>
          <p14:tracePt t="10314" x="3819525" y="3082925"/>
          <p14:tracePt t="10319" x="3829050" y="3073400"/>
          <p14:tracePt t="10325" x="3846513" y="3054350"/>
          <p14:tracePt t="10333" x="3865563" y="3046413"/>
          <p14:tracePt t="10341" x="3883025" y="3027363"/>
          <p14:tracePt t="10349" x="3902075" y="3009900"/>
          <p14:tracePt t="10357" x="3919538" y="2990850"/>
          <p14:tracePt t="10365" x="3929063" y="2973388"/>
          <p14:tracePt t="10375" x="3938588" y="2963863"/>
          <p14:tracePt t="10381" x="3938588" y="2954338"/>
          <p14:tracePt t="10393" x="3938588" y="2936875"/>
          <p14:tracePt t="10403" x="3938588" y="2927350"/>
          <p14:tracePt t="10411" x="3938588" y="2909888"/>
          <p14:tracePt t="10423" x="3938588" y="2890838"/>
          <p14:tracePt t="10431" x="3938588" y="2854325"/>
          <p14:tracePt t="10439" x="3929063" y="2844800"/>
          <p14:tracePt t="10447" x="3911600" y="2827338"/>
          <p14:tracePt t="10455" x="3902075" y="2808288"/>
          <p14:tracePt t="10463" x="3883025" y="2790825"/>
          <p14:tracePt t="10471" x="3865563" y="2771775"/>
          <p14:tracePt t="10479" x="3846513" y="2754313"/>
          <p14:tracePt t="10488" x="3819525" y="2735263"/>
          <p14:tracePt t="10495" x="3792538" y="2708275"/>
          <p14:tracePt t="10503" x="3765550" y="2690813"/>
          <p14:tracePt t="10511" x="3746500" y="2671763"/>
          <p14:tracePt t="10519" x="3709988" y="2654300"/>
          <p14:tracePt t="10527" x="3683000" y="2625725"/>
          <p14:tracePt t="10535" x="3646488" y="2617788"/>
          <p14:tracePt t="10546" x="3619500" y="2598738"/>
          <p14:tracePt t="10551" x="3573463" y="2581275"/>
          <p14:tracePt t="10559" x="3536950" y="2571750"/>
          <p14:tracePt t="10567" x="3490913" y="2544763"/>
          <p14:tracePt t="10575" x="3427413" y="2535238"/>
          <p14:tracePt t="10583" x="3390900" y="2525713"/>
          <p14:tracePt t="10591" x="3290888" y="2508250"/>
          <p14:tracePt t="10599" x="3236913" y="2508250"/>
          <p14:tracePt t="10607" x="3163888" y="2498725"/>
          <p14:tracePt t="10614" x="3117850" y="2498725"/>
          <p14:tracePt t="10623" x="3081338" y="2489200"/>
          <p14:tracePt t="10631" x="3044825" y="2489200"/>
          <p14:tracePt t="10639" x="3017838" y="2489200"/>
          <p14:tracePt t="10649" x="2998788" y="2489200"/>
          <p14:tracePt t="10655" x="2981325" y="2489200"/>
          <p14:tracePt t="10665" x="2962275" y="2489200"/>
          <p14:tracePt t="10671" x="2935288" y="2489200"/>
          <p14:tracePt t="10681" x="2917825" y="2489200"/>
          <p14:tracePt t="10687" x="2889250" y="2489200"/>
          <p14:tracePt t="10697" x="2862263" y="2498725"/>
          <p14:tracePt t="10705" x="2817813" y="2508250"/>
          <p14:tracePt t="10713" x="2789238" y="2517775"/>
          <p14:tracePt t="10721" x="2762250" y="2517775"/>
          <p14:tracePt t="10729" x="2725738" y="2525713"/>
          <p14:tracePt t="10737" x="2698750" y="2535238"/>
          <p14:tracePt t="10746" x="2671763" y="2535238"/>
          <p14:tracePt t="10753" x="2652713" y="2544763"/>
          <p14:tracePt t="10761" x="2625725" y="2544763"/>
          <p14:tracePt t="10769" x="2589213" y="2554288"/>
          <p14:tracePt t="10778" x="2562225" y="2562225"/>
          <p14:tracePt t="10785" x="2533650" y="2581275"/>
          <p14:tracePt t="10793" x="2498725" y="2589213"/>
          <p14:tracePt t="10801" x="2470150" y="2598738"/>
          <p14:tracePt t="10809" x="2443163" y="2608263"/>
          <p14:tracePt t="10817" x="2425700" y="2617788"/>
          <p14:tracePt t="10825" x="2389188" y="2635250"/>
          <p14:tracePt t="10833" x="2370138" y="2654300"/>
          <p14:tracePt t="10841" x="2343150" y="2662238"/>
          <p14:tracePt t="10851" x="2333625" y="2681288"/>
          <p14:tracePt t="10861" x="2316163" y="2708275"/>
          <p14:tracePt t="10869" x="2306638" y="2708275"/>
          <p14:tracePt t="10878" x="2297113" y="2727325"/>
          <p14:tracePt t="10885" x="2287588" y="2735263"/>
          <p14:tracePt t="10893" x="2279650" y="2754313"/>
          <p14:tracePt t="10901" x="2279650" y="2763838"/>
          <p14:tracePt t="10909" x="2279650" y="2771775"/>
          <p14:tracePt t="10919" x="2279650" y="2781300"/>
          <p14:tracePt t="10925" x="2279650" y="2800350"/>
          <p14:tracePt t="10935" x="2279650" y="2808288"/>
          <p14:tracePt t="10943" x="2279650" y="2827338"/>
          <p14:tracePt t="10951" x="2279650" y="2836863"/>
          <p14:tracePt t="10958" x="2279650" y="2854325"/>
          <p14:tracePt t="10967" x="2279650" y="2873375"/>
          <p14:tracePt t="10975" x="2279650" y="2890838"/>
          <p14:tracePt t="10983" x="2279650" y="2909888"/>
          <p14:tracePt t="10991" x="2297113" y="2936875"/>
          <p14:tracePt t="10999" x="2297113" y="2946400"/>
          <p14:tracePt t="11007" x="2306638" y="2954338"/>
          <p14:tracePt t="11015" x="2306638" y="2973388"/>
          <p14:tracePt t="11023" x="2324100" y="2982913"/>
          <p14:tracePt t="11031" x="2333625" y="3000375"/>
          <p14:tracePt t="11039" x="2360613" y="3017838"/>
          <p14:tracePt t="11047" x="2379663" y="3036888"/>
          <p14:tracePt t="11057" x="2389188" y="3054350"/>
          <p14:tracePt t="11067" x="2416175" y="3063875"/>
          <p14:tracePt t="11078" x="2443163" y="3082925"/>
          <p14:tracePt t="11083" x="2479675" y="3090863"/>
          <p14:tracePt t="11091" x="2489200" y="3090863"/>
          <p14:tracePt t="11099" x="2498725" y="3100388"/>
          <p14:tracePt t="11107" x="2543175" y="3109913"/>
          <p14:tracePt t="11115" x="2562225" y="3119438"/>
          <p14:tracePt t="11122" x="2589213" y="3136900"/>
          <p14:tracePt t="11130" x="2598738" y="3136900"/>
          <p14:tracePt t="11139" x="2625725" y="3146425"/>
          <p14:tracePt t="11146" x="2652713" y="3155950"/>
          <p14:tracePt t="11155" x="2671763" y="3155950"/>
          <p14:tracePt t="11163" x="2716213" y="3163888"/>
          <p14:tracePt t="11171" x="2752725" y="3163888"/>
          <p14:tracePt t="11179" x="2798763" y="3173413"/>
          <p14:tracePt t="11187" x="2817813" y="3173413"/>
          <p14:tracePt t="11195" x="2871788" y="3173413"/>
          <p14:tracePt t="11204" x="2898775" y="3173413"/>
          <p14:tracePt t="11215" x="2954338" y="3173413"/>
          <p14:tracePt t="11219" x="2981325" y="3173413"/>
          <p14:tracePt t="11228" x="3017838" y="3173413"/>
          <p14:tracePt t="11237" x="3027363" y="3173413"/>
          <p14:tracePt t="11245" x="3063875" y="3173413"/>
          <p14:tracePt t="11254" x="3081338" y="3182938"/>
          <p14:tracePt t="11263" x="3108325" y="3182938"/>
          <p14:tracePt t="11270" x="3127375" y="3182938"/>
          <p14:tracePt t="11280" x="3154363" y="3182938"/>
          <p14:tracePt t="11285" x="3190875" y="3182938"/>
          <p14:tracePt t="11293" x="3227388" y="3192463"/>
          <p14:tracePt t="11301" x="3244850" y="3192463"/>
          <p14:tracePt t="11309" x="3263900" y="3200400"/>
          <p14:tracePt t="11317" x="3290888" y="3200400"/>
          <p14:tracePt t="11325" x="3309938" y="3200400"/>
          <p14:tracePt t="11333" x="3327400" y="3200400"/>
          <p14:tracePt t="11341" x="3346450" y="3209925"/>
          <p14:tracePt t="11349" x="3363913" y="3209925"/>
          <p14:tracePt t="11358" x="3373438" y="3209925"/>
          <p14:tracePt t="11375" x="3390900" y="3209925"/>
          <p14:tracePt t="11381" x="3409950" y="3209925"/>
          <p14:tracePt t="11390" x="3427413" y="3209925"/>
          <p14:tracePt t="11399" x="3446463" y="3209925"/>
          <p14:tracePt t="11405" x="3463925" y="3209925"/>
          <p14:tracePt t="11413" x="3490913" y="3209925"/>
          <p14:tracePt t="11421" x="3519488" y="3209925"/>
          <p14:tracePt t="11429" x="3546475" y="3200400"/>
          <p14:tracePt t="11437" x="3573463" y="3200400"/>
          <p14:tracePt t="11445" x="3600450" y="3192463"/>
          <p14:tracePt t="11453" x="3619500" y="3182938"/>
          <p14:tracePt t="11461" x="3636963" y="3173413"/>
          <p14:tracePt t="11469" x="3656013" y="3173413"/>
          <p14:tracePt t="11479" x="3665538" y="3163888"/>
          <p14:tracePt t="11485" x="3683000" y="3155950"/>
          <p14:tracePt t="11496" x="3692525" y="3146425"/>
          <p14:tracePt t="11501" x="3692525" y="3136900"/>
          <p14:tracePt t="11512" x="3702050" y="3127375"/>
          <p14:tracePt t="11517" x="3709988" y="3127375"/>
          <p14:tracePt t="11528" x="3719513" y="3109913"/>
          <p14:tracePt t="11535" x="3729038" y="3090863"/>
          <p14:tracePt t="11547" x="3738563" y="3073400"/>
          <p14:tracePt t="11555" x="3746500" y="3054350"/>
          <p14:tracePt t="11563" x="3756025" y="3036888"/>
          <p14:tracePt t="11571" x="3756025" y="3017838"/>
          <p14:tracePt t="11580" x="3756025" y="2982913"/>
          <p14:tracePt t="11587" x="3756025" y="2973388"/>
          <p14:tracePt t="11596" x="3756025" y="2936875"/>
          <p14:tracePt t="11604" x="3756025" y="2917825"/>
          <p14:tracePt t="11617" x="3746500" y="2909888"/>
          <p14:tracePt t="11618" x="3729038" y="2873375"/>
          <p14:tracePt t="11630" x="3709988" y="2854325"/>
          <p14:tracePt t="11635" x="3692525" y="2844800"/>
          <p14:tracePt t="11643" x="3683000" y="2836863"/>
          <p14:tracePt t="11651" x="3665538" y="2827338"/>
          <p14:tracePt t="11659" x="3656013" y="2827338"/>
          <p14:tracePt t="11783" x="3656013" y="2836863"/>
          <p14:tracePt t="11791" x="3665538" y="2836863"/>
          <p14:tracePt t="11801" x="3683000" y="2854325"/>
          <p14:tracePt t="11807" x="3702050" y="2863850"/>
          <p14:tracePt t="11817" x="3709988" y="2881313"/>
          <p14:tracePt t="11823" x="3729038" y="2909888"/>
          <p14:tracePt t="11833" x="3729038" y="2954338"/>
          <p14:tracePt t="11841" x="3709988" y="3036888"/>
          <p14:tracePt t="12045" x="3709988" y="3009900"/>
          <p14:tracePt t="12053" x="3719513" y="2963863"/>
          <p14:tracePt t="12061" x="3738563" y="2946400"/>
          <p14:tracePt t="12069" x="3765550" y="2917825"/>
          <p14:tracePt t="12081" x="3765550" y="2909888"/>
          <p14:tracePt t="12089" x="3775075" y="2881313"/>
          <p14:tracePt t="12099" x="3775075" y="2854325"/>
          <p14:tracePt t="12105" x="3783013" y="2844800"/>
          <p14:tracePt t="12115" x="3783013" y="2836863"/>
          <p14:tracePt t="12123" x="3783013" y="2827338"/>
          <p14:tracePt t="12131" x="3783013" y="2817813"/>
          <p14:tracePt t="12139" x="3783013" y="2808288"/>
          <p14:tracePt t="12191" x="3792538" y="2808288"/>
          <p14:tracePt t="12207" x="3802063" y="2800350"/>
          <p14:tracePt t="13069" x="3810000" y="2808288"/>
          <p14:tracePt t="13077" x="3819525" y="2827338"/>
          <p14:tracePt t="13085" x="3838575" y="2836863"/>
          <p14:tracePt t="13093" x="3846513" y="2844800"/>
          <p14:tracePt t="13101" x="3865563" y="2854325"/>
          <p14:tracePt t="13109" x="3875088" y="2863850"/>
          <p14:tracePt t="13117" x="3883025" y="2873375"/>
          <p14:tracePt t="13125" x="3911600" y="2890838"/>
          <p14:tracePt t="13133" x="3911600" y="2900363"/>
          <p14:tracePt t="13141" x="3929063" y="2909888"/>
          <p14:tracePt t="13149" x="3938588" y="2917825"/>
          <p14:tracePt t="13157" x="3948113" y="2927350"/>
          <p14:tracePt t="13178" x="3975100" y="2946400"/>
          <p14:tracePt t="13181" x="3984625" y="2946400"/>
          <p14:tracePt t="13189" x="4002088" y="2954338"/>
          <p14:tracePt t="13209" x="4021138" y="2963863"/>
          <p14:tracePt t="13217" x="4038600" y="2990850"/>
          <p14:tracePt t="13228" x="4057650" y="3000375"/>
          <p14:tracePt t="13236" x="4075113" y="3009900"/>
          <p14:tracePt t="13244" x="4102100" y="3017838"/>
          <p14:tracePt t="13250" x="4121150" y="3027363"/>
          <p14:tracePt t="13259" x="4138613" y="3036888"/>
          <p14:tracePt t="13267" x="4157663" y="3046413"/>
          <p14:tracePt t="13275" x="4175125" y="3054350"/>
          <p14:tracePt t="13283" x="4194175" y="3054350"/>
          <p14:tracePt t="13291" x="4211638" y="3063875"/>
          <p14:tracePt t="13299" x="4221163" y="3073400"/>
          <p14:tracePt t="13311" x="4230688" y="3073400"/>
          <p14:tracePt t="13318" x="4238625" y="3073400"/>
          <p14:tracePt t="13327" x="4248150" y="3073400"/>
          <p14:tracePt t="13335" x="4267200" y="3082925"/>
          <p14:tracePt t="13343" x="4275138" y="3082925"/>
          <p14:tracePt t="13351" x="4284663" y="3090863"/>
          <p14:tracePt t="13359" x="4294188" y="3090863"/>
          <p14:tracePt t="13367" x="4294188" y="3100388"/>
          <p14:tracePt t="13383" x="4303713" y="3100388"/>
          <p14:tracePt t="13391" x="4311650" y="3100388"/>
          <p14:tracePt t="13399" x="4321175" y="3109913"/>
          <p14:tracePt t="13408" x="4330700" y="3109913"/>
          <p14:tracePt t="13417" x="4340225" y="3119438"/>
          <p14:tracePt t="13423" x="4348163" y="3119438"/>
          <p14:tracePt t="13432" x="4357688" y="3127375"/>
          <p14:tracePt t="13442" x="4376738" y="3136900"/>
          <p14:tracePt t="13449" x="4394200" y="3146425"/>
          <p14:tracePt t="13455" x="4403725" y="3146425"/>
          <p14:tracePt t="13463" x="4421188" y="3155950"/>
          <p14:tracePt t="13471" x="4430713" y="3163888"/>
          <p14:tracePt t="13479" x="4440238" y="3163888"/>
          <p14:tracePt t="13489" x="4448175" y="3163888"/>
          <p14:tracePt t="13500" x="4448175" y="3173413"/>
          <p14:tracePt t="13518" x="4457700" y="3173413"/>
          <p14:tracePt t="13529" x="4467225" y="3182938"/>
          <p14:tracePt t="13537" x="4476750" y="3182938"/>
          <p14:tracePt t="13545" x="4484688" y="3182938"/>
          <p14:tracePt t="13569" x="4494213" y="3182938"/>
          <p14:tracePt t="13673" x="4503738" y="3182938"/>
          <p14:tracePt t="13681" x="4503738" y="3192463"/>
          <p14:tracePt t="13721" x="4513263" y="3192463"/>
          <p14:tracePt t="16801" x="4521200" y="3192463"/>
          <p14:tracePt t="16808" x="4530725" y="3192463"/>
          <p14:tracePt t="16815" x="4540250" y="3192463"/>
          <p14:tracePt t="16823" x="4557713" y="3192463"/>
          <p14:tracePt t="16840" x="4567238" y="3192463"/>
          <p14:tracePt t="16847" x="4586288" y="3192463"/>
          <p14:tracePt t="16855" x="4594225" y="3192463"/>
          <p14:tracePt t="16864" x="4603750" y="3192463"/>
          <p14:tracePt t="16871" x="4613275" y="3192463"/>
          <p14:tracePt t="16879" x="4622800" y="3192463"/>
          <p14:tracePt t="16887" x="4630738" y="3192463"/>
          <p14:tracePt t="16895" x="4640263" y="3192463"/>
          <p14:tracePt t="16903" x="4659313" y="3192463"/>
          <p14:tracePt t="16913" x="4676775" y="3192463"/>
          <p14:tracePt t="16919" x="4695825" y="3192463"/>
          <p14:tracePt t="16930" x="4713288" y="3192463"/>
          <p14:tracePt t="16935" x="4722813" y="3192463"/>
          <p14:tracePt t="16946" x="4730750" y="3192463"/>
          <p14:tracePt t="16953" x="4740275" y="3192463"/>
          <p14:tracePt t="16963" x="4749800" y="3192463"/>
          <p14:tracePt t="16969" x="4759325" y="3192463"/>
          <p14:tracePt t="16986" x="4767263" y="3192463"/>
          <p14:tracePt t="17001" x="4776788" y="3192463"/>
          <p14:tracePt t="17009" x="4786313" y="3192463"/>
          <p14:tracePt t="17017" x="4795838" y="3192463"/>
          <p14:tracePt t="17025" x="4803775" y="3192463"/>
          <p14:tracePt t="17033" x="4822825" y="3192463"/>
          <p14:tracePt t="17041" x="4840288" y="3192463"/>
          <p14:tracePt t="17049" x="4859338" y="3192463"/>
          <p14:tracePt t="17057" x="4868863" y="3192463"/>
          <p14:tracePt t="17065" x="4876800" y="3192463"/>
          <p14:tracePt t="17073" x="4886325" y="3192463"/>
          <p14:tracePt t="17081" x="4905375" y="3192463"/>
          <p14:tracePt t="17090" x="4922838" y="3192463"/>
          <p14:tracePt t="17097" x="4949825" y="3192463"/>
          <p14:tracePt t="17105" x="4959350" y="3192463"/>
          <p14:tracePt t="17113" x="4968875" y="3192463"/>
          <p14:tracePt t="17125" x="4995863" y="3192463"/>
          <p14:tracePt t="17129" x="5022850" y="3192463"/>
          <p14:tracePt t="17138" x="5041900" y="3192463"/>
          <p14:tracePt t="17145" x="5059363" y="3192463"/>
          <p14:tracePt t="17153" x="5086350" y="3192463"/>
          <p14:tracePt t="17163" x="5114925" y="3192463"/>
          <p14:tracePt t="17171" x="5151438" y="3192463"/>
          <p14:tracePt t="17182" x="5178425" y="3182938"/>
          <p14:tracePt t="17188" x="5205413" y="3182938"/>
          <p14:tracePt t="17193" x="5232400" y="3182938"/>
          <p14:tracePt t="17203" x="5251450" y="3182938"/>
          <p14:tracePt t="17208" x="5268913" y="3182938"/>
          <p14:tracePt t="17219" x="5278438" y="3173413"/>
          <p14:tracePt t="17228" x="5287963" y="3173413"/>
          <p14:tracePt t="17303" x="5297488" y="3173413"/>
          <p14:tracePt t="17396" x="5287963" y="3173413"/>
          <p14:tracePt t="17405" x="5278438" y="3173413"/>
          <p14:tracePt t="17416" x="5268913" y="3173413"/>
          <p14:tracePt t="17424" x="5260975" y="3173413"/>
          <p14:tracePt t="17447" x="5251450" y="3173413"/>
          <p14:tracePt t="17455" x="5241925" y="3173413"/>
          <p14:tracePt t="17463" x="5232400" y="3163888"/>
          <p14:tracePt t="17471" x="5224463" y="3163888"/>
          <p14:tracePt t="17481" x="5214938" y="3163888"/>
          <p14:tracePt t="17501" x="5205413" y="3163888"/>
          <p14:tracePt t="17507" x="5195888" y="3155950"/>
          <p14:tracePt t="17517" x="5187950" y="3155950"/>
          <p14:tracePt t="17525" x="5178425" y="3155950"/>
          <p14:tracePt t="17533" x="5168900" y="3155950"/>
          <p14:tracePt t="17541" x="5159375" y="3155950"/>
          <p14:tracePt t="17567" x="5151438" y="3155950"/>
          <p14:tracePt t="17577" x="5141913" y="3155950"/>
          <p14:tracePt t="17593" x="5132388" y="3155950"/>
          <p14:tracePt t="17609" x="5122863" y="3155950"/>
          <p14:tracePt t="17633" x="5114925" y="3155950"/>
          <p14:tracePt t="17657" x="5105400" y="3155950"/>
          <p14:tracePt t="17701" x="5095875" y="3155950"/>
          <p14:tracePt t="17717" x="5086350" y="3155950"/>
          <p14:tracePt t="17725" x="5078413" y="3155950"/>
          <p14:tracePt t="17733" x="5068888" y="3155950"/>
          <p14:tracePt t="17740" x="5059363" y="3155950"/>
          <p14:tracePt t="17757" x="5049838" y="3155950"/>
          <p14:tracePt t="17967" x="5041900" y="3155950"/>
          <p14:tracePt t="18007" x="5032375" y="3155950"/>
          <p14:tracePt t="18629" x="5041900" y="3155950"/>
          <p14:tracePt t="18634" x="5049838" y="3155950"/>
          <p14:tracePt t="18645" x="5059363" y="3163888"/>
          <p14:tracePt t="18651" x="5078413" y="3173413"/>
          <p14:tracePt t="18661" x="5095875" y="3182938"/>
          <p14:tracePt t="18669" x="5114925" y="3182938"/>
          <p14:tracePt t="18677" x="5141913" y="3192463"/>
          <p14:tracePt t="18685" x="5178425" y="3192463"/>
          <p14:tracePt t="18693" x="5214938" y="3200400"/>
          <p14:tracePt t="18701" x="5241925" y="3200400"/>
          <p14:tracePt t="18709" x="5287963" y="3209925"/>
          <p14:tracePt t="18717" x="5314950" y="3209925"/>
          <p14:tracePt t="18729" x="5341938" y="3209925"/>
          <p14:tracePt t="18737" x="5378450" y="3209925"/>
          <p14:tracePt t="18745" x="5397500" y="3209925"/>
          <p14:tracePt t="18753" x="5414963" y="3209925"/>
          <p14:tracePt t="18761" x="5424488" y="3236913"/>
          <p14:tracePt t="18769" x="5424488" y="3328988"/>
          <p14:tracePt t="19023" x="5451475" y="3319463"/>
          <p14:tracePt t="19031" x="5497513" y="3309938"/>
          <p14:tracePt t="19039" x="5561013" y="3282950"/>
          <p14:tracePt t="19047" x="5580063" y="3273425"/>
          <p14:tracePt t="19055" x="5607050" y="3273425"/>
          <p14:tracePt t="19064" x="5634038" y="3273425"/>
          <p14:tracePt t="19071" x="5653088" y="3273425"/>
          <p14:tracePt t="19079" x="5697538" y="3273425"/>
          <p14:tracePt t="19087" x="5734050" y="3273425"/>
          <p14:tracePt t="19095" x="5789613" y="3265488"/>
          <p14:tracePt t="19104" x="5843588" y="3265488"/>
          <p14:tracePt t="19111" x="5907088" y="3255963"/>
          <p14:tracePt t="19120" x="5980113" y="3246438"/>
          <p14:tracePt t="19132" x="6016625" y="3228975"/>
          <p14:tracePt t="19135" x="6072188" y="3209925"/>
          <p14:tracePt t="19145" x="6135688" y="3200400"/>
          <p14:tracePt t="19155" x="6189663" y="3200400"/>
          <p14:tracePt t="19163" x="6299200" y="3182938"/>
          <p14:tracePt t="19171" x="6326188" y="3182938"/>
          <p14:tracePt t="19179" x="6372225" y="3182938"/>
          <p14:tracePt t="19187" x="6427788" y="3182938"/>
          <p14:tracePt t="19195" x="6464300" y="3182938"/>
          <p14:tracePt t="19205" x="6491288" y="3182938"/>
          <p14:tracePt t="19214" x="6527800" y="3182938"/>
          <p14:tracePt t="19222" x="6537325" y="3182938"/>
          <p14:tracePt t="19229" x="6545263" y="3182938"/>
          <p14:tracePt t="19237" x="6554788" y="3182938"/>
          <p14:tracePt t="19245" x="6564313" y="3182938"/>
          <p14:tracePt t="19253" x="6573838" y="3182938"/>
          <p14:tracePt t="19269" x="6581775" y="3182938"/>
          <p14:tracePt t="19293" x="6591300" y="3182938"/>
          <p14:tracePt t="19309" x="6600825" y="3182938"/>
          <p14:tracePt t="19317" x="6610350" y="3173413"/>
          <p14:tracePt t="19326" x="6618288" y="3173413"/>
          <p14:tracePt t="19333" x="6627813" y="3173413"/>
          <p14:tracePt t="19342" x="6645275" y="3173413"/>
          <p14:tracePt t="19361" x="6654800" y="3163888"/>
          <p14:tracePt t="19369" x="6664325" y="3163888"/>
          <p14:tracePt t="19378" x="6673850" y="3163888"/>
          <p14:tracePt t="19483" x="6681788" y="3163888"/>
          <p14:tracePt t="19499" x="6691313" y="3163888"/>
          <p14:tracePt t="19507" x="6700838" y="3163888"/>
          <p14:tracePt t="19531" x="6710363" y="3163888"/>
          <p14:tracePt t="19558" x="6718300" y="3163888"/>
          <p14:tracePt t="19595" x="6727825" y="3163888"/>
          <p14:tracePt t="19628" x="6737350" y="3163888"/>
          <p14:tracePt t="19731" x="6737350" y="3155950"/>
          <p14:tracePt t="19747" x="6737350" y="3146425"/>
          <p14:tracePt t="19777" x="6737350" y="3136900"/>
          <p14:tracePt t="20047" x="6727825" y="3136900"/>
          <p14:tracePt t="20393" x="6727825" y="3146425"/>
          <p14:tracePt t="20409" x="6727825" y="3155950"/>
          <p14:tracePt t="20433" x="6737350" y="3163888"/>
          <p14:tracePt t="20449" x="6746875" y="3163888"/>
          <p14:tracePt t="20457" x="6754813" y="3173413"/>
          <p14:tracePt t="20481" x="6764338" y="3173413"/>
          <p14:tracePt t="20489" x="6773863" y="3173413"/>
          <p14:tracePt t="20497" x="6783388" y="3173413"/>
          <p14:tracePt t="20512" x="6791325" y="3173413"/>
          <p14:tracePt t="20521" x="6800850" y="3173413"/>
          <p14:tracePt t="20538" x="6810375" y="3173413"/>
          <p14:tracePt t="20562" x="6819900" y="3173413"/>
          <p14:tracePt t="20580" x="6827838" y="3173413"/>
          <p14:tracePt t="20597" x="6837363" y="3173413"/>
          <p14:tracePt t="20675" x="6846888" y="3173413"/>
          <p14:tracePt t="20829" x="6837363" y="3182938"/>
          <p14:tracePt t="20846" x="6827838" y="3182938"/>
          <p14:tracePt t="20851" x="6819900" y="3182938"/>
          <p14:tracePt t="20859" x="6810375" y="3182938"/>
          <p14:tracePt t="20867" x="6791325" y="3182938"/>
          <p14:tracePt t="20875" x="6783388" y="3182938"/>
          <p14:tracePt t="20883" x="6764338" y="3182938"/>
          <p14:tracePt t="20891" x="6754813" y="3182938"/>
          <p14:tracePt t="20899" x="6737350" y="3182938"/>
          <p14:tracePt t="20909" x="6718300" y="3182938"/>
          <p14:tracePt t="20925" x="6700838" y="3182938"/>
          <p14:tracePt t="20933" x="6681788" y="3182938"/>
          <p14:tracePt t="20941" x="6673850" y="3182938"/>
          <p14:tracePt t="20949" x="6654800" y="3182938"/>
          <p14:tracePt t="20958" x="6645275" y="3182938"/>
          <p14:tracePt t="20965" x="6637338" y="3182938"/>
          <p14:tracePt t="20974" x="6627813" y="3182938"/>
          <p14:tracePt t="21001" x="6618288" y="3182938"/>
          <p14:tracePt t="21009" x="6610350" y="3182938"/>
          <p14:tracePt t="21017" x="6600825" y="3182938"/>
          <p14:tracePt t="21025" x="6591300" y="3182938"/>
          <p14:tracePt t="21041" x="6581775" y="3182938"/>
          <p14:tracePt t="21255" x="6573838" y="3182938"/>
          <p14:tracePt t="21271" x="6564313" y="3182938"/>
          <p14:tracePt t="21279" x="6554788" y="3182938"/>
          <p14:tracePt t="21297" x="6545263" y="3182938"/>
          <p14:tracePt t="21315" x="6537325" y="3182938"/>
          <p14:tracePt t="21331" x="6527800" y="3182938"/>
          <p14:tracePt t="21355" x="6518275" y="3182938"/>
          <p14:tracePt t="21363" x="6508750" y="3182938"/>
          <p14:tracePt t="21371" x="6500813" y="3182938"/>
          <p14:tracePt t="21379" x="6491288" y="3182938"/>
          <p14:tracePt t="21387" x="6481763" y="3182938"/>
          <p14:tracePt t="21395" x="6464300" y="3182938"/>
          <p14:tracePt t="21411" x="6454775" y="3182938"/>
          <p14:tracePt t="21419" x="6445250" y="3173413"/>
          <p14:tracePt t="21435" x="6435725" y="3173413"/>
          <p14:tracePt t="21445" x="6427788" y="3173413"/>
          <p14:tracePt t="21468" x="6418263" y="3173413"/>
          <p14:tracePt t="21771" x="6408738" y="3173413"/>
          <p14:tracePt t="21787" x="6399213" y="3173413"/>
          <p14:tracePt t="21795" x="6362700" y="3173413"/>
          <p14:tracePt t="21803" x="6354763" y="3173413"/>
          <p14:tracePt t="21812" x="6318250" y="3173413"/>
          <p14:tracePt t="21819" x="6291263" y="3173413"/>
          <p14:tracePt t="21827" x="6218238" y="3163888"/>
          <p14:tracePt t="21834" x="6189663" y="3163888"/>
          <p14:tracePt t="21843" x="6126163" y="3163888"/>
          <p14:tracePt t="21851" x="6026150" y="3146425"/>
          <p14:tracePt t="21859" x="5935663" y="3146425"/>
          <p14:tracePt t="21867" x="5862638" y="3146425"/>
          <p14:tracePt t="21876" x="5680075" y="3146425"/>
          <p14:tracePt t="21883" x="5551488" y="3146425"/>
          <p14:tracePt t="21892" x="5441950" y="3146425"/>
          <p14:tracePt t="21901" x="5260975" y="3146425"/>
          <p14:tracePt t="21907" x="5078413" y="3146425"/>
          <p14:tracePt t="21915" x="4922838" y="3146425"/>
          <p14:tracePt t="21923" x="4795838" y="3146425"/>
          <p14:tracePt t="21931" x="4713288" y="3146425"/>
          <p14:tracePt t="21939" x="4640263" y="3146425"/>
          <p14:tracePt t="21946" x="4603750" y="3146425"/>
          <p14:tracePt t="21955" x="4557713" y="3146425"/>
          <p14:tracePt t="21963" x="4521200" y="3146425"/>
          <p14:tracePt t="21971" x="4476750" y="3146425"/>
          <p14:tracePt t="21979" x="4440238" y="3146425"/>
          <p14:tracePt t="21987" x="4413250" y="3146425"/>
          <p14:tracePt t="21995" x="4384675" y="3146425"/>
          <p14:tracePt t="22003" x="4340225" y="3146425"/>
          <p14:tracePt t="22013" x="4311650" y="3146425"/>
          <p14:tracePt t="22019" x="4294188" y="3146425"/>
          <p14:tracePt t="22028" x="4275138" y="3146425"/>
          <p14:tracePt t="22069" x="4284663" y="3146425"/>
          <p14:tracePt t="22078" x="4340225" y="3146425"/>
          <p14:tracePt t="22085" x="4394200" y="3146425"/>
          <p14:tracePt t="22093" x="4576763" y="3155950"/>
          <p14:tracePt t="22101" x="4795838" y="3155950"/>
          <p14:tracePt t="22109" x="5241925" y="3155950"/>
          <p14:tracePt t="22117" x="5688013" y="3155950"/>
          <p14:tracePt t="22125" x="6208713" y="3155950"/>
          <p14:tracePt t="22133" x="6946900" y="3155950"/>
          <p14:tracePt t="22140" x="7767638" y="3155950"/>
          <p14:tracePt t="22149" x="8469313" y="3155950"/>
          <p14:tracePt t="22157" x="9097963" y="3155950"/>
          <p14:tracePt t="22560" x="8915400" y="3228975"/>
          <p14:tracePt t="22567" x="8751888" y="3236913"/>
          <p14:tracePt t="22578" x="8588375" y="3273425"/>
          <p14:tracePt t="22583" x="8423275" y="3273425"/>
          <p14:tracePt t="22591" x="8223250" y="3282950"/>
          <p14:tracePt t="22601" x="7977188" y="3282950"/>
          <p14:tracePt t="22608" x="7712075" y="3282950"/>
          <p14:tracePt t="22617" x="7439025" y="3302000"/>
          <p14:tracePt t="22626" x="7073900" y="3302000"/>
          <p14:tracePt t="22633" x="6627813" y="3302000"/>
          <p14:tracePt t="22640" x="6445250" y="3302000"/>
          <p14:tracePt t="22648" x="6089650" y="3302000"/>
          <p14:tracePt t="22657" x="5680075" y="3302000"/>
          <p14:tracePt t="22665" x="5534025" y="3302000"/>
          <p14:tracePt t="22673" x="5287963" y="3302000"/>
          <p14:tracePt t="22681" x="5105400" y="3319463"/>
          <p14:tracePt t="22689" x="4978400" y="3319463"/>
          <p14:tracePt t="22696" x="4849813" y="3319463"/>
          <p14:tracePt t="22705" x="4786313" y="3319463"/>
          <p14:tracePt t="22712" x="4659313" y="3338513"/>
          <p14:tracePt t="22721" x="4586288" y="3338513"/>
          <p14:tracePt t="22729" x="4530725" y="3338513"/>
          <p14:tracePt t="22737" x="4457700" y="3338513"/>
          <p14:tracePt t="22746" x="4348163" y="3338513"/>
          <p14:tracePt t="22753" x="4221163" y="3346450"/>
          <p14:tracePt t="22765" x="4121150" y="3346450"/>
          <p14:tracePt t="22770" x="4029075" y="3346450"/>
          <p14:tracePt t="22780" x="3956050" y="3346450"/>
          <p14:tracePt t="22785" x="3902075" y="3346450"/>
          <p14:tracePt t="22794" x="3865563" y="3346450"/>
          <p14:tracePt t="22801" x="3819525" y="3355975"/>
          <p14:tracePt t="22809" x="3802063" y="3355975"/>
          <p14:tracePt t="22817" x="3765550" y="3355975"/>
          <p14:tracePt t="22825" x="3729038" y="3355975"/>
          <p14:tracePt t="22833" x="3702050" y="3355975"/>
          <p14:tracePt t="22840" x="3673475" y="3355975"/>
          <p14:tracePt t="22849" x="3629025" y="3375025"/>
          <p14:tracePt t="22857" x="3556000" y="3382963"/>
          <p14:tracePt t="22865" x="3500438" y="3382963"/>
          <p14:tracePt t="22875" x="3436938" y="3392488"/>
          <p14:tracePt t="22881" x="3363913" y="3411538"/>
          <p14:tracePt t="22891" x="3317875" y="3411538"/>
          <p14:tracePt t="22897" x="3190875" y="3438525"/>
          <p14:tracePt t="22907" x="3136900" y="3438525"/>
          <p14:tracePt t="22913" x="3054350" y="3455988"/>
          <p14:tracePt t="22923" x="2981325" y="3475038"/>
          <p14:tracePt t="22930" x="2889250" y="3482975"/>
          <p14:tracePt t="22941" x="2825750" y="3502025"/>
          <p14:tracePt t="22951" x="2744788" y="3519488"/>
          <p14:tracePt t="22959" x="2598738" y="3538538"/>
          <p14:tracePt t="22967" x="2543175" y="3548063"/>
          <p14:tracePt t="22975" x="2479675" y="3565525"/>
          <p14:tracePt t="22983" x="2425700" y="3575050"/>
          <p14:tracePt t="22991" x="2379663" y="3584575"/>
          <p14:tracePt t="22999" x="2352675" y="3584575"/>
          <p14:tracePt t="23007" x="2324100" y="3592513"/>
          <p14:tracePt t="23015" x="2279650" y="3592513"/>
          <p14:tracePt t="23023" x="2251075" y="3602038"/>
          <p14:tracePt t="23032" x="2233613" y="3602038"/>
          <p14:tracePt t="23039" x="2224088" y="3602038"/>
          <p14:tracePt t="23047" x="2214563" y="3611563"/>
          <p14:tracePt t="23057" x="2206625" y="3611563"/>
          <p14:tracePt t="23067" x="2197100" y="3611563"/>
          <p14:tracePt t="23091" x="2187575" y="3621088"/>
          <p14:tracePt t="23099" x="2179638" y="3621088"/>
          <p14:tracePt t="23115" x="2160588" y="3621088"/>
          <p14:tracePt t="23123" x="2143125" y="3621088"/>
          <p14:tracePt t="23135" x="2114550" y="3629025"/>
          <p14:tracePt t="23138" x="2097088" y="3629025"/>
          <p14:tracePt t="23162" x="2070100" y="3638550"/>
          <p14:tracePt t="23261" x="2070100" y="3648075"/>
          <p14:tracePt t="23279" x="2078038" y="3657600"/>
          <p14:tracePt t="23285" x="2097088" y="3675063"/>
          <p14:tracePt t="23294" x="2124075" y="3684588"/>
          <p14:tracePt t="23301" x="2143125" y="3684588"/>
          <p14:tracePt t="23309" x="2170113" y="3694113"/>
          <p14:tracePt t="23317" x="2206625" y="3702050"/>
          <p14:tracePt t="23466" x="2214563" y="3702050"/>
          <p14:tracePt t="23478" x="2233613" y="3711575"/>
          <p14:tracePt t="23488" x="2251075" y="3711575"/>
          <p14:tracePt t="23496" x="2270125" y="3711575"/>
          <p14:tracePt t="23503" x="2297113" y="3721100"/>
          <p14:tracePt t="23513" x="2343150" y="3721100"/>
          <p14:tracePt t="23520" x="2379663" y="3730625"/>
          <p14:tracePt t="23528" x="2443163" y="3730625"/>
          <p14:tracePt t="23535" x="2479675" y="3738563"/>
          <p14:tracePt t="23543" x="2525713" y="3757613"/>
          <p14:tracePt t="23551" x="2562225" y="3757613"/>
          <p14:tracePt t="23559" x="2616200" y="3767138"/>
          <p14:tracePt t="23567" x="2698750" y="3775075"/>
          <p14:tracePt t="23575" x="2735263" y="3775075"/>
          <p14:tracePt t="23583" x="2781300" y="3784600"/>
          <p14:tracePt t="23591" x="2817813" y="3784600"/>
          <p14:tracePt t="23599" x="2862263" y="3803650"/>
          <p14:tracePt t="23607" x="2889250" y="3803650"/>
          <p14:tracePt t="23615" x="2935288" y="3811588"/>
          <p14:tracePt t="23623" x="2962275" y="3811588"/>
          <p14:tracePt t="23632" x="2990850" y="3811588"/>
          <p14:tracePt t="23639" x="3008313" y="3821113"/>
          <p14:tracePt t="23647" x="3035300" y="3821113"/>
          <p14:tracePt t="23655" x="3071813" y="3821113"/>
          <p14:tracePt t="23663" x="3100388" y="3821113"/>
          <p14:tracePt t="23671" x="3127375" y="3821113"/>
          <p14:tracePt t="23679" x="3154363" y="3821113"/>
          <p14:tracePt t="23688" x="3181350" y="3821113"/>
          <p14:tracePt t="23697" x="3217863" y="3821113"/>
          <p14:tracePt t="23704" x="3244850" y="3821113"/>
          <p14:tracePt t="23714" x="3317875" y="3821113"/>
          <p14:tracePt t="23719" x="3346450" y="3821113"/>
          <p14:tracePt t="23730" x="3382963" y="3803650"/>
          <p14:tracePt t="23735" x="3427413" y="3794125"/>
          <p14:tracePt t="23746" x="3455988" y="3784600"/>
          <p14:tracePt t="23753" x="3500438" y="3775075"/>
          <p14:tracePt t="23765" x="3546475" y="3767138"/>
          <p14:tracePt t="23773" x="3573463" y="3767138"/>
          <p14:tracePt t="23782" x="3600450" y="3767138"/>
          <p14:tracePt t="23789" x="3629025" y="3757613"/>
          <p14:tracePt t="23796" x="3646488" y="3748088"/>
          <p14:tracePt t="23805" x="3683000" y="3748088"/>
          <p14:tracePt t="23821" x="3702050" y="3738563"/>
          <p14:tracePt t="23829" x="3709988" y="3738563"/>
          <p14:tracePt t="23837" x="3729038" y="3738563"/>
          <p14:tracePt t="23845" x="3746500" y="3730625"/>
          <p14:tracePt t="23853" x="3765550" y="3721100"/>
          <p14:tracePt t="23861" x="3775075" y="3721100"/>
          <p14:tracePt t="23869" x="3792538" y="3711575"/>
          <p14:tracePt t="23877" x="3802063" y="3711575"/>
          <p14:tracePt t="23885" x="3802063" y="3702050"/>
          <p14:tracePt t="23893" x="3810000" y="3702050"/>
          <p14:tracePt t="23901" x="3819525" y="3702050"/>
          <p14:tracePt t="23909" x="3829050" y="3694113"/>
          <p14:tracePt t="23917" x="3829050" y="3684588"/>
          <p14:tracePt t="23925" x="3838575" y="3684588"/>
          <p14:tracePt t="23933" x="3846513" y="3675063"/>
          <p14:tracePt t="23943" x="3856038" y="3675063"/>
          <p14:tracePt t="23949" x="3856038" y="3665538"/>
          <p14:tracePt t="23965" x="3856038" y="3657600"/>
          <p14:tracePt t="23973" x="3865563" y="3638550"/>
          <p14:tracePt t="23981" x="3875088" y="3629025"/>
          <p14:tracePt t="23989" x="3875088" y="3621088"/>
          <p14:tracePt t="23997" x="3883025" y="3611563"/>
          <p14:tracePt t="24005" x="3892550" y="3611563"/>
          <p14:tracePt t="24013" x="3892550" y="3602038"/>
          <p14:tracePt t="24021" x="3902075" y="3592513"/>
          <p14:tracePt t="24029" x="3911600" y="3584575"/>
          <p14:tracePt t="24039" x="3911600" y="3575050"/>
          <p14:tracePt t="24055" x="3911600" y="3565525"/>
          <p14:tracePt t="24071" x="3911600" y="3556000"/>
          <p14:tracePt t="24087" x="3911600" y="3548063"/>
          <p14:tracePt t="24097" x="3911600" y="3529013"/>
          <p14:tracePt t="24103" x="3911600" y="3519488"/>
          <p14:tracePt t="24114" x="3911600" y="3502025"/>
          <p14:tracePt t="24124" x="3911600" y="3492500"/>
          <p14:tracePt t="24138" x="3911600" y="3482975"/>
          <p14:tracePt t="24147" x="3911600" y="3465513"/>
          <p14:tracePt t="24155" x="3911600" y="3455988"/>
          <p14:tracePt t="24163" x="3902075" y="3446463"/>
          <p14:tracePt t="24180" x="3883025" y="3438525"/>
          <p14:tracePt t="24187" x="3865563" y="3419475"/>
          <p14:tracePt t="24196" x="3838575" y="3402013"/>
          <p14:tracePt t="24204" x="3810000" y="3392488"/>
          <p14:tracePt t="24214" x="3775075" y="3375025"/>
          <p14:tracePt t="24220" x="3746500" y="3355975"/>
          <p14:tracePt t="24229" x="3692525" y="3328988"/>
          <p14:tracePt t="24237" x="3629025" y="3309938"/>
          <p14:tracePt t="24244" x="3582988" y="3282950"/>
          <p14:tracePt t="24252" x="3536950" y="3265488"/>
          <p14:tracePt t="24259" x="3473450" y="3246438"/>
          <p14:tracePt t="24267" x="3446463" y="3228975"/>
          <p14:tracePt t="24275" x="3390900" y="3219450"/>
          <p14:tracePt t="24283" x="3309938" y="3192463"/>
          <p14:tracePt t="24291" x="3273425" y="3192463"/>
          <p14:tracePt t="24300" x="3227388" y="3182938"/>
          <p14:tracePt t="24310" x="3190875" y="3182938"/>
          <p14:tracePt t="24318" x="3154363" y="3173413"/>
          <p14:tracePt t="24325" x="3117850" y="3173413"/>
          <p14:tracePt t="24333" x="3090863" y="3173413"/>
          <p14:tracePt t="24341" x="3044825" y="3173413"/>
          <p14:tracePt t="24350" x="3017838" y="3173413"/>
          <p14:tracePt t="24357" x="2981325" y="3173413"/>
          <p14:tracePt t="24365" x="2944813" y="3173413"/>
          <p14:tracePt t="24373" x="2917825" y="3173413"/>
          <p14:tracePt t="24381" x="2881313" y="3173413"/>
          <p14:tracePt t="24389" x="2844800" y="3173413"/>
          <p14:tracePt t="24397" x="2817813" y="3173413"/>
          <p14:tracePt t="24405" x="2789238" y="3173413"/>
          <p14:tracePt t="24413" x="2762250" y="3173413"/>
          <p14:tracePt t="24422" x="2716213" y="3173413"/>
          <p14:tracePt t="24431" x="2689225" y="3173413"/>
          <p14:tracePt t="24438" x="2671763" y="3182938"/>
          <p14:tracePt t="24446" x="2643188" y="3192463"/>
          <p14:tracePt t="24453" x="2606675" y="3192463"/>
          <p14:tracePt t="24462" x="2589213" y="3200400"/>
          <p14:tracePt t="24471" x="2570163" y="3209925"/>
          <p14:tracePt t="24481" x="2570163" y="3219450"/>
          <p14:tracePt t="24489" x="2543175" y="3228975"/>
          <p14:tracePt t="24498" x="2533650" y="3246438"/>
          <p14:tracePt t="24505" x="2516188" y="3255963"/>
          <p14:tracePt t="24513" x="2506663" y="3265488"/>
          <p14:tracePt t="24522" x="2498725" y="3282950"/>
          <p14:tracePt t="24530" x="2489200" y="3292475"/>
          <p14:tracePt t="24537" x="2489200" y="3302000"/>
          <p14:tracePt t="24545" x="2479675" y="3319463"/>
          <p14:tracePt t="24553" x="2479675" y="3338513"/>
          <p14:tracePt t="24564" x="2470150" y="3375025"/>
          <p14:tracePt t="24570" x="2470150" y="3411538"/>
          <p14:tracePt t="24578" x="2470150" y="3429000"/>
          <p14:tracePt t="24588" x="2470150" y="3475038"/>
          <p14:tracePt t="24594" x="2470150" y="3502025"/>
          <p14:tracePt t="24603" x="2470150" y="3529013"/>
          <p14:tracePt t="24609" x="2479675" y="3538538"/>
          <p14:tracePt t="24619" x="2489200" y="3565525"/>
          <p14:tracePt t="24626" x="2498725" y="3584575"/>
          <p14:tracePt t="24640" x="2516188" y="3621088"/>
          <p14:tracePt t="24646" x="2533650" y="3638550"/>
          <p14:tracePt t="24650" x="2552700" y="3648075"/>
          <p14:tracePt t="24660" x="2589213" y="3675063"/>
          <p14:tracePt t="24669" x="2606675" y="3694113"/>
          <p14:tracePt t="24675" x="2625725" y="3721100"/>
          <p14:tracePt t="24683" x="2652713" y="3721100"/>
          <p14:tracePt t="24691" x="2671763" y="3730625"/>
          <p14:tracePt t="24699" x="2689225" y="3738563"/>
          <p14:tracePt t="24707" x="2708275" y="3738563"/>
          <p14:tracePt t="24715" x="2716213" y="3738563"/>
          <p14:tracePt t="24723" x="2735263" y="3748088"/>
          <p14:tracePt t="24731" x="2744788" y="3748088"/>
          <p14:tracePt t="24739" x="2762250" y="3757613"/>
          <p14:tracePt t="24747" x="2771775" y="3757613"/>
          <p14:tracePt t="24755" x="2781300" y="3757613"/>
          <p14:tracePt t="24763" x="2789238" y="3757613"/>
          <p14:tracePt t="24771" x="2808288" y="3757613"/>
          <p14:tracePt t="24779" x="2825750" y="3757613"/>
          <p14:tracePt t="24788" x="2844800" y="3767138"/>
          <p14:tracePt t="24797" x="2871788" y="3767138"/>
          <p14:tracePt t="24804" x="2917825" y="3784600"/>
          <p14:tracePt t="24816" x="2944813" y="3794125"/>
          <p14:tracePt t="24820" x="2962275" y="3803650"/>
          <p14:tracePt t="24828" x="2990850" y="3803650"/>
          <p14:tracePt t="24839" x="3008313" y="3811588"/>
          <p14:tracePt t="24847" x="3044825" y="3811588"/>
          <p14:tracePt t="24857" x="3063875" y="3821113"/>
          <p14:tracePt t="24863" x="3071813" y="3821113"/>
          <p14:tracePt t="24879" x="3090863" y="3821113"/>
          <p14:tracePt t="24889" x="3108325" y="3821113"/>
          <p14:tracePt t="24896" x="3127375" y="3821113"/>
          <p14:tracePt t="24905" x="3154363" y="3830638"/>
          <p14:tracePt t="24913" x="3190875" y="3830638"/>
          <p14:tracePt t="24922" x="3200400" y="3830638"/>
          <p14:tracePt t="24931" x="3236913" y="3830638"/>
          <p14:tracePt t="24938" x="3263900" y="3840163"/>
          <p14:tracePt t="24947" x="3281363" y="3840163"/>
          <p14:tracePt t="24954" x="3300413" y="3848100"/>
          <p14:tracePt t="24962" x="3317875" y="3848100"/>
          <p14:tracePt t="24969" x="3336925" y="3857625"/>
          <p14:tracePt t="24977" x="3346450" y="3857625"/>
          <p14:tracePt t="24985" x="3354388" y="3867150"/>
          <p14:tracePt t="24993" x="3363913" y="3867150"/>
          <p14:tracePt t="25001" x="3373438" y="3867150"/>
          <p14:tracePt t="25010" x="3382963" y="3867150"/>
          <p14:tracePt t="25018" x="3400425" y="3875088"/>
          <p14:tracePt t="25026" x="3409950" y="3875088"/>
          <p14:tracePt t="25034" x="3419475" y="3884613"/>
          <p14:tracePt t="25042" x="3436938" y="3884613"/>
          <p14:tracePt t="25049" x="3455988" y="3894138"/>
          <p14:tracePt t="25057" x="3473450" y="3894138"/>
          <p14:tracePt t="25065" x="3473450" y="3903663"/>
          <p14:tracePt t="25073" x="3490913" y="3903663"/>
          <p14:tracePt t="25080" x="3500438" y="3903663"/>
          <p14:tracePt t="25089" x="3527425" y="3903663"/>
          <p14:tracePt t="25097" x="3546475" y="3903663"/>
          <p14:tracePt t="25105" x="3573463" y="3903663"/>
          <p14:tracePt t="25113" x="3592513" y="3903663"/>
          <p14:tracePt t="25121" x="3609975" y="3921125"/>
          <p14:tracePt t="25129" x="3629025" y="3921125"/>
          <p14:tracePt t="25138" x="3646488" y="3921125"/>
          <p14:tracePt t="25147" x="3665538" y="3921125"/>
          <p14:tracePt t="25162" x="3692525" y="3921125"/>
          <p14:tracePt t="25163" x="3709988" y="3921125"/>
          <p14:tracePt t="25169" x="3729038" y="3921125"/>
          <p14:tracePt t="25179" x="3746500" y="3921125"/>
          <p14:tracePt t="25187" x="3765550" y="3911600"/>
          <p14:tracePt t="25200" x="3802063" y="3911600"/>
          <p14:tracePt t="25207" x="3838575" y="3903663"/>
          <p14:tracePt t="25223" x="3856038" y="3903663"/>
          <p14:tracePt t="25230" x="3865563" y="3903663"/>
          <p14:tracePt t="25239" x="3883025" y="3903663"/>
          <p14:tracePt t="25247" x="3902075" y="3903663"/>
          <p14:tracePt t="25255" x="3919538" y="3903663"/>
          <p14:tracePt t="25263" x="3956050" y="3903663"/>
          <p14:tracePt t="25270" x="3975100" y="3903663"/>
          <p14:tracePt t="25279" x="4002088" y="3903663"/>
          <p14:tracePt t="25287" x="4021138" y="3903663"/>
          <p14:tracePt t="25295" x="4057650" y="3903663"/>
          <p14:tracePt t="25319" x="4065588" y="3903663"/>
          <p14:tracePt t="25823" x="4065588" y="3894138"/>
          <p14:tracePt t="25913" x="4065588" y="3884613"/>
          <p14:tracePt t="25935" x="4065588" y="3875088"/>
          <p14:tracePt t="25951" x="4065588" y="3867150"/>
          <p14:tracePt t="25960" x="4075113" y="3857625"/>
          <p14:tracePt t="25976" x="4075113" y="3848100"/>
          <p14:tracePt t="26000" x="4084638" y="3840163"/>
          <p14:tracePt t="26023" x="4084638" y="3830638"/>
          <p14:tracePt t="26105" x="4094163" y="3830638"/>
          <p14:tracePt t="26113" x="4094163" y="3821113"/>
          <p14:tracePt t="26121" x="4102100" y="3821113"/>
          <p14:tracePt t="26129" x="4102100" y="3811588"/>
          <p14:tracePt t="26139" x="4111625" y="3803650"/>
          <p14:tracePt t="26145" x="4111625" y="3794125"/>
          <p14:tracePt t="26155" x="4121150" y="3794125"/>
          <p14:tracePt t="26165" x="4129088" y="3784600"/>
          <p14:tracePt t="26171" x="4129088" y="3767138"/>
          <p14:tracePt t="26177" x="4138613" y="3738563"/>
          <p14:tracePt t="26185" x="4148138" y="3675063"/>
          <p14:tracePt t="26193" x="4148138" y="3665538"/>
          <p14:tracePt t="26203" x="4148138" y="3621088"/>
          <p14:tracePt t="26214" x="4148138" y="3565525"/>
          <p14:tracePt t="26221" x="4148138" y="3511550"/>
          <p14:tracePt t="26229" x="4148138" y="3465513"/>
          <p14:tracePt t="26237" x="4129088" y="3419475"/>
          <p14:tracePt t="26245" x="4121150" y="3392488"/>
          <p14:tracePt t="26254" x="4094163" y="3365500"/>
          <p14:tracePt t="26264" x="4065588" y="3328988"/>
          <p14:tracePt t="26272" x="4048125" y="3302000"/>
          <p14:tracePt t="26277" x="4011613" y="3282950"/>
          <p14:tracePt t="26288" x="3984625" y="3255963"/>
          <p14:tracePt t="26294" x="3929063" y="3236913"/>
          <p14:tracePt t="26304" x="3883025" y="3209925"/>
          <p14:tracePt t="26315" x="3802063" y="3200400"/>
          <p14:tracePt t="26323" x="3746500" y="3192463"/>
          <p14:tracePt t="26331" x="3646488" y="3173413"/>
          <p14:tracePt t="26339" x="3536950" y="3163888"/>
          <p14:tracePt t="26347" x="3482975" y="3146425"/>
          <p14:tracePt t="26355" x="3336925" y="3136900"/>
          <p14:tracePt t="26363" x="3273425" y="3136900"/>
          <p14:tracePt t="26371" x="3163888" y="3136900"/>
          <p14:tracePt t="26379" x="3090863" y="3136900"/>
          <p14:tracePt t="26390" x="3035300" y="3136900"/>
          <p14:tracePt t="26398" x="2871788" y="3136900"/>
          <p14:tracePt t="26406" x="2844800" y="3136900"/>
          <p14:tracePt t="26416" x="2798763" y="3136900"/>
          <p14:tracePt t="26426" x="2789238" y="3136900"/>
          <p14:tracePt t="26434" x="2752725" y="3136900"/>
          <p14:tracePt t="26442" x="2735263" y="3136900"/>
          <p14:tracePt t="26450" x="2708275" y="3146425"/>
          <p14:tracePt t="26458" x="2679700" y="3155950"/>
          <p14:tracePt t="26466" x="2662238" y="3173413"/>
          <p14:tracePt t="26474" x="2643188" y="3182938"/>
          <p14:tracePt t="26482" x="2616200" y="3200400"/>
          <p14:tracePt t="26490" x="2598738" y="3209925"/>
          <p14:tracePt t="26498" x="2579688" y="3228975"/>
          <p14:tracePt t="26506" x="2570163" y="3236913"/>
          <p14:tracePt t="26514" x="2562225" y="3246438"/>
          <p14:tracePt t="26522" x="2562225" y="3255963"/>
          <p14:tracePt t="26530" x="2552700" y="3265488"/>
          <p14:tracePt t="26539" x="2543175" y="3282950"/>
          <p14:tracePt t="26546" x="2525713" y="3292475"/>
          <p14:tracePt t="26554" x="2506663" y="3319463"/>
          <p14:tracePt t="26563" x="2498725" y="3338513"/>
          <p14:tracePt t="26570" x="2489200" y="3346450"/>
          <p14:tracePt t="26579" x="2489200" y="3355975"/>
          <p14:tracePt t="26588" x="2479675" y="3365500"/>
          <p14:tracePt t="26595" x="2479675" y="3375025"/>
          <p14:tracePt t="26604" x="2470150" y="3375025"/>
          <p14:tracePt t="26621" x="2470150" y="3382963"/>
          <p14:tracePt t="26630" x="2470150" y="3392488"/>
          <p14:tracePt t="26640" x="2470150" y="3402013"/>
          <p14:tracePt t="26648" x="2470150" y="3411538"/>
          <p14:tracePt t="26656" x="2470150" y="3419475"/>
          <p14:tracePt t="26664" x="2470150" y="3429000"/>
          <p14:tracePt t="26672" x="2470150" y="3455988"/>
          <p14:tracePt t="26681" x="2479675" y="3475038"/>
          <p14:tracePt t="26688" x="2498725" y="3492500"/>
          <p14:tracePt t="26696" x="2506663" y="3511550"/>
          <p14:tracePt t="26705" x="2525713" y="3529013"/>
          <p14:tracePt t="26713" x="2543175" y="3548063"/>
          <p14:tracePt t="26721" x="2579688" y="3575050"/>
          <p14:tracePt t="26730" x="2606675" y="3602038"/>
          <p14:tracePt t="26737" x="2643188" y="3629025"/>
          <p14:tracePt t="26745" x="2671763" y="3648075"/>
          <p14:tracePt t="26753" x="2698750" y="3675063"/>
          <p14:tracePt t="26761" x="2735263" y="3694113"/>
          <p14:tracePt t="26769" x="2762250" y="3711575"/>
          <p14:tracePt t="26777" x="2808288" y="3721100"/>
          <p14:tracePt t="26786" x="2835275" y="3730625"/>
          <p14:tracePt t="26793" x="2881313" y="3748088"/>
          <p14:tracePt t="26802" x="2889250" y="3748088"/>
          <p14:tracePt t="26809" x="2898775" y="3748088"/>
          <p14:tracePt t="26818" x="2917825" y="3748088"/>
          <p14:tracePt t="26825" x="2925763" y="3748088"/>
          <p14:tracePt t="26835" x="2935288" y="3748088"/>
          <p14:tracePt t="26845" x="2944813" y="3748088"/>
          <p14:tracePt t="26861" x="2954338" y="3748088"/>
          <p14:tracePt t="26879" x="2962275" y="3748088"/>
          <p14:tracePt t="26895" x="2971800" y="3748088"/>
          <p14:tracePt t="26903" x="2981325" y="3748088"/>
          <p14:tracePt t="26911" x="2990850" y="3748088"/>
          <p14:tracePt t="26919" x="2998788" y="3748088"/>
          <p14:tracePt t="26929" x="3008313" y="3748088"/>
          <p14:tracePt t="26940" x="3017838" y="3748088"/>
          <p14:tracePt t="26955" x="3027363" y="3748088"/>
          <p14:tracePt t="26963" x="3035300" y="3748088"/>
          <p14:tracePt t="26971" x="3044825" y="3748088"/>
          <p14:tracePt t="26979" x="3054350" y="3748088"/>
          <p14:tracePt t="26995" x="3063875" y="3748088"/>
          <p14:tracePt t="27003" x="3071813" y="3748088"/>
          <p14:tracePt t="27072" x="3081338" y="3748088"/>
          <p14:tracePt t="27090" x="3090863" y="3748088"/>
          <p14:tracePt t="27103" x="3100388" y="3748088"/>
          <p14:tracePt t="27121" x="3108325" y="3748088"/>
          <p14:tracePt t="27135" x="3117850" y="3748088"/>
          <p14:tracePt t="27151" x="3127375" y="3738563"/>
          <p14:tracePt t="27162" x="3136900" y="3738563"/>
          <p14:tracePt t="27175" x="3144838" y="3738563"/>
          <p14:tracePt t="27193" x="3154363" y="3738563"/>
          <p14:tracePt t="27209" x="3163888" y="3738563"/>
          <p14:tracePt t="27233" x="3171825" y="3738563"/>
          <p14:tracePt t="27250" x="3181350" y="3738563"/>
          <p14:tracePt t="27258" x="3200400" y="3738563"/>
          <p14:tracePt t="27274" x="3217863" y="3738563"/>
          <p14:tracePt t="27281" x="3227388" y="3730625"/>
          <p14:tracePt t="27289" x="3236913" y="3730625"/>
          <p14:tracePt t="27305" x="3244850" y="3730625"/>
          <p14:tracePt t="27329" x="3263900" y="3730625"/>
          <p14:tracePt t="27339" x="3273425" y="3730625"/>
          <p14:tracePt t="27349" x="3290888" y="3730625"/>
          <p14:tracePt t="27357" x="3309938" y="3730625"/>
          <p14:tracePt t="27365" x="3327400" y="3730625"/>
          <p14:tracePt t="27373" x="3346450" y="3730625"/>
          <p14:tracePt t="27380" x="3354388" y="3730625"/>
          <p14:tracePt t="27391" x="3363913" y="3730625"/>
          <p14:tracePt t="27397" x="3373438" y="3730625"/>
          <p14:tracePt t="27406" x="3382963" y="3730625"/>
          <p14:tracePt t="27415" x="3390900" y="3730625"/>
          <p14:tracePt t="27422" x="3400425" y="3730625"/>
          <p14:tracePt t="27439" x="3409950" y="3730625"/>
          <p14:tracePt t="27475" x="3419475" y="3730625"/>
          <p14:tracePt t="27491" x="3427413" y="3730625"/>
          <p14:tracePt t="27499" x="3436938" y="3730625"/>
          <p14:tracePt t="27507" x="3455988" y="3730625"/>
          <p14:tracePt t="27516" x="3463925" y="3730625"/>
          <p14:tracePt t="27524" x="3482975" y="3730625"/>
          <p14:tracePt t="27539" x="3490913" y="3730625"/>
          <p14:tracePt t="27547" x="3500438" y="3730625"/>
          <p14:tracePt t="27645" x="3509963" y="3730625"/>
          <p14:tracePt t="27709" x="3519488" y="3730625"/>
          <p14:tracePt t="27733" x="3527425" y="3730625"/>
          <p14:tracePt t="27761" x="3536950" y="3730625"/>
          <p14:tracePt t="27805" x="3546475" y="3730625"/>
          <p14:tracePt t="27821" x="3556000" y="3730625"/>
          <p14:tracePt t="27837" x="3563938" y="3730625"/>
          <p14:tracePt t="27844" x="3573463" y="3730625"/>
          <p14:tracePt t="28170" x="3573463" y="3721100"/>
          <p14:tracePt t="29779" x="3600450" y="3721100"/>
          <p14:tracePt t="29787" x="3636963" y="3721100"/>
          <p14:tracePt t="29797" x="3692525" y="3738563"/>
          <p14:tracePt t="29809" x="3746500" y="3784600"/>
          <p14:tracePt t="29815" x="3756025" y="3875088"/>
          <p14:tracePt t="29824" x="3775075" y="3976688"/>
          <p14:tracePt t="30009" x="3775075" y="3957638"/>
          <p14:tracePt t="30015" x="3783013" y="3940175"/>
          <p14:tracePt t="30025" x="3792538" y="3911600"/>
          <p14:tracePt t="30031" x="3802063" y="3894138"/>
          <p14:tracePt t="30041" x="3819525" y="3867150"/>
          <p14:tracePt t="30049" x="3829050" y="3857625"/>
          <p14:tracePt t="30057" x="3846513" y="3840163"/>
          <p14:tracePt t="30065" x="3875088" y="3811588"/>
          <p14:tracePt t="30073" x="3902075" y="3794125"/>
          <p14:tracePt t="30081" x="3911600" y="3794125"/>
          <p14:tracePt t="30089" x="3929063" y="3794125"/>
          <p14:tracePt t="30097" x="3938588" y="3784600"/>
          <p14:tracePt t="30105" x="3948113" y="3784600"/>
          <p14:tracePt t="30113" x="3965575" y="3775075"/>
          <p14:tracePt t="30129" x="3965575" y="3767138"/>
          <p14:tracePt t="30146" x="3975100" y="3767138"/>
          <p14:tracePt t="30169" x="3984625" y="3767138"/>
          <p14:tracePt t="30185" x="3992563" y="3767138"/>
          <p14:tracePt t="30194" x="3992563" y="3757613"/>
          <p14:tracePt t="30201" x="4002088" y="3757613"/>
          <p14:tracePt t="30210" x="4011613" y="3757613"/>
          <p14:tracePt t="30225" x="4029075" y="3757613"/>
          <p14:tracePt t="30233" x="4038600" y="3757613"/>
          <p14:tracePt t="30241" x="4048125" y="3748088"/>
          <p14:tracePt t="30252" x="4057650" y="3748088"/>
          <p14:tracePt t="30265" x="4065588" y="3748088"/>
          <p14:tracePt t="30335" x="4048125" y="3748088"/>
          <p14:tracePt t="30343" x="4038600" y="3748088"/>
          <p14:tracePt t="30355" x="4029075" y="3748088"/>
          <p14:tracePt t="30363" x="4029075" y="3757613"/>
          <p14:tracePt t="30371" x="4021138" y="3757613"/>
          <p14:tracePt t="30387" x="4011613" y="3757613"/>
          <p14:tracePt t="30448" x="4021138" y="3757613"/>
          <p14:tracePt t="30455" x="4038600" y="3767138"/>
          <p14:tracePt t="30465" x="4065588" y="3767138"/>
          <p14:tracePt t="30471" x="4102100" y="3767138"/>
          <p14:tracePt t="30479" x="4138613" y="3767138"/>
          <p14:tracePt t="30487" x="4221163" y="3784600"/>
          <p14:tracePt t="30495" x="4294188" y="3784600"/>
          <p14:tracePt t="30503" x="4340225" y="3784600"/>
          <p14:tracePt t="30513" x="4421188" y="3784600"/>
          <p14:tracePt t="30519" x="4530725" y="3784600"/>
          <p14:tracePt t="30531" x="4603750" y="3784600"/>
          <p14:tracePt t="30539" x="4649788" y="3784600"/>
          <p14:tracePt t="30548" x="4759325" y="3784600"/>
          <p14:tracePt t="30557" x="4813300" y="3784600"/>
          <p14:tracePt t="30563" x="4876800" y="3784600"/>
          <p14:tracePt t="30574" x="4913313" y="3784600"/>
          <p14:tracePt t="30582" x="4959350" y="3784600"/>
          <p14:tracePt t="30589" x="5022850" y="3784600"/>
          <p14:tracePt t="30597" x="5068888" y="3784600"/>
          <p14:tracePt t="30605" x="5105400" y="3784600"/>
          <p14:tracePt t="30615" x="5132388" y="3784600"/>
          <p14:tracePt t="30628" x="5168900" y="3784600"/>
          <p14:tracePt t="30633" x="5195888" y="3784600"/>
          <p14:tracePt t="30642" x="5224463" y="3784600"/>
          <p14:tracePt t="30651" x="5251450" y="3784600"/>
          <p14:tracePt t="30656" x="5278438" y="3784600"/>
          <p14:tracePt t="30665" x="5314950" y="3784600"/>
          <p14:tracePt t="30673" x="5334000" y="3784600"/>
          <p14:tracePt t="30681" x="5341938" y="3784600"/>
          <p14:tracePt t="30689" x="5360988" y="3784600"/>
          <p14:tracePt t="30697" x="5368925" y="3784600"/>
          <p14:tracePt t="30705" x="5387975" y="3784600"/>
          <p14:tracePt t="30713" x="5414963" y="3784600"/>
          <p14:tracePt t="30724" x="5441950" y="3784600"/>
          <p14:tracePt t="30733" x="5461000" y="3784600"/>
          <p14:tracePt t="30741" x="5507038" y="3784600"/>
          <p14:tracePt t="30749" x="5534025" y="3784600"/>
          <p14:tracePt t="30757" x="5580063" y="3784600"/>
          <p14:tracePt t="30765" x="5607050" y="3784600"/>
          <p14:tracePt t="30773" x="5643563" y="3784600"/>
          <p14:tracePt t="30781" x="5670550" y="3784600"/>
          <p14:tracePt t="30789" x="5707063" y="3784600"/>
          <p14:tracePt t="30797" x="5724525" y="3784600"/>
          <p14:tracePt t="30805" x="5753100" y="3784600"/>
          <p14:tracePt t="30813" x="5770563" y="3775075"/>
          <p14:tracePt t="30821" x="5797550" y="3775075"/>
          <p14:tracePt t="30829" x="5816600" y="3775075"/>
          <p14:tracePt t="30837" x="5834063" y="3775075"/>
          <p14:tracePt t="30845" x="5862638" y="3775075"/>
          <p14:tracePt t="30855" x="5880100" y="3767138"/>
          <p14:tracePt t="30863" x="5899150" y="3757613"/>
          <p14:tracePt t="30871" x="5926138" y="3757613"/>
          <p14:tracePt t="30880" x="5943600" y="3748088"/>
          <p14:tracePt t="30888" x="5980113" y="3730625"/>
          <p14:tracePt t="30897" x="6007100" y="3721100"/>
          <p14:tracePt t="30903" x="6035675" y="3702050"/>
          <p14:tracePt t="30913" x="6080125" y="3665538"/>
          <p14:tracePt t="30920" x="6116638" y="3648075"/>
          <p14:tracePt t="30930" x="6145213" y="3629025"/>
          <p14:tracePt t="30935" x="6162675" y="3621088"/>
          <p14:tracePt t="30944" x="6181725" y="3592513"/>
          <p14:tracePt t="30951" x="6199188" y="3575050"/>
          <p14:tracePt t="30959" x="6226175" y="3556000"/>
          <p14:tracePt t="30967" x="6235700" y="3538538"/>
          <p14:tracePt t="30975" x="6235700" y="3529013"/>
          <p14:tracePt t="30983" x="6245225" y="3519488"/>
          <p14:tracePt t="30991" x="6254750" y="3511550"/>
          <p14:tracePt t="30999" x="6262688" y="3492500"/>
          <p14:tracePt t="31007" x="6262688" y="3482975"/>
          <p14:tracePt t="31015" x="6262688" y="3465513"/>
          <p14:tracePt t="31025" x="6272213" y="3455988"/>
          <p14:tracePt t="31030" x="6272213" y="3438525"/>
          <p14:tracePt t="31039" x="6272213" y="3429000"/>
          <p14:tracePt t="31048" x="6272213" y="3419475"/>
          <p14:tracePt t="31055" x="6272213" y="3411538"/>
          <p14:tracePt t="31071" x="6272213" y="3402013"/>
          <p14:tracePt t="31079" x="6272213" y="3392488"/>
          <p14:tracePt t="31087" x="6272213" y="3382963"/>
          <p14:tracePt t="31095" x="6272213" y="3375025"/>
          <p14:tracePt t="31103" x="6272213" y="3365500"/>
          <p14:tracePt t="31127" x="6272213" y="3355975"/>
          <p14:tracePt t="31137" x="6262688" y="3346450"/>
          <p14:tracePt t="31164" x="6254750" y="3328988"/>
          <p14:tracePt t="31169" x="6245225" y="3319463"/>
          <p14:tracePt t="31181" x="6226175" y="3319463"/>
          <p14:tracePt t="31185" x="6208713" y="3309938"/>
          <p14:tracePt t="31196" x="6189663" y="3302000"/>
          <p14:tracePt t="31201" x="6172200" y="3292475"/>
          <p14:tracePt t="31211" x="6145213" y="3282950"/>
          <p14:tracePt t="31218" x="6099175" y="3273425"/>
          <p14:tracePt t="31228" x="6053138" y="3265488"/>
          <p14:tracePt t="31233" x="5999163" y="3246438"/>
          <p14:tracePt t="31241" x="5972175" y="3236913"/>
          <p14:tracePt t="31250" x="5880100" y="3219450"/>
          <p14:tracePt t="31257" x="5843588" y="3219450"/>
          <p14:tracePt t="31265" x="5780088" y="3200400"/>
          <p14:tracePt t="31273" x="5743575" y="3192463"/>
          <p14:tracePt t="31281" x="5680075" y="3182938"/>
          <p14:tracePt t="31289" x="5588000" y="3182938"/>
          <p14:tracePt t="31296" x="5514975" y="3182938"/>
          <p14:tracePt t="31305" x="5461000" y="3173413"/>
          <p14:tracePt t="31313" x="5397500" y="3173413"/>
          <p14:tracePt t="31322" x="5341938" y="3173413"/>
          <p14:tracePt t="31333" x="5287963" y="3173413"/>
          <p14:tracePt t="31341" x="5232400" y="3173413"/>
          <p14:tracePt t="31350" x="5178425" y="3173413"/>
          <p14:tracePt t="31357" x="5114925" y="3173413"/>
          <p14:tracePt t="31365" x="5078413" y="3173413"/>
          <p14:tracePt t="31373" x="5032375" y="3173413"/>
          <p14:tracePt t="31381" x="4995863" y="3173413"/>
          <p14:tracePt t="31389" x="4968875" y="3173413"/>
          <p14:tracePt t="31399" x="4932363" y="3173413"/>
          <p14:tracePt t="31405" x="4905375" y="3173413"/>
          <p14:tracePt t="31415" x="4886325" y="3182938"/>
          <p14:tracePt t="31421" x="4859338" y="3182938"/>
          <p14:tracePt t="31431" x="4840288" y="3192463"/>
          <p14:tracePt t="31437" x="4813300" y="3200400"/>
          <p14:tracePt t="31447" x="4776788" y="3209925"/>
          <p14:tracePt t="31455" x="4759325" y="3219450"/>
          <p14:tracePt t="31464" x="4722813" y="3219450"/>
          <p14:tracePt t="31472" x="4695825" y="3228975"/>
          <p14:tracePt t="31482" x="4630738" y="3236913"/>
          <p14:tracePt t="31487" x="4613275" y="3246438"/>
          <p14:tracePt t="31495" x="4586288" y="3246438"/>
          <p14:tracePt t="31505" x="4576763" y="3255963"/>
          <p14:tracePt t="31559" x="4567238" y="3255963"/>
          <p14:tracePt t="31567" x="4567238" y="3265488"/>
          <p14:tracePt t="31575" x="4549775" y="3265488"/>
          <p14:tracePt t="31583" x="4530725" y="3273425"/>
          <p14:tracePt t="31591" x="4521200" y="3282950"/>
          <p14:tracePt t="31599" x="4513263" y="3282950"/>
          <p14:tracePt t="31607" x="4503738" y="3282950"/>
          <p14:tracePt t="31615" x="4494213" y="3292475"/>
          <p14:tracePt t="31623" x="4476750" y="3292475"/>
          <p14:tracePt t="31647" x="4467225" y="3302000"/>
          <p14:tracePt t="31654" x="4457700" y="3302000"/>
          <p14:tracePt t="31671" x="4448175" y="3302000"/>
          <p14:tracePt t="31689" x="4440238" y="3309938"/>
          <p14:tracePt t="31696" x="4430713" y="3319463"/>
          <p14:tracePt t="31706" x="4430713" y="3328988"/>
          <p14:tracePt t="31715" x="4430713" y="3338513"/>
          <p14:tracePt t="31729" x="4430713" y="3346450"/>
          <p14:tracePt t="31733" x="4430713" y="3365500"/>
          <p14:tracePt t="31741" x="4421188" y="3365500"/>
          <p14:tracePt t="31749" x="4421188" y="3375025"/>
          <p14:tracePt t="31757" x="4421188" y="3382963"/>
          <p14:tracePt t="31765" x="4421188" y="3392488"/>
          <p14:tracePt t="31773" x="4413250" y="3411538"/>
          <p14:tracePt t="31781" x="4413250" y="3419475"/>
          <p14:tracePt t="31789" x="4413250" y="3438525"/>
          <p14:tracePt t="31805" x="4413250" y="3455988"/>
          <p14:tracePt t="31813" x="4413250" y="3465513"/>
          <p14:tracePt t="31821" x="4413250" y="3482975"/>
          <p14:tracePt t="31829" x="4413250" y="3492500"/>
          <p14:tracePt t="31837" x="4413250" y="3502025"/>
          <p14:tracePt t="31853" x="4413250" y="3511550"/>
          <p14:tracePt t="31861" x="4413250" y="3519488"/>
          <p14:tracePt t="31869" x="4403725" y="3529013"/>
          <p14:tracePt t="31877" x="4403725" y="3548063"/>
          <p14:tracePt t="31885" x="4403725" y="3556000"/>
          <p14:tracePt t="31893" x="4394200" y="3556000"/>
          <p14:tracePt t="31901" x="4384675" y="3556000"/>
          <p14:tracePt t="31909" x="4384675" y="3565525"/>
          <p14:tracePt t="31918" x="4376738" y="3575050"/>
          <p14:tracePt t="31926" x="4367213" y="3584575"/>
          <p14:tracePt t="31933" x="4367213" y="3592513"/>
          <p14:tracePt t="31951" x="4357688" y="3602038"/>
          <p14:tracePt t="31957" x="4357688" y="3611563"/>
          <p14:tracePt t="31965" x="4348163" y="3611563"/>
          <p14:tracePt t="31975" x="4340225" y="3621088"/>
          <p14:tracePt t="31983" x="4330700" y="3629025"/>
          <p14:tracePt t="31991" x="4321175" y="3638550"/>
          <p14:tracePt t="31999" x="4311650" y="3638550"/>
          <p14:tracePt t="32007" x="4311650" y="3648075"/>
          <p14:tracePt t="32015" x="4311650" y="3657600"/>
          <p14:tracePt t="32030" x="4311650" y="3665538"/>
          <p14:tracePt t="32083" x="4311650" y="3675063"/>
          <p14:tracePt t="32139" x="4311650" y="3684588"/>
          <p14:tracePt t="32171" x="4303713" y="3684588"/>
          <p14:tracePt t="36122" x="4294188" y="3684588"/>
          <p14:tracePt t="36127" x="4275138" y="3684588"/>
          <p14:tracePt t="36136" x="4248150" y="3694113"/>
          <p14:tracePt t="36145" x="4230688" y="3702050"/>
          <p14:tracePt t="36151" x="4211638" y="3711575"/>
          <p14:tracePt t="36163" x="4175125" y="3721100"/>
          <p14:tracePt t="36166" x="4148138" y="3730625"/>
          <p14:tracePt t="36175" x="4121150" y="3757613"/>
          <p14:tracePt t="36183" x="4084638" y="3767138"/>
          <p14:tracePt t="36191" x="4048125" y="3775075"/>
          <p14:tracePt t="36199" x="4011613" y="3794125"/>
          <p14:tracePt t="36207" x="3956050" y="3803650"/>
          <p14:tracePt t="36215" x="3938588" y="3811588"/>
          <p14:tracePt t="36225" x="3911600" y="3830638"/>
          <p14:tracePt t="36231" x="3865563" y="3840163"/>
          <p14:tracePt t="36241" x="3838575" y="3848100"/>
          <p14:tracePt t="36249" x="3802063" y="3848100"/>
          <p14:tracePt t="36258" x="3765550" y="3857625"/>
          <p14:tracePt t="36265" x="3738563" y="3867150"/>
          <p14:tracePt t="36273" x="3709988" y="3867150"/>
          <p14:tracePt t="36281" x="3692525" y="3867150"/>
          <p14:tracePt t="36289" x="3665538" y="3875088"/>
          <p14:tracePt t="36297" x="3646488" y="3875088"/>
          <p14:tracePt t="36305" x="3636963" y="3875088"/>
          <p14:tracePt t="36313" x="3619500" y="3875088"/>
          <p14:tracePt t="36321" x="3609975" y="3875088"/>
          <p14:tracePt t="36329" x="3600450" y="3875088"/>
          <p14:tracePt t="36337" x="3582988" y="3875088"/>
          <p14:tracePt t="36353" x="3573463" y="3875088"/>
          <p14:tracePt t="36362" x="3563938" y="3867150"/>
          <p14:tracePt t="36369" x="3556000" y="3867150"/>
          <p14:tracePt t="36377" x="3546475" y="3857625"/>
          <p14:tracePt t="36385" x="3536950" y="3857625"/>
          <p14:tracePt t="36393" x="3527425" y="3857625"/>
          <p14:tracePt t="36401" x="3527425" y="3848100"/>
          <p14:tracePt t="36409" x="3509963" y="3840163"/>
          <p14:tracePt t="36417" x="3500438" y="3830638"/>
          <p14:tracePt t="36425" x="3490913" y="3830638"/>
          <p14:tracePt t="36433" x="3482975" y="3821113"/>
          <p14:tracePt t="36441" x="3482975" y="3811588"/>
          <p14:tracePt t="36451" x="3473450" y="3811588"/>
          <p14:tracePt t="36461" x="3463925" y="3803650"/>
          <p14:tracePt t="36470" x="3455988" y="3794125"/>
          <p14:tracePt t="36477" x="3446463" y="3794125"/>
          <p14:tracePt t="36493" x="3436938" y="3794125"/>
          <p14:tracePt t="36501" x="3427413" y="3784600"/>
          <p14:tracePt t="36510" x="3419475" y="3784600"/>
          <p14:tracePt t="36517" x="3409950" y="3784600"/>
          <p14:tracePt t="36525" x="3400425" y="3775075"/>
          <p14:tracePt t="36543" x="3382963" y="3775075"/>
          <p14:tracePt t="36551" x="3373438" y="3775075"/>
          <p14:tracePt t="36559" x="3354388" y="3775075"/>
          <p14:tracePt t="36567" x="3336925" y="3775075"/>
          <p14:tracePt t="36575" x="3309938" y="3775075"/>
          <p14:tracePt t="36583" x="3263900" y="3775075"/>
          <p14:tracePt t="36591" x="3236913" y="3784600"/>
          <p14:tracePt t="36599" x="3208338" y="3794125"/>
          <p14:tracePt t="36607" x="3154363" y="3803650"/>
          <p14:tracePt t="36615" x="3117850" y="3803650"/>
          <p14:tracePt t="36623" x="3081338" y="3821113"/>
          <p14:tracePt t="36631" x="2990850" y="3830638"/>
          <p14:tracePt t="36639" x="2908300" y="3848100"/>
          <p14:tracePt t="36647" x="2852738" y="3857625"/>
          <p14:tracePt t="36660" x="2771775" y="3867150"/>
          <p14:tracePt t="36667" x="2679700" y="3884613"/>
          <p14:tracePt t="36674" x="2635250" y="3894138"/>
          <p14:tracePt t="36683" x="2598738" y="3894138"/>
          <p14:tracePt t="36691" x="2552700" y="3903663"/>
          <p14:tracePt t="36699" x="2525713" y="3911600"/>
          <p14:tracePt t="36707" x="2489200" y="3930650"/>
          <p14:tracePt t="36715" x="2462213" y="3940175"/>
          <p14:tracePt t="36723" x="2452688" y="3948113"/>
          <p14:tracePt t="36731" x="2443163" y="3957638"/>
          <p14:tracePt t="36739" x="2443163" y="3967163"/>
          <p14:tracePt t="36749" x="2443163" y="3984625"/>
          <p14:tracePt t="36755" x="2443163" y="3994150"/>
          <p14:tracePt t="36764" x="2443163" y="4003675"/>
          <p14:tracePt t="36771" x="2443163" y="4013200"/>
          <p14:tracePt t="36779" x="2443163" y="4030663"/>
          <p14:tracePt t="36787" x="2443163" y="4049713"/>
          <p14:tracePt t="36799" x="2443163" y="4067175"/>
          <p14:tracePt t="36807" x="2443163" y="4086225"/>
          <p14:tracePt t="36815" x="2443163" y="4103688"/>
          <p14:tracePt t="36823" x="2462213" y="4122738"/>
          <p14:tracePt t="36833" x="2479675" y="4140200"/>
          <p14:tracePt t="36841" x="2489200" y="4159250"/>
          <p14:tracePt t="36849" x="2506663" y="4167188"/>
          <p14:tracePt t="36859" x="2525713" y="4186238"/>
          <p14:tracePt t="36865" x="2543175" y="4195763"/>
          <p14:tracePt t="36874" x="2562225" y="4222750"/>
          <p14:tracePt t="36880" x="2579688" y="4232275"/>
          <p14:tracePt t="36889" x="2606675" y="4249738"/>
          <p14:tracePt t="36897" x="2635250" y="4259263"/>
          <p14:tracePt t="36905" x="2671763" y="4268788"/>
          <p14:tracePt t="36913" x="2698750" y="4276725"/>
          <p14:tracePt t="36921" x="2744788" y="4276725"/>
          <p14:tracePt t="36930" x="2817813" y="4303713"/>
          <p14:tracePt t="36937" x="2871788" y="4303713"/>
          <p14:tracePt t="36946" x="2898775" y="4313238"/>
          <p14:tracePt t="36953" x="2954338" y="4313238"/>
          <p14:tracePt t="36963" x="3035300" y="4322763"/>
          <p14:tracePt t="36974" x="3090863" y="4322763"/>
          <p14:tracePt t="36983" x="3127375" y="4322763"/>
          <p14:tracePt t="36989" x="3171825" y="4322763"/>
          <p14:tracePt t="36997" x="3208338" y="4322763"/>
          <p14:tracePt t="37005" x="3254375" y="4322763"/>
          <p14:tracePt t="37013" x="3281363" y="4322763"/>
          <p14:tracePt t="37021" x="3336925" y="4322763"/>
          <p14:tracePt t="37030" x="3373438" y="4322763"/>
          <p14:tracePt t="37037" x="3409950" y="4322763"/>
          <p14:tracePt t="37046" x="3446463" y="4322763"/>
          <p14:tracePt t="37053" x="3473450" y="4322763"/>
          <p14:tracePt t="37063" x="3519488" y="4322763"/>
          <p14:tracePt t="37069" x="3546475" y="4322763"/>
          <p14:tracePt t="37080" x="3573463" y="4322763"/>
          <p14:tracePt t="37085" x="3619500" y="4313238"/>
          <p14:tracePt t="37095" x="3646488" y="4313238"/>
          <p14:tracePt t="37101" x="3665538" y="4303713"/>
          <p14:tracePt t="37111" x="3683000" y="4303713"/>
          <p14:tracePt t="37120" x="3709988" y="4295775"/>
          <p14:tracePt t="37127" x="3719513" y="4295775"/>
          <p14:tracePt t="37136" x="3738563" y="4286250"/>
          <p14:tracePt t="37144" x="3756025" y="4286250"/>
          <p14:tracePt t="37151" x="3775075" y="4276725"/>
          <p14:tracePt t="37161" x="3802063" y="4276725"/>
          <p14:tracePt t="37179" x="3875088" y="4268788"/>
          <p14:tracePt t="37187" x="3948113" y="4249738"/>
          <p14:tracePt t="37195" x="3956050" y="4249738"/>
          <p14:tracePt t="37203" x="3975100" y="4249738"/>
          <p14:tracePt t="37211" x="3984625" y="4249738"/>
          <p14:tracePt t="37219" x="3992563" y="4240213"/>
          <p14:tracePt t="37227" x="4002088" y="4240213"/>
          <p14:tracePt t="37235" x="4011613" y="4232275"/>
          <p14:tracePt t="37251" x="4011613" y="4222750"/>
          <p14:tracePt t="37259" x="4021138" y="4222750"/>
          <p14:tracePt t="37267" x="4029075" y="4213225"/>
          <p14:tracePt t="37283" x="4038600" y="4203700"/>
          <p14:tracePt t="37303" x="4038600" y="4195763"/>
          <p14:tracePt t="37312" x="4048125" y="4195763"/>
          <p14:tracePt t="37319" x="4057650" y="4195763"/>
          <p14:tracePt t="37327" x="4065588" y="4186238"/>
          <p14:tracePt t="37335" x="4075113" y="4186238"/>
          <p14:tracePt t="37343" x="4075113" y="4176713"/>
          <p14:tracePt t="37351" x="4084638" y="4176713"/>
          <p14:tracePt t="37361" x="4094163" y="4167188"/>
          <p14:tracePt t="37367" x="4094163" y="4159250"/>
          <p14:tracePt t="37375" x="4094163" y="4149725"/>
          <p14:tracePt t="37384" x="4102100" y="4149725"/>
          <p14:tracePt t="37393" x="4102100" y="4140200"/>
          <p14:tracePt t="37402" x="4111625" y="4130675"/>
          <p14:tracePt t="37417" x="4121150" y="4122738"/>
          <p14:tracePt t="37425" x="4121150" y="4113213"/>
          <p14:tracePt t="37433" x="4121150" y="4103688"/>
          <p14:tracePt t="37441" x="4121150" y="4086225"/>
          <p14:tracePt t="37449" x="4129088" y="4076700"/>
          <p14:tracePt t="37465" x="4129088" y="4067175"/>
          <p14:tracePt t="37473" x="4129088" y="4057650"/>
          <p14:tracePt t="37481" x="4129088" y="4049713"/>
          <p14:tracePt t="37488" x="4129088" y="4030663"/>
          <p14:tracePt t="37497" x="4129088" y="4021138"/>
          <p14:tracePt t="37505" x="4129088" y="4013200"/>
          <p14:tracePt t="37513" x="4129088" y="4003675"/>
          <p14:tracePt t="37522" x="4121150" y="3984625"/>
          <p14:tracePt t="37530" x="4111625" y="3976688"/>
          <p14:tracePt t="37539" x="4111625" y="3957638"/>
          <p14:tracePt t="37546" x="4102100" y="3948113"/>
          <p14:tracePt t="37554" x="4094163" y="3940175"/>
          <p14:tracePt t="37570" x="4084638" y="3930650"/>
          <p14:tracePt t="37578" x="4075113" y="3930650"/>
          <p14:tracePt t="37585" x="4057650" y="3921125"/>
          <p14:tracePt t="37594" x="4038600" y="3911600"/>
          <p14:tracePt t="37601" x="4021138" y="3903663"/>
          <p14:tracePt t="37609" x="4002088" y="3894138"/>
          <p14:tracePt t="37617" x="3975100" y="3894138"/>
          <p14:tracePt t="37625" x="3956050" y="3884613"/>
          <p14:tracePt t="37633" x="3911600" y="3884613"/>
          <p14:tracePt t="37641" x="3883025" y="3875088"/>
          <p14:tracePt t="37649" x="3846513" y="3857625"/>
          <p14:tracePt t="37657" x="3810000" y="3848100"/>
          <p14:tracePt t="37667" x="3765550" y="3840163"/>
          <p14:tracePt t="37673" x="3738563" y="3840163"/>
          <p14:tracePt t="37683" x="3709988" y="3840163"/>
          <p14:tracePt t="37689" x="3683000" y="3830638"/>
          <p14:tracePt t="37699" x="3646488" y="3830638"/>
          <p14:tracePt t="37707" x="3629025" y="3830638"/>
          <p14:tracePt t="37715" x="3600450" y="3830638"/>
          <p14:tracePt t="37723" x="3582988" y="3830638"/>
          <p14:tracePt t="37731" x="3556000" y="3830638"/>
          <p14:tracePt t="37739" x="3536950" y="3830638"/>
          <p14:tracePt t="37747" x="3509963" y="3830638"/>
          <p14:tracePt t="37755" x="3463925" y="3830638"/>
          <p14:tracePt t="37763" x="3436938" y="3830638"/>
          <p14:tracePt t="37771" x="3400425" y="3821113"/>
          <p14:tracePt t="37779" x="3354388" y="3821113"/>
          <p14:tracePt t="37787" x="3317875" y="3821113"/>
          <p14:tracePt t="37795" x="3273425" y="3821113"/>
          <p14:tracePt t="37803" x="3236913" y="3821113"/>
          <p14:tracePt t="37812" x="3208338" y="3821113"/>
          <p14:tracePt t="37819" x="3171825" y="3821113"/>
          <p14:tracePt t="37827" x="3144838" y="3821113"/>
          <p14:tracePt t="37835" x="3108325" y="3821113"/>
          <p14:tracePt t="37843" x="3063875" y="3821113"/>
          <p14:tracePt t="37851" x="3035300" y="3821113"/>
          <p14:tracePt t="37861" x="3008313" y="3821113"/>
          <p14:tracePt t="37867" x="2981325" y="3821113"/>
          <p14:tracePt t="37876" x="2935288" y="3821113"/>
          <p14:tracePt t="37885" x="2908300" y="3821113"/>
          <p14:tracePt t="37895" x="2881313" y="3821113"/>
          <p14:tracePt t="37903" x="2862263" y="3821113"/>
          <p14:tracePt t="37915" x="2825750" y="3821113"/>
          <p14:tracePt t="37923" x="2817813" y="3821113"/>
          <p14:tracePt t="37931" x="2798763" y="3821113"/>
          <p14:tracePt t="37939" x="2781300" y="3821113"/>
          <p14:tracePt t="37947" x="2762250" y="3821113"/>
          <p14:tracePt t="37955" x="2752725" y="3821113"/>
          <p14:tracePt t="37965" x="2735263" y="3821113"/>
          <p14:tracePt t="37973" x="2725738" y="3821113"/>
          <p14:tracePt t="37981" x="2716213" y="3821113"/>
          <p14:tracePt t="37990" x="2689225" y="3830638"/>
          <p14:tracePt t="37998" x="2679700" y="3830638"/>
          <p14:tracePt t="38005" x="2652713" y="3840163"/>
          <p14:tracePt t="38013" x="2643188" y="3840163"/>
          <p14:tracePt t="38021" x="2635250" y="3848100"/>
          <p14:tracePt t="38029" x="2616200" y="3857625"/>
          <p14:tracePt t="38038" x="2606675" y="3857625"/>
          <p14:tracePt t="38047" x="2589213" y="3867150"/>
          <p14:tracePt t="38053" x="2579688" y="3867150"/>
          <p14:tracePt t="38063" x="2570163" y="3867150"/>
          <p14:tracePt t="38070" x="2570163" y="3875088"/>
          <p14:tracePt t="38077" x="2562225" y="3875088"/>
          <p14:tracePt t="38085" x="2552700" y="3875088"/>
          <p14:tracePt t="38093" x="2552700" y="3884613"/>
          <p14:tracePt t="38101" x="2543175" y="3884613"/>
          <p14:tracePt t="38165" x="2533650" y="3884613"/>
          <p14:tracePt t="38173" x="2533650" y="3894138"/>
          <p14:tracePt t="38860" x="2533650" y="3903663"/>
          <p14:tracePt t="38867" x="2525713" y="3903663"/>
          <p14:tracePt t="38875" x="2525713" y="3911600"/>
          <p14:tracePt t="38891" x="2516188" y="3921125"/>
          <p14:tracePt t="38947" x="2516188" y="3930650"/>
          <p14:tracePt t="38972" x="2506663" y="3940175"/>
          <p14:tracePt t="38980" x="2506663" y="3948113"/>
          <p14:tracePt t="38988" x="2506663" y="3957638"/>
          <p14:tracePt t="38996" x="2506663" y="3967163"/>
          <p14:tracePt t="39003" x="2506663" y="3976688"/>
          <p14:tracePt t="39019" x="2506663" y="3984625"/>
          <p14:tracePt t="39027" x="2506663" y="3994150"/>
          <p14:tracePt t="39035" x="2506663" y="4013200"/>
          <p14:tracePt t="39043" x="2506663" y="4021138"/>
          <p14:tracePt t="39059" x="2516188" y="4030663"/>
          <p14:tracePt t="39067" x="2516188" y="4040188"/>
          <p14:tracePt t="39075" x="2525713" y="4040188"/>
          <p14:tracePt t="39083" x="2533650" y="4040188"/>
          <p14:tracePt t="39095" x="2552700" y="4049713"/>
          <p14:tracePt t="39099" x="2562225" y="4057650"/>
          <p14:tracePt t="39110" x="2589213" y="4067175"/>
          <p14:tracePt t="39117" x="2635250" y="4094163"/>
          <p14:tracePt t="39125" x="2689225" y="4103688"/>
          <p14:tracePt t="39133" x="2752725" y="4113213"/>
          <p14:tracePt t="39141" x="2789238" y="4122738"/>
          <p14:tracePt t="39150" x="2835275" y="4130675"/>
          <p14:tracePt t="39158" x="2889250" y="4149725"/>
          <p14:tracePt t="39167" x="2981325" y="4149725"/>
          <p14:tracePt t="39178" x="3044825" y="4159250"/>
          <p14:tracePt t="39180" x="3071813" y="4159250"/>
          <p14:tracePt t="39189" x="3127375" y="4159250"/>
          <p14:tracePt t="39197" x="3217863" y="4159250"/>
          <p14:tracePt t="39205" x="3273425" y="4159250"/>
          <p14:tracePt t="39213" x="3363913" y="4159250"/>
          <p14:tracePt t="39221" x="3446463" y="4159250"/>
          <p14:tracePt t="39229" x="3519488" y="4159250"/>
          <p14:tracePt t="39237" x="3592513" y="4159250"/>
          <p14:tracePt t="39245" x="3665538" y="4159250"/>
          <p14:tracePt t="39253" x="3810000" y="4159250"/>
          <p14:tracePt t="39264" x="3902075" y="4159250"/>
          <p14:tracePt t="39269" x="3975100" y="4159250"/>
          <p14:tracePt t="39279" x="4075113" y="4140200"/>
          <p14:tracePt t="39286" x="4129088" y="4130675"/>
          <p14:tracePt t="39294" x="4257675" y="4130675"/>
          <p14:tracePt t="39301" x="4311650" y="4130675"/>
          <p14:tracePt t="39310" x="4348163" y="4130675"/>
          <p14:tracePt t="39320" x="4367213" y="4130675"/>
          <p14:tracePt t="39341" x="4367213" y="4149725"/>
          <p14:tracePt t="39349" x="4348163" y="4176713"/>
          <p14:tracePt t="39357" x="4311650" y="4268788"/>
          <p14:tracePt t="39365" x="4275138" y="4340225"/>
          <p14:tracePt t="39373" x="4238625" y="4395788"/>
          <p14:tracePt t="39551" x="4230688" y="4368800"/>
          <p14:tracePt t="39559" x="4221163" y="4349750"/>
          <p14:tracePt t="39568" x="4221163" y="4340225"/>
          <p14:tracePt t="39575" x="4221163" y="4332288"/>
          <p14:tracePt t="39584" x="4238625" y="4322763"/>
          <p14:tracePt t="39591" x="4257675" y="4313238"/>
          <p14:tracePt t="39599" x="4284663" y="4303713"/>
          <p14:tracePt t="39608" x="4303713" y="4295775"/>
          <p14:tracePt t="39615" x="4330700" y="4295775"/>
          <p14:tracePt t="39626" x="4357688" y="4295775"/>
          <p14:tracePt t="39635" x="4376738" y="4295775"/>
          <p14:tracePt t="39643" x="4413250" y="4295775"/>
          <p14:tracePt t="39659" x="4421188" y="4295775"/>
          <p14:tracePt t="39666" x="4430713" y="4295775"/>
          <p14:tracePt t="39694" x="4440238" y="4295775"/>
          <p14:tracePt t="39761" x="4448175" y="4295775"/>
          <p14:tracePt t="39777" x="4457700" y="4295775"/>
          <p14:tracePt t="39785" x="4467225" y="4295775"/>
          <p14:tracePt t="39810" x="4476750" y="4295775"/>
          <p14:tracePt t="39947" x="4484688" y="4295775"/>
          <p14:tracePt t="39987" x="4494213" y="4295775"/>
          <p14:tracePt t="39995" x="4494213" y="4303713"/>
          <p14:tracePt t="40003" x="4503738" y="4303713"/>
          <p14:tracePt t="40012" x="4521200" y="4313238"/>
          <p14:tracePt t="40019" x="4530725" y="4313238"/>
          <p14:tracePt t="40027" x="4540250" y="4322763"/>
          <p14:tracePt t="40035" x="4557713" y="4322763"/>
          <p14:tracePt t="40043" x="4567238" y="4322763"/>
          <p14:tracePt t="40051" x="4586288" y="4322763"/>
          <p14:tracePt t="40059" x="4603750" y="4322763"/>
          <p14:tracePt t="40067" x="4622800" y="4322763"/>
          <p14:tracePt t="40079" x="4640263" y="4322763"/>
          <p14:tracePt t="40088" x="4659313" y="4322763"/>
          <p14:tracePt t="40098" x="4667250" y="4322763"/>
          <p14:tracePt t="40103" x="4676775" y="4322763"/>
          <p14:tracePt t="40114" x="4695825" y="4322763"/>
          <p14:tracePt t="40120" x="4703763" y="4322763"/>
          <p14:tracePt t="40127" x="4722813" y="4322763"/>
          <p14:tracePt t="40135" x="4740275" y="4322763"/>
          <p14:tracePt t="40147" x="4749800" y="4322763"/>
          <p14:tracePt t="40155" x="4759325" y="4322763"/>
          <p14:tracePt t="40165" x="4776788" y="4322763"/>
          <p14:tracePt t="40181" x="4832350" y="4322763"/>
          <p14:tracePt t="40187" x="4840288" y="4322763"/>
          <p14:tracePt t="40198" x="4876800" y="4322763"/>
          <p14:tracePt t="40204" x="4913313" y="4322763"/>
          <p14:tracePt t="40213" x="4941888" y="4322763"/>
          <p14:tracePt t="40220" x="4978400" y="4322763"/>
          <p14:tracePt t="40229" x="5005388" y="4322763"/>
          <p14:tracePt t="40235" x="5032375" y="4322763"/>
          <p14:tracePt t="40247" x="5059363" y="4332288"/>
          <p14:tracePt t="40254" x="5086350" y="4332288"/>
          <p14:tracePt t="40262" x="5132388" y="4332288"/>
          <p14:tracePt t="40269" x="5159375" y="4332288"/>
          <p14:tracePt t="40277" x="5187950" y="4332288"/>
          <p14:tracePt t="40285" x="5205413" y="4340225"/>
          <p14:tracePt t="40293" x="5224463" y="4340225"/>
          <p14:tracePt t="40301" x="5241925" y="4340225"/>
          <p14:tracePt t="40309" x="5251450" y="4340225"/>
          <p14:tracePt t="40317" x="5260975" y="4349750"/>
          <p14:tracePt t="40325" x="5268913" y="4349750"/>
          <p14:tracePt t="40333" x="5278438" y="4349750"/>
          <p14:tracePt t="40343" x="5287963" y="4349750"/>
          <p14:tracePt t="40353" x="5297488" y="4349750"/>
          <p14:tracePt t="40362" x="5305425" y="4349750"/>
          <p14:tracePt t="40369" x="5334000" y="4349750"/>
          <p14:tracePt t="40377" x="5341938" y="4349750"/>
          <p14:tracePt t="40385" x="5351463" y="4349750"/>
          <p14:tracePt t="40393" x="5368925" y="4349750"/>
          <p14:tracePt t="40409" x="5378450" y="4349750"/>
          <p14:tracePt t="40417" x="5387975" y="4349750"/>
          <p14:tracePt t="40425" x="5397500" y="4349750"/>
          <p14:tracePt t="40434" x="5397500" y="4359275"/>
          <p14:tracePt t="40442" x="5405438" y="4359275"/>
          <p14:tracePt t="40458" x="5414963" y="4359275"/>
          <p14:tracePt t="40485" x="5424488" y="4359275"/>
          <p14:tracePt t="40493" x="5424488" y="4368800"/>
          <p14:tracePt t="40535" x="5434013" y="4368800"/>
          <p14:tracePt t="40559" x="5441950" y="4368800"/>
          <p14:tracePt t="40567" x="5451475" y="4368800"/>
          <p14:tracePt t="40575" x="5461000" y="4368800"/>
          <p14:tracePt t="40583" x="5470525" y="4368800"/>
          <p14:tracePt t="40591" x="5478463" y="4368800"/>
          <p14:tracePt t="40607" x="5487988" y="4368800"/>
          <p14:tracePt t="40615" x="5497513" y="4368800"/>
          <p14:tracePt t="40623" x="5507038" y="4368800"/>
          <p14:tracePt t="40630" x="5514975" y="4368800"/>
          <p14:tracePt t="40639" x="5524500" y="4368800"/>
          <p14:tracePt t="40736" x="5524500" y="4359275"/>
          <p14:tracePt t="40753" x="5514975" y="4359275"/>
          <p14:tracePt t="40763" x="5514975" y="4349750"/>
          <p14:tracePt t="40771" x="5507038" y="4349750"/>
          <p14:tracePt t="40779" x="5507038" y="4340225"/>
          <p14:tracePt t="40797" x="5497513" y="4340225"/>
          <p14:tracePt t="44731" x="5507038" y="4340225"/>
          <p14:tracePt t="44739" x="5524500" y="4340225"/>
          <p14:tracePt t="44747" x="5543550" y="4340225"/>
          <p14:tracePt t="44755" x="5561013" y="4340225"/>
          <p14:tracePt t="44763" x="5580063" y="4340225"/>
          <p14:tracePt t="44771" x="5597525" y="4340225"/>
          <p14:tracePt t="44779" x="5607050" y="4340225"/>
          <p14:tracePt t="44787" x="5624513" y="4340225"/>
          <p14:tracePt t="44795" x="5643563" y="4349750"/>
          <p14:tracePt t="44803" x="5680075" y="4349750"/>
          <p14:tracePt t="44813" x="5716588" y="4349750"/>
          <p14:tracePt t="44821" x="5743575" y="4359275"/>
          <p14:tracePt t="44830" x="5789613" y="4359275"/>
          <p14:tracePt t="44837" x="5843588" y="4359275"/>
          <p14:tracePt t="44846" x="5899150" y="4359275"/>
          <p14:tracePt t="44853" x="5953125" y="4359275"/>
          <p14:tracePt t="44864" x="6026150" y="4359275"/>
          <p14:tracePt t="44869" x="6072188" y="4359275"/>
          <p14:tracePt t="44878" x="6145213" y="4359275"/>
          <p14:tracePt t="44885" x="6254750" y="4359275"/>
          <p14:tracePt t="44894" x="6308725" y="4368800"/>
          <p14:tracePt t="44901" x="6362700" y="4368800"/>
          <p14:tracePt t="44909" x="6435725" y="4368800"/>
          <p14:tracePt t="44920" x="6518275" y="4368800"/>
          <p14:tracePt t="44925" x="6591300" y="4368800"/>
          <p14:tracePt t="44934" x="6627813" y="4368800"/>
          <p14:tracePt t="44940" x="6654800" y="4368800"/>
          <p14:tracePt t="44951" x="6700838" y="4368800"/>
          <p14:tracePt t="44961" x="6718300" y="4368800"/>
          <p14:tracePt t="44969" x="6737350" y="4368800"/>
          <p14:tracePt t="44977" x="6754813" y="4368800"/>
          <p14:tracePt t="44993" x="6764338" y="4368800"/>
          <p14:tracePt t="45001" x="6783388" y="4368800"/>
          <p14:tracePt t="45009" x="6791325" y="4368800"/>
          <p14:tracePt t="45017" x="6810375" y="4368800"/>
          <p14:tracePt t="45025" x="6827838" y="4368800"/>
          <p14:tracePt t="45033" x="6837363" y="4368800"/>
          <p14:tracePt t="45041" x="6856413" y="4368800"/>
          <p14:tracePt t="45050" x="6873875" y="4368800"/>
          <p14:tracePt t="45057" x="6919913" y="4368800"/>
          <p14:tracePt t="45065" x="6946900" y="4368800"/>
          <p14:tracePt t="45075" x="6956425" y="4368800"/>
          <p14:tracePt t="45081" x="6973888" y="4368800"/>
          <p14:tracePt t="45091" x="7000875" y="4368800"/>
          <p14:tracePt t="45097" x="7037388" y="4368800"/>
          <p14:tracePt t="45107" x="7073900" y="4368800"/>
          <p14:tracePt t="45115" x="7102475" y="4368800"/>
          <p14:tracePt t="45123" x="7129463" y="4368800"/>
          <p14:tracePt t="45131" x="7165975" y="4368800"/>
          <p14:tracePt t="45139" x="7202488" y="4368800"/>
          <p14:tracePt t="45147" x="7239000" y="4368800"/>
          <p14:tracePt t="45155" x="7265988" y="4368800"/>
          <p14:tracePt t="45163" x="7312025" y="4368800"/>
          <p14:tracePt t="45172" x="7329488" y="4359275"/>
          <p14:tracePt t="45179" x="7348538" y="4359275"/>
          <p14:tracePt t="45188" x="7366000" y="4349750"/>
          <p14:tracePt t="45195" x="7375525" y="4349750"/>
          <p14:tracePt t="45203" x="7392988" y="4340225"/>
          <p14:tracePt t="45212" x="7402513" y="4340225"/>
          <p14:tracePt t="45220" x="7402513" y="4332288"/>
          <p14:tracePt t="45227" x="7412038" y="4332288"/>
          <p14:tracePt t="45243" x="7421563" y="4332288"/>
          <p14:tracePt t="47757" x="7429500" y="4322763"/>
          <p14:tracePt t="47765" x="7448550" y="4313238"/>
          <p14:tracePt t="47773" x="7458075" y="4295775"/>
          <p14:tracePt t="47781" x="7485063" y="4276725"/>
          <p14:tracePt t="47789" x="7502525" y="4268788"/>
          <p14:tracePt t="47797" x="7539038" y="4259263"/>
          <p14:tracePt t="47805" x="7558088" y="4240213"/>
          <p14:tracePt t="47813" x="7575550" y="4232275"/>
          <p14:tracePt t="47821" x="7585075" y="4222750"/>
          <p14:tracePt t="47830" x="7594600" y="4222750"/>
          <p14:tracePt t="47838" x="7594600" y="4213225"/>
          <p14:tracePt t="47854" x="7594600" y="4203700"/>
          <p14:tracePt t="47885" x="7594600" y="4195763"/>
          <p14:tracePt t="47903" x="7594600" y="4186238"/>
          <p14:tracePt t="47913" x="7594600" y="4167188"/>
          <p14:tracePt t="47921" x="7594600" y="4159250"/>
          <p14:tracePt t="47929" x="7567613" y="4130675"/>
          <p14:tracePt t="47939" x="7539038" y="4113213"/>
          <p14:tracePt t="47945" x="7512050" y="4094163"/>
          <p14:tracePt t="47955" x="7485063" y="4086225"/>
          <p14:tracePt t="47961" x="7439025" y="4067175"/>
          <p14:tracePt t="47971" x="7402513" y="4057650"/>
          <p14:tracePt t="47979" x="7339013" y="4040188"/>
          <p14:tracePt t="47988" x="7256463" y="4021138"/>
          <p14:tracePt t="47996" x="7202488" y="3994150"/>
          <p14:tracePt t="48004" x="7119938" y="3984625"/>
          <p14:tracePt t="48013" x="7046913" y="3984625"/>
          <p14:tracePt t="48020" x="6983413" y="3976688"/>
          <p14:tracePt t="48027" x="6892925" y="3976688"/>
          <p14:tracePt t="48035" x="6727825" y="3957638"/>
          <p14:tracePt t="48043" x="6581775" y="3957638"/>
          <p14:tracePt t="48051" x="6435725" y="3957638"/>
          <p14:tracePt t="48059" x="6281738" y="3957638"/>
          <p14:tracePt t="48067" x="6199188" y="3957638"/>
          <p14:tracePt t="48075" x="6026150" y="3957638"/>
          <p14:tracePt t="48083" x="5880100" y="3940175"/>
          <p14:tracePt t="48091" x="5753100" y="3940175"/>
          <p14:tracePt t="48099" x="5653088" y="3940175"/>
          <p14:tracePt t="48107" x="5580063" y="3940175"/>
          <p14:tracePt t="48115" x="5543550" y="3940175"/>
          <p14:tracePt t="48126" x="5514975" y="3940175"/>
          <p14:tracePt t="48135" x="5470525" y="3940175"/>
          <p14:tracePt t="48143" x="5397500" y="3930650"/>
          <p14:tracePt t="48151" x="5368925" y="3930650"/>
          <p14:tracePt t="48163" x="5341938" y="3930650"/>
          <p14:tracePt t="48167" x="5287963" y="3930650"/>
          <p14:tracePt t="48175" x="5214938" y="3930650"/>
          <p14:tracePt t="48182" x="5151438" y="3948113"/>
          <p14:tracePt t="48190" x="5059363" y="3976688"/>
          <p14:tracePt t="48199" x="4905375" y="4003675"/>
          <p14:tracePt t="48210" x="4832350" y="4030663"/>
          <p14:tracePt t="48215" x="4676775" y="4076700"/>
          <p14:tracePt t="48225" x="4513263" y="4140200"/>
          <p14:tracePt t="48231" x="4340225" y="4186238"/>
          <p14:tracePt t="48241" x="4230688" y="4222750"/>
          <p14:tracePt t="48247" x="4129088" y="4249738"/>
          <p14:tracePt t="48257" x="3965575" y="4295775"/>
          <p14:tracePt t="48265" x="3819525" y="4340225"/>
          <p14:tracePt t="48273" x="3719513" y="4368800"/>
          <p14:tracePt t="48281" x="3592513" y="4395788"/>
          <p14:tracePt t="48289" x="3490913" y="4413250"/>
          <p14:tracePt t="48297" x="3400425" y="4422775"/>
          <p14:tracePt t="48305" x="3327400" y="4441825"/>
          <p14:tracePt t="48313" x="3281363" y="4441825"/>
          <p14:tracePt t="48321" x="3227388" y="4449763"/>
          <p14:tracePt t="48329" x="3190875" y="4449763"/>
          <p14:tracePt t="48337" x="3144838" y="4459288"/>
          <p14:tracePt t="48345" x="3127375" y="4459288"/>
          <p14:tracePt t="48353" x="3108325" y="4459288"/>
          <p14:tracePt t="48362" x="3100388" y="4459288"/>
          <p14:tracePt t="48496" x="3090863" y="4459288"/>
          <p14:tracePt t="48512" x="3071813" y="4449763"/>
          <p14:tracePt t="48519" x="3063875" y="4432300"/>
          <p14:tracePt t="48526" x="3027363" y="4422775"/>
          <p14:tracePt t="48537" x="3008313" y="4413250"/>
          <p14:tracePt t="48547" x="2990850" y="4405313"/>
          <p14:tracePt t="48555" x="2962275" y="4386263"/>
          <p14:tracePt t="48563" x="2944813" y="4386263"/>
          <p14:tracePt t="48571" x="2917825" y="4376738"/>
          <p14:tracePt t="48579" x="2881313" y="4376738"/>
          <p14:tracePt t="48587" x="2852738" y="4376738"/>
          <p14:tracePt t="48595" x="2825750" y="4376738"/>
          <p14:tracePt t="48603" x="2798763" y="4376738"/>
          <p14:tracePt t="48611" x="2771775" y="4376738"/>
          <p14:tracePt t="48619" x="2725738" y="4376738"/>
          <p14:tracePt t="48627" x="2698750" y="4376738"/>
          <p14:tracePt t="48637" x="2671763" y="4386263"/>
          <p14:tracePt t="48647" x="2652713" y="4395788"/>
          <p14:tracePt t="48655" x="2625725" y="4405313"/>
          <p14:tracePt t="48663" x="2606675" y="4413250"/>
          <p14:tracePt t="48671" x="2606675" y="4422775"/>
          <p14:tracePt t="48681" x="2598738" y="4432300"/>
          <p14:tracePt t="48687" x="2589213" y="4449763"/>
          <p14:tracePt t="48695" x="2589213" y="4459288"/>
          <p14:tracePt t="48703" x="2589213" y="4468813"/>
          <p14:tracePt t="48711" x="2589213" y="4505325"/>
          <p14:tracePt t="48719" x="2589213" y="4522788"/>
          <p14:tracePt t="48727" x="2589213" y="4551363"/>
          <p14:tracePt t="48735" x="2598738" y="4587875"/>
          <p14:tracePt t="48743" x="2616200" y="4624388"/>
          <p14:tracePt t="48751" x="2625725" y="4651375"/>
          <p14:tracePt t="48759" x="2652713" y="4668838"/>
          <p14:tracePt t="48767" x="2671763" y="4687888"/>
          <p14:tracePt t="48775" x="2689225" y="4705350"/>
          <p14:tracePt t="48783" x="2708275" y="4732338"/>
          <p14:tracePt t="48791" x="2735263" y="4741863"/>
          <p14:tracePt t="48799" x="2771775" y="4760913"/>
          <p14:tracePt t="48810" x="2808288" y="4768850"/>
          <p14:tracePt t="48818" x="2835275" y="4778375"/>
          <p14:tracePt t="48828" x="2871788" y="4787900"/>
          <p14:tracePt t="48834" x="2908300" y="4787900"/>
          <p14:tracePt t="48844" x="2944813" y="4797425"/>
          <p14:tracePt t="48849" x="2981325" y="4797425"/>
          <p14:tracePt t="48857" x="3008313" y="4814888"/>
          <p14:tracePt t="48865" x="3054350" y="4814888"/>
          <p14:tracePt t="48873" x="3127375" y="4824413"/>
          <p14:tracePt t="48881" x="3154363" y="4824413"/>
          <p14:tracePt t="48889" x="3190875" y="4833938"/>
          <p14:tracePt t="48897" x="3236913" y="4833938"/>
          <p14:tracePt t="48905" x="3273425" y="4841875"/>
          <p14:tracePt t="48913" x="3309938" y="4841875"/>
          <p14:tracePt t="48921" x="3373438" y="4841875"/>
          <p14:tracePt t="48929" x="3419475" y="4841875"/>
          <p14:tracePt t="48937" x="3446463" y="4841875"/>
          <p14:tracePt t="48945" x="3473450" y="4841875"/>
          <p14:tracePt t="48953" x="3500438" y="4841875"/>
          <p14:tracePt t="48962" x="3519488" y="4841875"/>
          <p14:tracePt t="48969" x="3546475" y="4841875"/>
          <p14:tracePt t="48977" x="3563938" y="4841875"/>
          <p14:tracePt t="48985" x="3600450" y="4841875"/>
          <p14:tracePt t="48993" x="3619500" y="4841875"/>
          <p14:tracePt t="49001" x="3646488" y="4841875"/>
          <p14:tracePt t="49010" x="3665538" y="4841875"/>
          <p14:tracePt t="49017" x="3692525" y="4833938"/>
          <p14:tracePt t="49026" x="3709988" y="4833938"/>
          <p14:tracePt t="49033" x="3738563" y="4824413"/>
          <p14:tracePt t="49041" x="3746500" y="4824413"/>
          <p14:tracePt t="49049" x="3765550" y="4814888"/>
          <p14:tracePt t="49057" x="3783013" y="4805363"/>
          <p14:tracePt t="49067" x="3802063" y="4797425"/>
          <p14:tracePt t="49073" x="3810000" y="4787900"/>
          <p14:tracePt t="49083" x="3829050" y="4778375"/>
          <p14:tracePt t="49089" x="3838575" y="4768850"/>
          <p14:tracePt t="49099" x="3856038" y="4760913"/>
          <p14:tracePt t="49105" x="3875088" y="4741863"/>
          <p14:tracePt t="49115" x="3892550" y="4732338"/>
          <p14:tracePt t="49123" x="3911600" y="4705350"/>
          <p14:tracePt t="49131" x="3929063" y="4697413"/>
          <p14:tracePt t="49139" x="3948113" y="4687888"/>
          <p14:tracePt t="49147" x="3956050" y="4678363"/>
          <p14:tracePt t="49162" x="3965575" y="4668838"/>
          <p14:tracePt t="49167" x="3965575" y="4660900"/>
          <p14:tracePt t="49175" x="3975100" y="4660900"/>
          <p14:tracePt t="49182" x="3975100" y="4651375"/>
          <p14:tracePt t="49190" x="3975100" y="4641850"/>
          <p14:tracePt t="49207" x="3975100" y="4632325"/>
          <p14:tracePt t="49215" x="3975100" y="4614863"/>
          <p14:tracePt t="49231" x="3975100" y="4595813"/>
          <p14:tracePt t="49239" x="3975100" y="4587875"/>
          <p14:tracePt t="49247" x="3975100" y="4578350"/>
          <p14:tracePt t="49255" x="3965575" y="4559300"/>
          <p14:tracePt t="49263" x="3956050" y="4541838"/>
          <p14:tracePt t="49271" x="3948113" y="4522788"/>
          <p14:tracePt t="49280" x="3938588" y="4514850"/>
          <p14:tracePt t="49288" x="3919538" y="4505325"/>
          <p14:tracePt t="49296" x="3902075" y="4495800"/>
          <p14:tracePt t="49304" x="3883025" y="4468813"/>
          <p14:tracePt t="49313" x="3856038" y="4449763"/>
          <p14:tracePt t="49319" x="3829050" y="4441825"/>
          <p14:tracePt t="49328" x="3802063" y="4422775"/>
          <p14:tracePt t="49335" x="3783013" y="4413250"/>
          <p14:tracePt t="49343" x="3738563" y="4405313"/>
          <p14:tracePt t="49353" x="3719513" y="4395788"/>
          <p14:tracePt t="49363" x="3692525" y="4386263"/>
          <p14:tracePt t="49373" x="3646488" y="4368800"/>
          <p14:tracePt t="49380" x="3592513" y="4359275"/>
          <p14:tracePt t="49390" x="3546475" y="4349750"/>
          <p14:tracePt t="49399" x="3509963" y="4340225"/>
          <p14:tracePt t="49405" x="3463925" y="4340225"/>
          <p14:tracePt t="49414" x="3427413" y="4332288"/>
          <p14:tracePt t="49422" x="3382963" y="4332288"/>
          <p14:tracePt t="49430" x="3346450" y="4332288"/>
          <p14:tracePt t="49437" x="3290888" y="4332288"/>
          <p14:tracePt t="49446" x="3254375" y="4332288"/>
          <p14:tracePt t="49453" x="3217863" y="4332288"/>
          <p14:tracePt t="49461" x="3163888" y="4332288"/>
          <p14:tracePt t="49469" x="3127375" y="4332288"/>
          <p14:tracePt t="49477" x="3090863" y="4332288"/>
          <p14:tracePt t="49485" x="3063875" y="4340225"/>
          <p14:tracePt t="49493" x="3035300" y="4340225"/>
          <p14:tracePt t="49501" x="2998788" y="4349750"/>
          <p14:tracePt t="49509" x="2944813" y="4359275"/>
          <p14:tracePt t="49517" x="2925763" y="4368800"/>
          <p14:tracePt t="49527" x="2908300" y="4368800"/>
          <p14:tracePt t="49533" x="2881313" y="4376738"/>
          <p14:tracePt t="49543" x="2862263" y="4386263"/>
          <p14:tracePt t="49549" x="2835275" y="4386263"/>
          <p14:tracePt t="49559" x="2825750" y="4395788"/>
          <p14:tracePt t="49569" x="2808288" y="4395788"/>
          <p14:tracePt t="49577" x="2789238" y="4405313"/>
          <p14:tracePt t="49585" x="2781300" y="4405313"/>
          <p14:tracePt t="49593" x="2771775" y="4405313"/>
          <p14:tracePt t="49601" x="2771775" y="4413250"/>
          <p14:tracePt t="49689" x="2762250" y="4413250"/>
          <p14:tracePt t="49703" x="2762250" y="4422775"/>
          <p14:tracePt t="49719" x="2762250" y="4432300"/>
          <p14:tracePt t="49735" x="2762250" y="4441825"/>
          <p14:tracePt t="49743" x="2752725" y="4449763"/>
          <p14:tracePt t="49815" x="2744788" y="4449763"/>
          <p14:tracePt t="49823" x="2744788" y="4459288"/>
          <p14:tracePt t="49855" x="2744788" y="4468813"/>
          <p14:tracePt t="49883" x="2744788" y="4478338"/>
          <p14:tracePt t="49914" x="2744788" y="4486275"/>
          <p14:tracePt t="49919" x="2735263" y="4486275"/>
          <p14:tracePt t="50443" x="2735263" y="4505325"/>
          <p14:tracePt t="50459" x="2735263" y="4514850"/>
          <p14:tracePt t="50477" x="2735263" y="4522788"/>
          <p14:tracePt t="50483" x="2735263" y="4532313"/>
          <p14:tracePt t="50508" x="2735263" y="4541838"/>
          <p14:tracePt t="50517" x="2735263" y="4551363"/>
          <p14:tracePt t="50533" x="2735263" y="4559300"/>
          <p14:tracePt t="50549" x="2735263" y="4578350"/>
          <p14:tracePt t="50557" x="2744788" y="4595813"/>
          <p14:tracePt t="50565" x="2752725" y="4605338"/>
          <p14:tracePt t="50573" x="2771775" y="4632325"/>
          <p14:tracePt t="50583" x="2781300" y="4651375"/>
          <p14:tracePt t="50593" x="2798763" y="4668838"/>
          <p14:tracePt t="50601" x="2835275" y="4714875"/>
          <p14:tracePt t="50610" x="2852738" y="4751388"/>
          <p14:tracePt t="50618" x="2871788" y="4768850"/>
          <p14:tracePt t="50625" x="2881313" y="4778375"/>
          <p14:tracePt t="50633" x="2898775" y="4797425"/>
          <p14:tracePt t="50641" x="2925763" y="4805363"/>
          <p14:tracePt t="50649" x="2954338" y="4814888"/>
          <p14:tracePt t="50657" x="2981325" y="4824413"/>
          <p14:tracePt t="50665" x="2998788" y="4833938"/>
          <p14:tracePt t="50673" x="3017838" y="4841875"/>
          <p14:tracePt t="50682" x="3035300" y="4851400"/>
          <p14:tracePt t="50689" x="3054350" y="4860925"/>
          <p14:tracePt t="50697" x="3071813" y="4870450"/>
          <p14:tracePt t="50705" x="3090863" y="4870450"/>
          <p14:tracePt t="50713" x="3117850" y="4878388"/>
          <p14:tracePt t="50723" x="3136900" y="4878388"/>
          <p14:tracePt t="50728" x="3171825" y="4887913"/>
          <p14:tracePt t="50737" x="3208338" y="4897438"/>
          <p14:tracePt t="50745" x="3236913" y="4897438"/>
          <p14:tracePt t="50753" x="3281363" y="4906963"/>
          <p14:tracePt t="50762" x="3317875" y="4906963"/>
          <p14:tracePt t="50769" x="3363913" y="4906963"/>
          <p14:tracePt t="50777" x="3400425" y="4924425"/>
          <p14:tracePt t="50789" x="3446463" y="4924425"/>
          <p14:tracePt t="50797" x="3500438" y="4924425"/>
          <p14:tracePt t="50807" x="3536950" y="4933950"/>
          <p14:tracePt t="50815" x="3582988" y="4933950"/>
          <p14:tracePt t="50823" x="3646488" y="4943475"/>
          <p14:tracePt t="50831" x="3783013" y="4960938"/>
          <p14:tracePt t="50839" x="3875088" y="4960938"/>
          <p14:tracePt t="50847" x="3948113" y="4960938"/>
          <p14:tracePt t="50855" x="4038600" y="4960938"/>
          <p14:tracePt t="50863" x="4129088" y="4960938"/>
          <p14:tracePt t="50871" x="4275138" y="4951413"/>
          <p14:tracePt t="50879" x="4403725" y="4951413"/>
          <p14:tracePt t="50891" x="4484688" y="4951413"/>
          <p14:tracePt t="50899" x="4567238" y="5060950"/>
          <p14:tracePt t="50907" x="4576763" y="5089525"/>
          <p14:tracePt t="50915" x="4576763" y="5153025"/>
          <p14:tracePt t="51031" x="4576763" y="5143500"/>
          <p14:tracePt t="51039" x="4576763" y="5080000"/>
          <p14:tracePt t="51047" x="4576763" y="5024438"/>
          <p14:tracePt t="51055" x="4576763" y="4943475"/>
          <p14:tracePt t="51065" x="4576763" y="4887913"/>
          <p14:tracePt t="51071" x="4576763" y="4860925"/>
          <p14:tracePt t="51081" x="4586288" y="4860925"/>
          <p14:tracePt t="51087" x="4594225" y="4841875"/>
          <p14:tracePt t="51097" x="4613275" y="4841875"/>
          <p14:tracePt t="51102" x="4630738" y="4841875"/>
          <p14:tracePt t="51114" x="4630738" y="4833938"/>
          <p14:tracePt t="51153" x="4640263" y="4833938"/>
          <p14:tracePt t="51193" x="4649788" y="4833938"/>
          <p14:tracePt t="51201" x="4659313" y="4833938"/>
          <p14:tracePt t="51209" x="4676775" y="4833938"/>
          <p14:tracePt t="51217" x="4695825" y="4833938"/>
          <p14:tracePt t="51225" x="4722813" y="4833938"/>
          <p14:tracePt t="51233" x="4767263" y="4841875"/>
          <p14:tracePt t="51241" x="4822825" y="4841875"/>
          <p14:tracePt t="51249" x="4876800" y="4860925"/>
          <p14:tracePt t="51257" x="4941888" y="4870450"/>
          <p14:tracePt t="51265" x="4995863" y="4870450"/>
          <p14:tracePt t="51273" x="5078413" y="4878388"/>
          <p14:tracePt t="51281" x="5151438" y="4897438"/>
          <p14:tracePt t="51289" x="5224463" y="4906963"/>
          <p14:tracePt t="51299" x="5305425" y="4924425"/>
          <p14:tracePt t="51309" x="5397500" y="4933950"/>
          <p14:tracePt t="51318" x="5470525" y="4951413"/>
          <p14:tracePt t="51325" x="5551488" y="4951413"/>
          <p14:tracePt t="51333" x="5624513" y="4960938"/>
          <p14:tracePt t="51343" x="5716588" y="4960938"/>
          <p14:tracePt t="51349" x="5770563" y="4960938"/>
          <p14:tracePt t="51359" x="5843588" y="4960938"/>
          <p14:tracePt t="51365" x="5889625" y="4960938"/>
          <p14:tracePt t="51376" x="5926138" y="4960938"/>
          <p14:tracePt t="51383" x="5962650" y="4960938"/>
          <p14:tracePt t="51391" x="5989638" y="4960938"/>
          <p14:tracePt t="51400" x="6026150" y="4960938"/>
          <p14:tracePt t="51408" x="6062663" y="4960938"/>
          <p14:tracePt t="51415" x="6080125" y="4960938"/>
          <p14:tracePt t="51424" x="6108700" y="4951413"/>
          <p14:tracePt t="51432" x="6135688" y="4951413"/>
          <p14:tracePt t="51439" x="6153150" y="4943475"/>
          <p14:tracePt t="51447" x="6172200" y="4933950"/>
          <p14:tracePt t="51455" x="6199188" y="4924425"/>
          <p14:tracePt t="51463" x="6218238" y="4924425"/>
          <p14:tracePt t="51471" x="6226175" y="4906963"/>
          <p14:tracePt t="51480" x="6245225" y="4906963"/>
          <p14:tracePt t="51487" x="6262688" y="4897438"/>
          <p14:tracePt t="51496" x="6272213" y="4887913"/>
          <p14:tracePt t="51503" x="6281738" y="4878388"/>
          <p14:tracePt t="51511" x="6291263" y="4870450"/>
          <p14:tracePt t="51519" x="6299200" y="4860925"/>
          <p14:tracePt t="51528" x="6308725" y="4841875"/>
          <p14:tracePt t="51535" x="6318250" y="4833938"/>
          <p14:tracePt t="51544" x="6318250" y="4814888"/>
          <p14:tracePt t="51552" x="6335713" y="4797425"/>
          <p14:tracePt t="51568" x="6335713" y="4778375"/>
          <p14:tracePt t="51576" x="6335713" y="4760913"/>
          <p14:tracePt t="51584" x="6335713" y="4741863"/>
          <p14:tracePt t="51592" x="6335713" y="4714875"/>
          <p14:tracePt t="51600" x="6335713" y="4687888"/>
          <p14:tracePt t="51607" x="6326188" y="4651375"/>
          <p14:tracePt t="51616" x="6308725" y="4632325"/>
          <p14:tracePt t="51625" x="6291263" y="4605338"/>
          <p14:tracePt t="51631" x="6245225" y="4578350"/>
          <p14:tracePt t="51641" x="6218238" y="4559300"/>
          <p14:tracePt t="51647" x="6172200" y="4541838"/>
          <p14:tracePt t="51657" x="6108700" y="4514850"/>
          <p14:tracePt t="51665" x="6053138" y="4486275"/>
          <p14:tracePt t="51673" x="5972175" y="4459288"/>
          <p14:tracePt t="51682" x="5907088" y="4441825"/>
          <p14:tracePt t="51689" x="5834063" y="4422775"/>
          <p14:tracePt t="51698" x="5753100" y="4395788"/>
          <p14:tracePt t="51704" x="5697538" y="4386263"/>
          <p14:tracePt t="51713" x="5634038" y="4376738"/>
          <p14:tracePt t="51721" x="5588000" y="4368800"/>
          <p14:tracePt t="51730" x="5551488" y="4349750"/>
          <p14:tracePt t="51738" x="5507038" y="4340225"/>
          <p14:tracePt t="51747" x="5478463" y="4332288"/>
          <p14:tracePt t="51753" x="5434013" y="4332288"/>
          <p14:tracePt t="51763" x="5405438" y="4322763"/>
          <p14:tracePt t="51770" x="5387975" y="4322763"/>
          <p14:tracePt t="51777" x="5360988" y="4322763"/>
          <p14:tracePt t="51785" x="5334000" y="4322763"/>
          <p14:tracePt t="51793" x="5287963" y="4322763"/>
          <p14:tracePt t="51803" x="5251450" y="4322763"/>
          <p14:tracePt t="51811" x="5205413" y="4322763"/>
          <p14:tracePt t="51821" x="5141913" y="4322763"/>
          <p14:tracePt t="51829" x="5078413" y="4322763"/>
          <p14:tracePt t="51837" x="5005388" y="4332288"/>
          <p14:tracePt t="51845" x="4959350" y="4340225"/>
          <p14:tracePt t="51853" x="4905375" y="4349750"/>
          <p14:tracePt t="51861" x="4840288" y="4359275"/>
          <p14:tracePt t="51871" x="4803775" y="4368800"/>
          <p14:tracePt t="51877" x="4759325" y="4368800"/>
          <p14:tracePt t="51885" x="4730750" y="4386263"/>
          <p14:tracePt t="51893" x="4713288" y="4395788"/>
          <p14:tracePt t="51901" x="4695825" y="4395788"/>
          <p14:tracePt t="51909" x="4676775" y="4405313"/>
          <p14:tracePt t="51919" x="4659313" y="4405313"/>
          <p14:tracePt t="51925" x="4649788" y="4405313"/>
          <p14:tracePt t="51960" x="4640263" y="4405313"/>
          <p14:tracePt t="51984" x="4630738" y="4413250"/>
          <p14:tracePt t="51992" x="4622800" y="4413250"/>
          <p14:tracePt t="52000" x="4603750" y="4413250"/>
          <p14:tracePt t="52007" x="4594225" y="4422775"/>
          <p14:tracePt t="52028" x="4586288" y="4422775"/>
          <p14:tracePt t="52035" x="4576763" y="4422775"/>
          <p14:tracePt t="52051" x="4576763" y="4432300"/>
          <p14:tracePt t="52068" x="4567238" y="4432300"/>
          <p14:tracePt t="52095" x="4557713" y="4432300"/>
          <p14:tracePt t="52965" x="4549775" y="4432300"/>
          <p14:tracePt t="52989" x="4540250" y="4432300"/>
          <p14:tracePt t="53005" x="4530725" y="4432300"/>
          <p14:tracePt t="53021" x="4521200" y="4432300"/>
          <p14:tracePt t="53119" x="4513263" y="4432300"/>
          <p14:tracePt t="53481" x="4503738" y="4422775"/>
          <p14:tracePt t="53497" x="4503738" y="4413250"/>
          <p14:tracePt t="53514" x="4494213" y="4413250"/>
          <p14:tracePt t="53553" x="4484688" y="4405313"/>
          <p14:tracePt t="53941" x="4476750" y="4405313"/>
          <p14:tracePt t="53958" x="4467225" y="4395788"/>
          <p14:tracePt t="53989" x="4457700" y="4386263"/>
          <p14:tracePt t="53997" x="4448175" y="4386263"/>
          <p14:tracePt t="54014" x="4440238" y="4376738"/>
          <p14:tracePt t="54481" x="4430713" y="4376738"/>
          <p14:tracePt t="54505" x="4421188" y="4368800"/>
          <p14:tracePt t="54529" x="4421188" y="4359275"/>
          <p14:tracePt t="54537" x="4413250" y="4359275"/>
          <p14:tracePt t="54553" x="4403725" y="4349750"/>
          <p14:tracePt t="54561" x="4394200" y="4340225"/>
          <p14:tracePt t="54569" x="4376738" y="4322763"/>
          <p14:tracePt t="54577" x="4367213" y="4313238"/>
          <p14:tracePt t="54585" x="4357688" y="4303713"/>
          <p14:tracePt t="54593" x="4340225" y="4295775"/>
          <p14:tracePt t="54601" x="4321175" y="4276725"/>
          <p14:tracePt t="54609" x="4294188" y="4259263"/>
          <p14:tracePt t="54617" x="4275138" y="4240213"/>
          <p14:tracePt t="54625" x="4257675" y="4232275"/>
          <p14:tracePt t="54633" x="4248150" y="4213225"/>
          <p14:tracePt t="54641" x="4230688" y="4195763"/>
          <p14:tracePt t="54649" x="4194175" y="4159250"/>
          <p14:tracePt t="54657" x="4175125" y="4140200"/>
          <p14:tracePt t="54665" x="4148138" y="4113213"/>
          <p14:tracePt t="54673" x="4111625" y="4057650"/>
          <p14:tracePt t="54681" x="4065588" y="3994150"/>
          <p14:tracePt t="54690" x="4029075" y="3903663"/>
          <p14:tracePt t="54697" x="3992563" y="3840163"/>
          <p14:tracePt t="54705" x="3948113" y="3757613"/>
          <p14:tracePt t="54714" x="3911600" y="3711575"/>
          <p14:tracePt t="54725" x="3875088" y="3657600"/>
          <p14:tracePt t="54737" x="3856038" y="3611563"/>
          <p14:tracePt t="54741" x="3829050" y="3565525"/>
          <p14:tracePt t="54749" x="3810000" y="3538538"/>
          <p14:tracePt t="54759" x="3783013" y="3492500"/>
          <p14:tracePt t="54765" x="3756025" y="3465513"/>
          <p14:tracePt t="54775" x="3719513" y="3402013"/>
          <p14:tracePt t="54781" x="3683000" y="3355975"/>
          <p14:tracePt t="54791" x="3656013" y="3309938"/>
          <p14:tracePt t="54799" x="3600450" y="3265488"/>
          <p14:tracePt t="54807" x="3563938" y="3209925"/>
          <p14:tracePt t="54815" x="3536950" y="3182938"/>
          <p14:tracePt t="54823" x="3482975" y="3119438"/>
          <p14:tracePt t="54831" x="3455988" y="3082925"/>
          <p14:tracePt t="54839" x="3400425" y="3046413"/>
          <p14:tracePt t="54847" x="3373438" y="3017838"/>
          <p14:tracePt t="54855" x="3327400" y="2982913"/>
          <p14:tracePt t="54864" x="3309938" y="2963863"/>
          <p14:tracePt t="54947" x="3300413" y="2963863"/>
          <p14:tracePt t="54971" x="3300413" y="2954338"/>
          <p14:tracePt t="55011" x="3290888" y="2954338"/>
          <p14:tracePt t="55052" x="3281363" y="2954338"/>
          <p14:tracePt t="55061" x="3263900" y="2954338"/>
          <p14:tracePt t="55069" x="3171825" y="3009900"/>
          <p14:tracePt t="55077" x="2962275" y="3209925"/>
          <p14:tracePt t="55085" x="2789238" y="3438525"/>
          <p14:tracePt t="55093" x="2606675" y="3702050"/>
          <p14:tracePt t="55343" x="2589213" y="3648075"/>
          <p14:tracePt t="55352" x="2552700" y="3556000"/>
          <p14:tracePt t="55356" x="2433638" y="3228975"/>
          <p14:tracePt t="55368" x="2389188" y="3109913"/>
          <p14:tracePt t="55375" x="2297113" y="2973388"/>
          <p14:tracePt t="55383" x="2143125" y="2827338"/>
          <p14:tracePt t="55391" x="1905000" y="2654300"/>
          <p14:tracePt t="55399" x="1787525" y="2554288"/>
          <p14:tracePt t="55407" x="1685925" y="2498725"/>
          <p14:tracePt t="55415" x="1558925" y="2452688"/>
          <p14:tracePt t="55423" x="1458913" y="2398713"/>
          <p14:tracePt t="55431" x="1395413" y="2379663"/>
          <p14:tracePt t="55439" x="1322388" y="2343150"/>
          <p14:tracePt t="55447" x="1276350" y="2316163"/>
          <p14:tracePt t="55455" x="1230313" y="2298700"/>
          <p14:tracePt t="55463" x="1212850" y="2289175"/>
          <p14:tracePt t="55471" x="1193800" y="2289175"/>
          <p14:tracePt t="55480" x="1176338" y="2279650"/>
          <p14:tracePt t="55488" x="1157288" y="2279650"/>
          <p14:tracePt t="55497" x="1093788" y="2252663"/>
          <p14:tracePt t="55508" x="1066800" y="2252663"/>
          <p14:tracePt t="55515" x="1011238" y="2243138"/>
          <p14:tracePt t="55524" x="903288" y="2243138"/>
          <p14:tracePt t="55533" x="830263" y="2243138"/>
          <p14:tracePt t="55539" x="784225" y="2243138"/>
          <p14:tracePt t="55547" x="720725" y="2243138"/>
          <p14:tracePt t="55555" x="665163" y="2243138"/>
          <p14:tracePt t="55563" x="601663" y="2243138"/>
          <p14:tracePt t="55571" x="565150" y="2243138"/>
          <p14:tracePt t="55579" x="519113" y="2243138"/>
          <p14:tracePt t="55587" x="482600" y="2252663"/>
          <p14:tracePt t="55595" x="438150" y="2270125"/>
          <p14:tracePt t="55603" x="409575" y="2279650"/>
          <p14:tracePt t="55611" x="373063" y="2289175"/>
          <p14:tracePt t="55621" x="336550" y="2306638"/>
          <p14:tracePt t="55627" x="301625" y="2343150"/>
          <p14:tracePt t="55637" x="282575" y="2362200"/>
          <p14:tracePt t="55646" x="246063" y="2408238"/>
          <p14:tracePt t="55653" x="209550" y="2452688"/>
          <p14:tracePt t="55661" x="192088" y="2517775"/>
          <p14:tracePt t="55669" x="182563" y="2554288"/>
          <p14:tracePt t="55678" x="163513" y="2617788"/>
          <p14:tracePt t="55685" x="136525" y="2708275"/>
          <p14:tracePt t="55695" x="127000" y="2790825"/>
          <p14:tracePt t="55703" x="82550" y="2873375"/>
          <p14:tracePt t="55713" x="63500" y="2946400"/>
          <p14:tracePt t="55721" x="36513" y="3027363"/>
          <p14:tracePt t="55729" x="9525" y="3109913"/>
          <p14:tracePt t="55822" x="182563" y="4186238"/>
          <p14:tracePt t="55829" x="236538" y="4286250"/>
          <p14:tracePt t="55837" x="265113" y="4332288"/>
          <p14:tracePt t="55846" x="301625" y="4405313"/>
          <p14:tracePt t="55853" x="328613" y="4468813"/>
          <p14:tracePt t="55861" x="365125" y="4532313"/>
          <p14:tracePt t="55869" x="409575" y="4632325"/>
          <p14:tracePt t="55877" x="446088" y="4697413"/>
          <p14:tracePt t="55885" x="501650" y="4778375"/>
          <p14:tracePt t="55893" x="555625" y="4841875"/>
          <p14:tracePt t="55901" x="574675" y="4878388"/>
          <p14:tracePt t="55911" x="611188" y="4914900"/>
          <p14:tracePt t="55917" x="638175" y="4951413"/>
          <p14:tracePt t="55927" x="674688" y="4997450"/>
          <p14:tracePt t="55937" x="711200" y="5033963"/>
          <p14:tracePt t="55943" x="738188" y="5060950"/>
          <p14:tracePt t="55953" x="774700" y="5097463"/>
          <p14:tracePt t="55960" x="820738" y="5143500"/>
          <p14:tracePt t="55972" x="903288" y="5226050"/>
          <p14:tracePt t="55981" x="966788" y="5280025"/>
          <p14:tracePt t="55987" x="1003300" y="5299075"/>
          <p14:tracePt t="55995" x="1093788" y="5362575"/>
          <p14:tracePt t="56003" x="1120775" y="5372100"/>
          <p14:tracePt t="56011" x="1176338" y="5399088"/>
          <p14:tracePt t="56019" x="1212850" y="5408613"/>
          <p14:tracePt t="56027" x="1239838" y="5408613"/>
          <p14:tracePt t="56035" x="1266825" y="5416550"/>
          <p14:tracePt t="56043" x="1285875" y="5426075"/>
          <p14:tracePt t="56051" x="1330325" y="5435600"/>
          <p14:tracePt t="56059" x="1366838" y="5435600"/>
          <p14:tracePt t="56068" x="1395413" y="5435600"/>
          <p14:tracePt t="56075" x="1449388" y="5435600"/>
          <p14:tracePt t="56083" x="1485900" y="5435600"/>
          <p14:tracePt t="56091" x="1541463" y="5435600"/>
          <p14:tracePt t="56099" x="1649413" y="5435600"/>
          <p14:tracePt t="56107" x="1758950" y="5435600"/>
          <p14:tracePt t="56116" x="1814513" y="5416550"/>
          <p14:tracePt t="56123" x="1997075" y="5389563"/>
          <p14:tracePt t="56132" x="2133600" y="5380038"/>
          <p14:tracePt t="56140" x="2260600" y="5362575"/>
          <p14:tracePt t="56148" x="2425700" y="5343525"/>
          <p14:tracePt t="56164" x="2771775" y="5316538"/>
          <p14:tracePt t="56171" x="2954338" y="5316538"/>
          <p14:tracePt t="56180" x="3117850" y="5299075"/>
          <p14:tracePt t="56187" x="3300413" y="5299075"/>
          <p14:tracePt t="56196" x="3390900" y="5299075"/>
          <p14:tracePt t="56205" x="3573463" y="5289550"/>
          <p14:tracePt t="56215" x="3738563" y="5270500"/>
          <p14:tracePt t="56225" x="3810000" y="5270500"/>
          <p14:tracePt t="56234" x="4121150" y="5233988"/>
          <p14:tracePt t="56242" x="4211638" y="5233988"/>
          <p14:tracePt t="56249" x="4303713" y="5226050"/>
          <p14:tracePt t="56257" x="4367213" y="5207000"/>
          <p14:tracePt t="56265" x="4421188" y="5197475"/>
          <p14:tracePt t="56273" x="4484688" y="5189538"/>
          <p14:tracePt t="56281" x="4594225" y="5170488"/>
          <p14:tracePt t="56290" x="4659313" y="5160963"/>
          <p14:tracePt t="56296" x="4713288" y="5160963"/>
          <p14:tracePt t="56305" x="4803775" y="5143500"/>
          <p14:tracePt t="56313" x="4905375" y="5133975"/>
          <p14:tracePt t="56322" x="4978400" y="5133975"/>
          <p14:tracePt t="56329" x="5178425" y="5116513"/>
          <p14:tracePt t="56337" x="5232400" y="5116513"/>
          <p14:tracePt t="56345" x="5397500" y="5116513"/>
          <p14:tracePt t="56353" x="5580063" y="5116513"/>
          <p14:tracePt t="56361" x="5688013" y="5116513"/>
          <p14:tracePt t="56369" x="5797550" y="5116513"/>
          <p14:tracePt t="56377" x="5972175" y="5116513"/>
          <p14:tracePt t="56385" x="6116638" y="5116513"/>
          <p14:tracePt t="56393" x="6208713" y="5116513"/>
          <p14:tracePt t="56401" x="6391275" y="5116513"/>
          <p14:tracePt t="56409" x="6554788" y="5116513"/>
          <p14:tracePt t="56417" x="6737350" y="5116513"/>
          <p14:tracePt t="56430" x="6900863" y="5116513"/>
          <p14:tracePt t="56438" x="6973888" y="5116513"/>
          <p14:tracePt t="56446" x="7083425" y="5116513"/>
          <p14:tracePt t="56453" x="7229475" y="5116513"/>
          <p14:tracePt t="56463" x="7356475" y="5116513"/>
          <p14:tracePt t="56469" x="7521575" y="5116513"/>
          <p14:tracePt t="56479" x="7685088" y="5106988"/>
          <p14:tracePt t="56486" x="7831138" y="5089525"/>
          <p14:tracePt t="56496" x="7958138" y="5070475"/>
          <p14:tracePt t="56503" x="8077200" y="5043488"/>
          <p14:tracePt t="56511" x="8204200" y="5016500"/>
          <p14:tracePt t="56519" x="8305800" y="4987925"/>
          <p14:tracePt t="56527" x="8396288" y="4943475"/>
          <p14:tracePt t="56535" x="8459788" y="4924425"/>
          <p14:tracePt t="56543" x="8523288" y="4897438"/>
          <p14:tracePt t="56551" x="8551863" y="4870450"/>
          <p14:tracePt t="56559" x="8588375" y="4841875"/>
          <p14:tracePt t="56568" x="8615363" y="4824413"/>
          <p14:tracePt t="56575" x="8632825" y="4805363"/>
          <p14:tracePt t="56583" x="8651875" y="4778375"/>
          <p14:tracePt t="56591" x="8678863" y="4741863"/>
          <p14:tracePt t="56599" x="8705850" y="4697413"/>
          <p14:tracePt t="56607" x="8751888" y="4632325"/>
          <p14:tracePt t="56615" x="8770938" y="4568825"/>
          <p14:tracePt t="56623" x="8797925" y="4514850"/>
          <p14:tracePt t="56631" x="8824913" y="4395788"/>
          <p14:tracePt t="56639" x="8851900" y="4303713"/>
          <p14:tracePt t="56650" x="8878888" y="4240213"/>
          <p14:tracePt t="56654" x="8907463" y="4130675"/>
          <p14:tracePt t="56664" x="8915400" y="4030663"/>
          <p14:tracePt t="56671" x="8915400" y="3994150"/>
          <p14:tracePt t="56680" x="8934450" y="3921125"/>
          <p14:tracePt t="56690" x="8943975" y="3830638"/>
          <p14:tracePt t="56699" x="8943975" y="3748088"/>
          <p14:tracePt t="56706" x="8943975" y="3575050"/>
          <p14:tracePt t="56715" x="8943975" y="3511550"/>
          <p14:tracePt t="56723" x="8943975" y="3455988"/>
          <p14:tracePt t="56731" x="8924925" y="3402013"/>
          <p14:tracePt t="56739" x="8915400" y="3319463"/>
          <p14:tracePt t="56749" x="8888413" y="3255963"/>
          <p14:tracePt t="56755" x="8851900" y="3192463"/>
          <p14:tracePt t="56765" x="8834438" y="3163888"/>
          <p14:tracePt t="56770" x="8797925" y="3100388"/>
          <p14:tracePt t="56785" x="8734425" y="3036888"/>
          <p14:tracePt t="56793" x="8688388" y="3017838"/>
          <p14:tracePt t="56801" x="8632825" y="2982913"/>
          <p14:tracePt t="56809" x="8605838" y="2954338"/>
          <p14:tracePt t="56817" x="8551863" y="2927350"/>
          <p14:tracePt t="56825" x="8515350" y="2909888"/>
          <p14:tracePt t="56833" x="8469313" y="2881313"/>
          <p14:tracePt t="56841" x="8378825" y="2836863"/>
          <p14:tracePt t="56849" x="8332788" y="2817813"/>
          <p14:tracePt t="56857" x="8269288" y="2790825"/>
          <p14:tracePt t="56865" x="8223250" y="2754313"/>
          <p14:tracePt t="56873" x="8159750" y="2727325"/>
          <p14:tracePt t="56881" x="8132763" y="2708275"/>
          <p14:tracePt t="56889" x="8067675" y="2671763"/>
          <p14:tracePt t="56898" x="8004175" y="2654300"/>
          <p14:tracePt t="56908" x="7958138" y="2625725"/>
          <p14:tracePt t="56913" x="7904163" y="2598738"/>
          <p14:tracePt t="56921" x="7840663" y="2581275"/>
          <p14:tracePt t="56931" x="7740650" y="2554288"/>
          <p14:tracePt t="56940" x="7648575" y="2525713"/>
          <p14:tracePt t="56950" x="7439025" y="2489200"/>
          <p14:tracePt t="56958" x="7366000" y="2481263"/>
          <p14:tracePt t="56966" x="7302500" y="2462213"/>
          <p14:tracePt t="56974" x="7265988" y="2462213"/>
          <p14:tracePt t="56982" x="7165975" y="2452688"/>
          <p14:tracePt t="56989" x="7056438" y="2452688"/>
          <p14:tracePt t="56997" x="6946900" y="2452688"/>
          <p14:tracePt t="57005" x="6783388" y="2452688"/>
          <p14:tracePt t="57014" x="6600825" y="2452688"/>
          <p14:tracePt t="57022" x="6245225" y="2452688"/>
          <p14:tracePt t="57030" x="5907088" y="2452688"/>
          <p14:tracePt t="57039" x="5724525" y="2452688"/>
          <p14:tracePt t="57046" x="5368925" y="2452688"/>
          <p14:tracePt t="57055" x="5205413" y="2452688"/>
          <p14:tracePt t="57061" x="5041900" y="2452688"/>
          <p14:tracePt t="57071" x="4859338" y="2452688"/>
          <p14:tracePt t="57080" x="4730750" y="2452688"/>
          <p14:tracePt t="57087" x="4622800" y="2444750"/>
          <p14:tracePt t="57096" x="4567238" y="2444750"/>
          <p14:tracePt t="57103" x="4476750" y="2425700"/>
          <p14:tracePt t="57111" x="4357688" y="2416175"/>
          <p14:tracePt t="57119" x="4248150" y="2398713"/>
          <p14:tracePt t="57127" x="4029075" y="2398713"/>
          <p14:tracePt t="57137" x="3919538" y="2398713"/>
          <p14:tracePt t="57147" x="3702050" y="2398713"/>
          <p14:tracePt t="57155" x="3536950" y="2398713"/>
          <p14:tracePt t="57163" x="3354388" y="2398713"/>
          <p14:tracePt t="57171" x="3208338" y="2398713"/>
          <p14:tracePt t="57183" x="3100388" y="2398713"/>
          <p14:tracePt t="57187" x="3008313" y="2398713"/>
          <p14:tracePt t="57195" x="2935288" y="2398713"/>
          <p14:tracePt t="57203" x="2881313" y="2398713"/>
          <p14:tracePt t="57211" x="2781300" y="2398713"/>
          <p14:tracePt t="57220" x="2744788" y="2398713"/>
          <p14:tracePt t="57227" x="2689225" y="2398713"/>
          <p14:tracePt t="57235" x="2635250" y="2398713"/>
          <p14:tracePt t="57243" x="2562225" y="2398713"/>
          <p14:tracePt t="57251" x="2479675" y="2398713"/>
          <p14:tracePt t="57259" x="2425700" y="2398713"/>
          <p14:tracePt t="57267" x="2389188" y="2398713"/>
          <p14:tracePt t="57275" x="2287588" y="2398713"/>
          <p14:tracePt t="57285" x="2243138" y="2398713"/>
          <p14:tracePt t="57292" x="2187575" y="2416175"/>
          <p14:tracePt t="57299" x="2151063" y="2416175"/>
          <p14:tracePt t="57307" x="2097088" y="2425700"/>
          <p14:tracePt t="57315" x="2051050" y="2425700"/>
          <p14:tracePt t="57324" x="2005013" y="2435225"/>
          <p14:tracePt t="57333" x="1968500" y="2435225"/>
          <p14:tracePt t="57341" x="1914525" y="2444750"/>
          <p14:tracePt t="57354" x="1860550" y="2444750"/>
          <p14:tracePt t="57362" x="1714500" y="2462213"/>
          <p14:tracePt t="57372" x="1631950" y="2471738"/>
          <p14:tracePt t="57376" x="1504950" y="2489200"/>
          <p14:tracePt t="57387" x="1395413" y="2498725"/>
          <p14:tracePt t="57397" x="1322388" y="2498725"/>
          <p14:tracePt t="57405" x="1258888" y="2517775"/>
          <p14:tracePt t="57413" x="1157288" y="2544763"/>
          <p14:tracePt t="57421" x="1130300" y="2544763"/>
          <p14:tracePt t="57430" x="1093788" y="2554288"/>
          <p14:tracePt t="57439" x="1084263" y="2562225"/>
          <p14:tracePt t="57445" x="1076325" y="2562225"/>
          <p14:tracePt t="57454" x="1066800" y="2571750"/>
          <p14:tracePt t="57477" x="1057275" y="2571750"/>
          <p14:tracePt t="57485" x="1047750" y="2581275"/>
          <p14:tracePt t="57493" x="1039813" y="2598738"/>
          <p14:tracePt t="57501" x="1011238" y="2617788"/>
          <p14:tracePt t="57509" x="993775" y="2635250"/>
          <p14:tracePt t="57517" x="966788" y="2662238"/>
          <p14:tracePt t="57525" x="939800" y="2681288"/>
          <p14:tracePt t="57533" x="893763" y="2717800"/>
          <p14:tracePt t="57541" x="830263" y="2735263"/>
          <p14:tracePt t="57551" x="784225" y="2763838"/>
          <p14:tracePt t="57557" x="720725" y="2800350"/>
          <p14:tracePt t="57565" x="638175" y="2827338"/>
          <p14:tracePt t="57573" x="574675" y="2854325"/>
          <p14:tracePt t="57581" x="555625" y="2873375"/>
          <p14:tracePt t="57589" x="519113" y="2881313"/>
          <p14:tracePt t="57597" x="482600" y="2909888"/>
          <p14:tracePt t="57607" x="474663" y="2917825"/>
          <p14:tracePt t="57613" x="465138" y="2927350"/>
          <p14:tracePt t="57623" x="465138" y="2946400"/>
          <p14:tracePt t="57630" x="455613" y="2954338"/>
          <p14:tracePt t="57640" x="455613" y="2973388"/>
          <p14:tracePt t="57649" x="446088" y="2990850"/>
          <p14:tracePt t="57660" x="446088" y="3017838"/>
          <p14:tracePt t="57668" x="438150" y="3046413"/>
          <p14:tracePt t="57675" x="438150" y="3073400"/>
          <p14:tracePt t="57685" x="419100" y="3119438"/>
          <p14:tracePt t="57695" x="419100" y="3155950"/>
          <p14:tracePt t="57703" x="419100" y="3209925"/>
          <p14:tracePt t="57711" x="419100" y="3309938"/>
          <p14:tracePt t="57719" x="419100" y="3346450"/>
          <p14:tracePt t="57727" x="428625" y="3392488"/>
          <p14:tracePt t="57735" x="428625" y="3429000"/>
          <p14:tracePt t="57743" x="438150" y="3475038"/>
          <p14:tracePt t="57753" x="438150" y="3529013"/>
          <p14:tracePt t="57759" x="446088" y="3584575"/>
          <p14:tracePt t="57767" x="455613" y="3648075"/>
          <p14:tracePt t="57775" x="474663" y="3702050"/>
          <p14:tracePt t="57783" x="501650" y="3784600"/>
          <p14:tracePt t="57792" x="519113" y="3830638"/>
          <p14:tracePt t="57803" x="547688" y="3911600"/>
          <p14:tracePt t="57811" x="647700" y="4130675"/>
          <p14:tracePt t="57819" x="674688" y="4232275"/>
          <p14:tracePt t="57827" x="701675" y="4295775"/>
          <p14:tracePt t="57835" x="720725" y="4322763"/>
          <p14:tracePt t="57843" x="747713" y="4395788"/>
          <p14:tracePt t="57855" x="757238" y="4449763"/>
          <p14:tracePt t="57864" x="765175" y="4468813"/>
          <p14:tracePt t="57871" x="774700" y="4514850"/>
          <p14:tracePt t="57880" x="784225" y="4559300"/>
          <p14:tracePt t="57890" x="801688" y="4587875"/>
          <p14:tracePt t="57897" x="801688" y="4605338"/>
          <p14:tracePt t="57905" x="801688" y="4624388"/>
          <p14:tracePt t="57913" x="811213" y="4641850"/>
          <p14:tracePt t="57925" x="811213" y="4660900"/>
          <p14:tracePt t="57931" x="811213" y="4697413"/>
          <p14:tracePt t="57941" x="820738" y="4714875"/>
          <p14:tracePt t="57949" x="830263" y="4751388"/>
          <p14:tracePt t="57957" x="838200" y="4768850"/>
          <p14:tracePt t="57965" x="847725" y="4768850"/>
          <p14:tracePt t="57973" x="847725" y="4778375"/>
          <p14:tracePt t="57981" x="847725" y="4787900"/>
          <p14:tracePt t="57989" x="857250" y="4805363"/>
          <p14:tracePt t="57997" x="866775" y="4805363"/>
          <p14:tracePt t="58005" x="866775" y="4824413"/>
          <p14:tracePt t="58013" x="866775" y="4860925"/>
          <p14:tracePt t="58021" x="866775" y="4951413"/>
          <p14:tracePt t="58029" x="866775" y="5043488"/>
          <p14:tracePt t="58252" x="884238" y="5006975"/>
          <p14:tracePt t="58259" x="911225" y="4970463"/>
          <p14:tracePt t="58268" x="930275" y="4960938"/>
          <p14:tracePt t="58275" x="939800" y="4960938"/>
          <p14:tracePt t="58283" x="966788" y="4960938"/>
          <p14:tracePt t="58291" x="984250" y="4960938"/>
          <p14:tracePt t="58299" x="1011238" y="4951413"/>
          <p14:tracePt t="58307" x="1057275" y="4943475"/>
          <p14:tracePt t="58315" x="1076325" y="4943475"/>
          <p14:tracePt t="58323" x="1084263" y="4943475"/>
          <p14:tracePt t="58347" x="1103313" y="4943475"/>
          <p14:tracePt t="58355" x="1120775" y="4943475"/>
          <p14:tracePt t="58365" x="1166813" y="4943475"/>
          <p14:tracePt t="58375" x="1193800" y="4943475"/>
          <p14:tracePt t="58383" x="1293813" y="4960938"/>
          <p14:tracePt t="58391" x="1422400" y="4970463"/>
          <p14:tracePt t="58399" x="1549400" y="4970463"/>
          <p14:tracePt t="58407" x="1658938" y="4970463"/>
          <p14:tracePt t="58415" x="1860550" y="4970463"/>
          <p14:tracePt t="58428" x="2024063" y="4970463"/>
          <p14:tracePt t="58436" x="2224088" y="4970463"/>
          <p14:tracePt t="58444" x="2352675" y="4987925"/>
          <p14:tracePt t="58452" x="2598738" y="4987925"/>
          <p14:tracePt t="58462" x="2798763" y="4997450"/>
          <p14:tracePt t="58468" x="2944813" y="4997450"/>
          <p14:tracePt t="58478" x="3127375" y="5016500"/>
          <p14:tracePt t="58486" x="3254375" y="5016500"/>
          <p14:tracePt t="58495" x="3346450" y="5016500"/>
          <p14:tracePt t="58501" x="3527425" y="5033963"/>
          <p14:tracePt t="58509" x="3656013" y="5043488"/>
          <p14:tracePt t="58517" x="3783013" y="5043488"/>
          <p14:tracePt t="58526" x="3875088" y="5043488"/>
          <p14:tracePt t="58533" x="4021138" y="5043488"/>
          <p14:tracePt t="58541" x="4111625" y="5043488"/>
          <p14:tracePt t="58549" x="4257675" y="5043488"/>
          <p14:tracePt t="58557" x="4348163" y="5043488"/>
          <p14:tracePt t="58565" x="4457700" y="5043488"/>
          <p14:tracePt t="58573" x="4567238" y="5043488"/>
          <p14:tracePt t="58581" x="4749800" y="5043488"/>
          <p14:tracePt t="58593" x="4803775" y="5043488"/>
          <p14:tracePt t="58602" x="5241925" y="5043488"/>
          <p14:tracePt t="58611" x="5334000" y="5043488"/>
          <p14:tracePt t="58617" x="5514975" y="5043488"/>
          <p14:tracePt t="58627" x="5643563" y="5043488"/>
          <p14:tracePt t="58634" x="5761038" y="5024438"/>
          <p14:tracePt t="58644" x="5926138" y="5006975"/>
          <p14:tracePt t="58649" x="6053138" y="5006975"/>
          <p14:tracePt t="58658" x="6126163" y="4997450"/>
          <p14:tracePt t="58665" x="6291263" y="4979988"/>
          <p14:tracePt t="58674" x="6399213" y="4979988"/>
          <p14:tracePt t="58683" x="6600825" y="4970463"/>
          <p14:tracePt t="58689" x="6710363" y="4970463"/>
          <p14:tracePt t="58698" x="6783388" y="4970463"/>
          <p14:tracePt t="58705" x="6856413" y="4970463"/>
          <p14:tracePt t="58713" x="6937375" y="4970463"/>
          <p14:tracePt t="58721" x="7029450" y="4970463"/>
          <p14:tracePt t="58729" x="7083425" y="4970463"/>
          <p14:tracePt t="58739" x="7156450" y="4951413"/>
          <p14:tracePt t="58745" x="7212013" y="4951413"/>
          <p14:tracePt t="58755" x="7256463" y="4951413"/>
          <p14:tracePt t="58761" x="7292975" y="4951413"/>
          <p14:tracePt t="58771" x="7356475" y="4943475"/>
          <p14:tracePt t="58779" x="7412038" y="4943475"/>
          <p14:tracePt t="58787" x="7466013" y="4943475"/>
          <p14:tracePt t="58795" x="7502525" y="4943475"/>
          <p14:tracePt t="58803" x="7567613" y="4933950"/>
          <p14:tracePt t="58811" x="7639050" y="4933950"/>
          <p14:tracePt t="58819" x="7675563" y="4933950"/>
          <p14:tracePt t="58827" x="7731125" y="4924425"/>
          <p14:tracePt t="58835" x="7813675" y="4924425"/>
          <p14:tracePt t="58843" x="7850188" y="4924425"/>
          <p14:tracePt t="58851" x="7894638" y="4914900"/>
          <p14:tracePt t="58859" x="7921625" y="4914900"/>
          <p14:tracePt t="58867" x="7950200" y="4897438"/>
          <p14:tracePt t="58877" x="7977188" y="4887913"/>
          <p14:tracePt t="58887" x="7994650" y="4887913"/>
          <p14:tracePt t="58896" x="8013700" y="4887913"/>
          <p14:tracePt t="58903" x="8031163" y="4878388"/>
          <p14:tracePt t="58911" x="8040688" y="4870450"/>
          <p14:tracePt t="58919" x="8050213" y="4870450"/>
          <p14:tracePt t="58927" x="8067675" y="4860925"/>
          <p14:tracePt t="58935" x="8077200" y="4860925"/>
          <p14:tracePt t="58943" x="8086725" y="4860925"/>
          <p14:tracePt t="58951" x="8096250" y="4851400"/>
          <p14:tracePt t="58959" x="8104188" y="4841875"/>
          <p14:tracePt t="58967" x="8123238" y="4824413"/>
          <p14:tracePt t="58975" x="8140700" y="4805363"/>
          <p14:tracePt t="58983" x="8150225" y="4787900"/>
          <p14:tracePt t="58991" x="8169275" y="4778375"/>
          <p14:tracePt t="58999" x="8186738" y="4741863"/>
          <p14:tracePt t="59007" x="8204200" y="4714875"/>
          <p14:tracePt t="59015" x="8213725" y="4687888"/>
          <p14:tracePt t="59023" x="8232775" y="4641850"/>
          <p14:tracePt t="59031" x="8240713" y="4614863"/>
          <p14:tracePt t="59041" x="8277225" y="4541838"/>
          <p14:tracePt t="59049" x="8305800" y="4459288"/>
          <p14:tracePt t="59058" x="8369300" y="4295775"/>
          <p14:tracePt t="59065" x="8415338" y="4176713"/>
          <p14:tracePt t="59073" x="8442325" y="4049713"/>
          <p14:tracePt t="59083" x="8451850" y="3930650"/>
          <p14:tracePt t="59093" x="8469313" y="3803650"/>
          <p14:tracePt t="59101" x="8469313" y="3502025"/>
          <p14:tracePt t="59109" x="8469313" y="3429000"/>
          <p14:tracePt t="59117" x="8451850" y="3346450"/>
          <p14:tracePt t="59125" x="8423275" y="3273425"/>
          <p14:tracePt t="59133" x="8405813" y="3228975"/>
          <p14:tracePt t="59142" x="8369300" y="3163888"/>
          <p14:tracePt t="59149" x="8342313" y="3127375"/>
          <p14:tracePt t="59159" x="8323263" y="3073400"/>
          <p14:tracePt t="59164" x="8277225" y="2990850"/>
          <p14:tracePt t="59173" x="8250238" y="2946400"/>
          <p14:tracePt t="59181" x="8213725" y="2900363"/>
          <p14:tracePt t="59189" x="8196263" y="2854325"/>
          <p14:tracePt t="59197" x="8159750" y="2790825"/>
          <p14:tracePt t="59204" x="8123238" y="2727325"/>
          <p14:tracePt t="59213" x="8096250" y="2690813"/>
          <p14:tracePt t="59221" x="8040688" y="2644775"/>
          <p14:tracePt t="59229" x="8031163" y="2635250"/>
          <p14:tracePt t="59237" x="8013700" y="2617788"/>
          <p14:tracePt t="59246" x="7994650" y="2598738"/>
          <p14:tracePt t="59253" x="7950200" y="2581275"/>
          <p14:tracePt t="59263" x="7931150" y="2562225"/>
          <p14:tracePt t="59269" x="7913688" y="2554288"/>
          <p14:tracePt t="59277" x="7885113" y="2535238"/>
          <p14:tracePt t="59287" x="7840663" y="2525713"/>
          <p14:tracePt t="59297" x="7813675" y="2508250"/>
          <p14:tracePt t="59305" x="7758113" y="2498725"/>
          <p14:tracePt t="59313" x="7667625" y="2481263"/>
          <p14:tracePt t="59321" x="7567613" y="2471738"/>
          <p14:tracePt t="59331" x="7512050" y="2462213"/>
          <p14:tracePt t="59339" x="7412038" y="2444750"/>
          <p14:tracePt t="59347" x="7265988" y="2435225"/>
          <p14:tracePt t="59355" x="7102475" y="2435225"/>
          <p14:tracePt t="59363" x="7046913" y="2435225"/>
          <p14:tracePt t="59371" x="6864350" y="2435225"/>
          <p14:tracePt t="59379" x="6754813" y="2435225"/>
          <p14:tracePt t="59387" x="6508750" y="2435225"/>
          <p14:tracePt t="59399" x="6326188" y="2435225"/>
          <p14:tracePt t="59407" x="5889625" y="2435225"/>
          <p14:tracePt t="59415" x="5688013" y="2435225"/>
          <p14:tracePt t="59423" x="5334000" y="2435225"/>
          <p14:tracePt t="59431" x="5151438" y="2435225"/>
          <p14:tracePt t="59439" x="4949825" y="2435225"/>
          <p14:tracePt t="59447" x="4594225" y="2435225"/>
          <p14:tracePt t="59455" x="4221163" y="2444750"/>
          <p14:tracePt t="59463" x="3992563" y="2444750"/>
          <p14:tracePt t="59471" x="3536950" y="2462213"/>
          <p14:tracePt t="59479" x="3354388" y="2481263"/>
          <p14:tracePt t="59487" x="2990850" y="2498725"/>
          <p14:tracePt t="59497" x="2835275" y="2498725"/>
          <p14:tracePt t="59507" x="2652713" y="2517775"/>
          <p14:tracePt t="59514" x="2489200" y="2517775"/>
          <p14:tracePt t="59523" x="2389188" y="2525713"/>
          <p14:tracePt t="59530" x="2243138" y="2525713"/>
          <p14:tracePt t="59539" x="2170113" y="2525713"/>
          <p14:tracePt t="59547" x="2133600" y="2535238"/>
          <p14:tracePt t="59555" x="2070100" y="2535238"/>
          <p14:tracePt t="59563" x="1997075" y="2535238"/>
          <p14:tracePt t="59571" x="1960563" y="2535238"/>
          <p14:tracePt t="59581" x="1914525" y="2535238"/>
          <p14:tracePt t="59587" x="1895475" y="2535238"/>
          <p14:tracePt t="59637" x="1895475" y="2544763"/>
          <p14:tracePt t="59645" x="1905000" y="2562225"/>
          <p14:tracePt t="59653" x="1941513" y="2598738"/>
          <p14:tracePt t="59661" x="2024063" y="2635250"/>
          <p14:tracePt t="59669" x="2143125" y="2662238"/>
          <p14:tracePt t="59677" x="2287588" y="2727325"/>
          <p14:tracePt t="59685" x="2498725" y="2754313"/>
          <p14:tracePt t="59693" x="2643188" y="2790825"/>
          <p14:tracePt t="59700" x="2871788" y="2808288"/>
          <p14:tracePt t="59710" x="3071813" y="2808288"/>
          <p14:tracePt t="59717" x="3217863" y="2817813"/>
          <p14:tracePt t="59725" x="3436938" y="2817813"/>
          <p14:tracePt t="59733" x="3600450" y="2836863"/>
          <p14:tracePt t="59741" x="3673475" y="2844800"/>
          <p14:tracePt t="59749" x="3775075" y="2844800"/>
          <p14:tracePt t="59758" x="3883025" y="2863850"/>
          <p14:tracePt t="59767" x="3919538" y="2863850"/>
          <p14:tracePt t="59773" x="3956050" y="2873375"/>
          <p14:tracePt t="59863" x="3956050" y="2890838"/>
          <p14:tracePt t="59869" x="3919538" y="2890838"/>
          <p14:tracePt t="59877" x="3883025" y="2900363"/>
          <p14:tracePt t="59885" x="3838575" y="2917825"/>
          <p14:tracePt t="59896" x="3775075" y="2936875"/>
          <p14:tracePt t="59903" x="3738563" y="2946400"/>
          <p14:tracePt t="59912" x="3673475" y="2954338"/>
          <p14:tracePt t="59919" x="3600450" y="2963863"/>
          <p14:tracePt t="59927" x="3536950" y="2990850"/>
          <p14:tracePt t="59935" x="3446463" y="3009900"/>
          <p14:tracePt t="59943" x="3363913" y="3017838"/>
          <p14:tracePt t="59951" x="3300413" y="3046413"/>
          <p14:tracePt t="59959" x="3244850" y="3054350"/>
          <p14:tracePt t="59967" x="3200400" y="3082925"/>
          <p14:tracePt t="59975" x="3181350" y="3100388"/>
          <p14:tracePt t="59983" x="3171825" y="3109913"/>
          <p14:tracePt t="59991" x="3163888" y="3119438"/>
          <p14:tracePt t="59999" x="3163888" y="3136900"/>
          <p14:tracePt t="60007" x="3163888" y="3146425"/>
          <p14:tracePt t="60015" x="3163888" y="3155950"/>
          <p14:tracePt t="60023" x="3163888" y="3163888"/>
          <p14:tracePt t="60031" x="3171825" y="3182938"/>
          <p14:tracePt t="60039" x="3181350" y="3182938"/>
          <p14:tracePt t="60047" x="3190875" y="3192463"/>
          <p14:tracePt t="60055" x="3217863" y="3209925"/>
          <p14:tracePt t="60063" x="3281363" y="3219450"/>
          <p14:tracePt t="60070" x="3400425" y="3246438"/>
          <p14:tracePt t="60080" x="3546475" y="3265488"/>
          <p14:tracePt t="60088" x="3729038" y="3273425"/>
          <p14:tracePt t="60098" x="3892550" y="3273425"/>
          <p14:tracePt t="60106" x="4084638" y="3273425"/>
          <p14:tracePt t="60116" x="4248150" y="3273425"/>
          <p14:tracePt t="60123" x="4340225" y="3273425"/>
          <p14:tracePt t="60131" x="4494213" y="3273425"/>
          <p14:tracePt t="60139" x="4530725" y="3273425"/>
          <p14:tracePt t="60147" x="4586288" y="3273425"/>
          <p14:tracePt t="60155" x="4613275" y="3273425"/>
          <p14:tracePt t="60164" x="4640263" y="3273425"/>
          <p14:tracePt t="60171" x="4686300" y="3273425"/>
          <p14:tracePt t="60181" x="4722813" y="3273425"/>
          <p14:tracePt t="60187" x="4776788" y="3273425"/>
          <p14:tracePt t="60198" x="4849813" y="3273425"/>
          <p14:tracePt t="60203" x="4913313" y="3273425"/>
          <p14:tracePt t="60213" x="5005388" y="3255963"/>
          <p14:tracePt t="60221" x="5068888" y="3246438"/>
          <p14:tracePt t="60229" x="5105400" y="3236913"/>
          <p14:tracePt t="60237" x="5132388" y="3236913"/>
          <p14:tracePt t="60245" x="5151438" y="3236913"/>
          <p14:tracePt t="60253" x="5187950" y="3228975"/>
          <p14:tracePt t="60261" x="5195888" y="3228975"/>
          <p14:tracePt t="60269" x="5214938" y="3228975"/>
          <p14:tracePt t="60277" x="5232400" y="3228975"/>
          <p14:tracePt t="60285" x="5251450" y="3228975"/>
          <p14:tracePt t="60301" x="5260975" y="3228975"/>
          <p14:tracePt t="60337" x="5260975" y="3236913"/>
          <p14:tracePt t="60345" x="5241925" y="3273425"/>
          <p14:tracePt t="60353" x="5214938" y="3302000"/>
          <p14:tracePt t="60361" x="5168900" y="3375025"/>
          <p14:tracePt t="60369" x="5114925" y="3455988"/>
          <p14:tracePt t="60377" x="5078413" y="3502025"/>
          <p14:tracePt t="60515" x="5078413" y="3438525"/>
          <p14:tracePt t="60523" x="5078413" y="3346450"/>
          <p14:tracePt t="60530" x="5078413" y="3292475"/>
          <p14:tracePt t="60539" x="5078413" y="3282950"/>
          <p14:tracePt t="60547" x="5049838" y="3265488"/>
          <p14:tracePt t="60555" x="5022850" y="3265488"/>
          <p14:tracePt t="60563" x="4995863" y="3265488"/>
          <p14:tracePt t="60571" x="4949825" y="3265488"/>
          <p14:tracePt t="60579" x="4876800" y="3282950"/>
          <p14:tracePt t="60587" x="4786313" y="3309938"/>
          <p14:tracePt t="60596" x="4667250" y="3338513"/>
          <p14:tracePt t="60603" x="4557713" y="3365500"/>
          <p14:tracePt t="60612" x="4421188" y="3411538"/>
          <p14:tracePt t="60619" x="4330700" y="3419475"/>
          <p14:tracePt t="60628" x="4094163" y="3475038"/>
          <p14:tracePt t="60636" x="3965575" y="3502025"/>
          <p14:tracePt t="60644" x="3875088" y="3502025"/>
          <p14:tracePt t="60652" x="3719513" y="3529013"/>
          <p14:tracePt t="60661" x="3592513" y="3548063"/>
          <p14:tracePt t="60667" x="3519488" y="3556000"/>
          <p14:tracePt t="60675" x="3436938" y="3584575"/>
          <p14:tracePt t="60683" x="3409950" y="3584575"/>
          <p14:tracePt t="60691" x="3382963" y="3611563"/>
          <p14:tracePt t="60699" x="3363913" y="3621088"/>
          <p14:tracePt t="60706" x="3346450" y="3629025"/>
          <p14:tracePt t="60715" x="3336925" y="3629025"/>
          <p14:tracePt t="60725" x="3317875" y="3638550"/>
          <p14:tracePt t="60730" x="3300413" y="3648075"/>
          <p14:tracePt t="60741" x="3281363" y="3648075"/>
          <p14:tracePt t="60747" x="3273425" y="3665538"/>
          <p14:tracePt t="60757" x="3254375" y="3694113"/>
          <p14:tracePt t="60763" x="3236913" y="3702050"/>
          <p14:tracePt t="60773" x="3227388" y="3702050"/>
          <p14:tracePt t="60781" x="3208338" y="3711575"/>
          <p14:tracePt t="60789" x="3190875" y="3721100"/>
          <p14:tracePt t="60797" x="3171825" y="3730625"/>
          <p14:tracePt t="60806" x="3163888" y="3730625"/>
          <p14:tracePt t="60817" x="3144838" y="3730625"/>
          <p14:tracePt t="60833" x="3136900" y="3730625"/>
          <p14:tracePt t="60983" x="3127375" y="3738563"/>
          <p14:tracePt t="61015" x="3117850" y="3738563"/>
          <p14:tracePt t="61021" x="3117850" y="3748088"/>
          <p14:tracePt t="61031" x="3108325" y="3748088"/>
          <p14:tracePt t="61202" x="3100388" y="3748088"/>
          <p14:tracePt t="61223" x="3090863" y="3748088"/>
          <p14:tracePt t="61244" x="3081338" y="3748088"/>
          <p14:tracePt t="61305" x="3071813" y="3748088"/>
          <p14:tracePt t="61345" x="3063875" y="3748088"/>
          <p14:tracePt t="61353" x="3054350" y="3748088"/>
          <p14:tracePt t="61361" x="3035300" y="3748088"/>
          <p14:tracePt t="61369" x="3017838" y="3748088"/>
          <p14:tracePt t="61377" x="2998788" y="3748088"/>
          <p14:tracePt t="61385" x="2971800" y="3748088"/>
          <p14:tracePt t="61393" x="2954338" y="3748088"/>
          <p14:tracePt t="61402" x="2935288" y="3748088"/>
          <p14:tracePt t="61410" x="2925763" y="3748088"/>
          <p14:tracePt t="61417" x="2917825" y="3748088"/>
          <p14:tracePt t="61426" x="2908300" y="3748088"/>
          <p14:tracePt t="61489" x="2908300" y="3757613"/>
          <p14:tracePt t="61505" x="2908300" y="3767138"/>
          <p14:tracePt t="61513" x="2908300" y="3775075"/>
          <p14:tracePt t="61529" x="2917825" y="3784600"/>
          <p14:tracePt t="61539" x="2935288" y="3794125"/>
          <p14:tracePt t="61549" x="2944813" y="3794125"/>
          <p14:tracePt t="61557" x="2962275" y="3794125"/>
          <p14:tracePt t="61565" x="2981325" y="3794125"/>
          <p14:tracePt t="61573" x="3008313" y="3811588"/>
          <p14:tracePt t="61581" x="3017838" y="3811588"/>
          <p14:tracePt t="61589" x="3044825" y="3811588"/>
          <p14:tracePt t="61599" x="3071813" y="3821113"/>
          <p14:tracePt t="61604" x="3100388" y="3821113"/>
          <p14:tracePt t="61615" x="3136900" y="3821113"/>
          <p14:tracePt t="61621" x="3154363" y="3830638"/>
          <p14:tracePt t="61731" x="3154363" y="3840163"/>
          <p14:tracePt t="61739" x="3154363" y="3875088"/>
          <p14:tracePt t="61747" x="3163888" y="3894138"/>
          <p14:tracePt t="61755" x="3163888" y="3911600"/>
          <p14:tracePt t="61765" x="3163888" y="3930650"/>
          <p14:tracePt t="61771" x="3163888" y="3940175"/>
          <p14:tracePt t="61779" x="3163888" y="3948113"/>
          <p14:tracePt t="61787" x="3163888" y="3967163"/>
          <p14:tracePt t="61795" x="3163888" y="3976688"/>
          <p14:tracePt t="61803" x="3163888" y="3984625"/>
          <p14:tracePt t="61811" x="3163888" y="3994150"/>
          <p14:tracePt t="61819" x="3163888" y="4013200"/>
          <p14:tracePt t="61827" x="3163888" y="4021138"/>
          <p14:tracePt t="61835" x="3163888" y="4030663"/>
          <p14:tracePt t="61843" x="3163888" y="4049713"/>
          <p14:tracePt t="61851" x="3163888" y="4067175"/>
          <p14:tracePt t="61860" x="3163888" y="4076700"/>
          <p14:tracePt t="61868" x="3163888" y="4086225"/>
          <p14:tracePt t="61878" x="3163888" y="4103688"/>
          <p14:tracePt t="61894" x="3154363" y="4113213"/>
          <p14:tracePt t="61901" x="3136900" y="4122738"/>
          <p14:tracePt t="61909" x="3127375" y="4130675"/>
          <p14:tracePt t="61915" x="3117850" y="4140200"/>
          <p14:tracePt t="61925" x="3100388" y="4159250"/>
          <p14:tracePt t="61933" x="3081338" y="4167188"/>
          <p14:tracePt t="61941" x="3063875" y="4176713"/>
          <p14:tracePt t="61949" x="3035300" y="4195763"/>
          <p14:tracePt t="61957" x="3017838" y="4195763"/>
          <p14:tracePt t="61965" x="3008313" y="4203700"/>
          <p14:tracePt t="61973" x="2998788" y="4203700"/>
          <p14:tracePt t="61981" x="2990850" y="4213225"/>
          <p14:tracePt t="62167" x="2990850" y="4222750"/>
          <p14:tracePt t="62224" x="2981325" y="4222750"/>
          <p14:tracePt t="62232" x="2925763" y="4186238"/>
          <p14:tracePt t="62240" x="2881313" y="4167188"/>
          <p14:tracePt t="62248" x="2835275" y="4140200"/>
          <p14:tracePt t="62257" x="2808288" y="4122738"/>
          <p14:tracePt t="62267" x="2762250" y="4103688"/>
          <p14:tracePt t="62276" x="2744788" y="4086225"/>
          <p14:tracePt t="62283" x="2735263" y="4067175"/>
          <p14:tracePt t="62291" x="2725738" y="4057650"/>
          <p14:tracePt t="62299" x="2725738" y="4049713"/>
          <p14:tracePt t="62307" x="2725738" y="4030663"/>
          <p14:tracePt t="62317" x="2725738" y="4021138"/>
          <p14:tracePt t="62327" x="2725738" y="4003675"/>
          <p14:tracePt t="62334" x="2744788" y="3984625"/>
          <p14:tracePt t="62343" x="2808288" y="3948113"/>
          <p14:tracePt t="62351" x="2835275" y="3940175"/>
          <p14:tracePt t="62359" x="2862263" y="3921125"/>
          <p14:tracePt t="62368" x="2898775" y="3903663"/>
          <p14:tracePt t="62380" x="2917825" y="3884613"/>
          <p14:tracePt t="62383" x="2925763" y="3848100"/>
          <p14:tracePt t="62391" x="2944813" y="3830638"/>
          <p14:tracePt t="62399" x="2944813" y="3811588"/>
          <p14:tracePt t="62407" x="2954338" y="3794125"/>
          <p14:tracePt t="62415" x="2954338" y="3775075"/>
          <p14:tracePt t="62431" x="2954338" y="3767138"/>
          <p14:tracePt t="62449" x="2954338" y="3757613"/>
          <p14:tracePt t="62455" x="2954338" y="3748088"/>
          <p14:tracePt t="62490" x="2954338" y="3738563"/>
          <p14:tracePt t="62506" x="2962275" y="3730625"/>
          <p14:tracePt t="62515" x="2981325" y="3730625"/>
          <p14:tracePt t="62521" x="2998788" y="3721100"/>
          <p14:tracePt t="62532" x="3035300" y="3721100"/>
          <p14:tracePt t="62537" x="3081338" y="3721100"/>
          <p14:tracePt t="62546" x="3136900" y="3721100"/>
          <p14:tracePt t="62553" x="3208338" y="3721100"/>
          <p14:tracePt t="62561" x="3244850" y="3721100"/>
          <p14:tracePt t="62573" x="3290888" y="3721100"/>
          <p14:tracePt t="62580" x="3317875" y="3721100"/>
          <p14:tracePt t="62589" x="3327400" y="3730625"/>
          <p14:tracePt t="62606" x="3327400" y="3738563"/>
          <p14:tracePt t="62618" x="3327400" y="3748088"/>
          <p14:tracePt t="62622" x="3327400" y="3767138"/>
          <p14:tracePt t="62632" x="3327400" y="3794125"/>
          <p14:tracePt t="62638" x="3309938" y="3811588"/>
          <p14:tracePt t="62648" x="3300413" y="3840163"/>
          <p14:tracePt t="62654" x="3273425" y="3867150"/>
          <p14:tracePt t="62662" x="3263900" y="3894138"/>
          <p14:tracePt t="62670" x="3244850" y="3911600"/>
          <p14:tracePt t="62677" x="3227388" y="3957638"/>
          <p14:tracePt t="62685" x="3217863" y="3984625"/>
          <p14:tracePt t="62693" x="3190875" y="4013200"/>
          <p14:tracePt t="62701" x="3171825" y="4040188"/>
          <p14:tracePt t="62709" x="3163888" y="4067175"/>
          <p14:tracePt t="62717" x="3154363" y="4094163"/>
          <p14:tracePt t="62725" x="3136900" y="4103688"/>
          <p14:tracePt t="62735" x="3127375" y="4122738"/>
          <p14:tracePt t="62741" x="3117850" y="4130675"/>
          <p14:tracePt t="62760" x="3108325" y="4130675"/>
          <p14:tracePt t="62769" x="3108325" y="4140200"/>
          <p14:tracePt t="62987" x="3100388" y="4122738"/>
          <p14:tracePt t="62997" x="3090863" y="4103688"/>
          <p14:tracePt t="63003" x="3081338" y="4076700"/>
          <p14:tracePt t="63013" x="3063875" y="4030663"/>
          <p14:tracePt t="63020" x="3035300" y="4013200"/>
          <p14:tracePt t="63034" x="3008313" y="3967163"/>
          <p14:tracePt t="63035" x="2990850" y="3940175"/>
          <p14:tracePt t="63046" x="2971800" y="3921125"/>
          <p14:tracePt t="63053" x="2954338" y="3894138"/>
          <p14:tracePt t="63061" x="2944813" y="3875088"/>
          <p14:tracePt t="63093" x="2944813" y="3867150"/>
          <p14:tracePt t="63100" x="2944813" y="3857625"/>
          <p14:tracePt t="63117" x="2954338" y="3848100"/>
          <p14:tracePt t="63125" x="2962275" y="3848100"/>
          <p14:tracePt t="63133" x="2981325" y="3840163"/>
          <p14:tracePt t="63141" x="2990850" y="3840163"/>
          <p14:tracePt t="63162" x="3008313" y="3840163"/>
          <p14:tracePt t="63165" x="3017838" y="3840163"/>
          <p14:tracePt t="63173" x="3027363" y="3830638"/>
          <p14:tracePt t="63230" x="3027363" y="3821113"/>
          <p14:tracePt t="63238" x="3017838" y="3811588"/>
          <p14:tracePt t="63249" x="3008313" y="3811588"/>
          <p14:tracePt t="63253" x="2998788" y="3811588"/>
          <p14:tracePt t="63261" x="2990850" y="3803650"/>
          <p14:tracePt t="63269" x="2971800" y="3803650"/>
          <p14:tracePt t="63279" x="2954338" y="3794125"/>
          <p14:tracePt t="63290" x="2954338" y="3784600"/>
          <p14:tracePt t="63579" x="2962275" y="3784600"/>
          <p14:tracePt t="63604" x="2971800" y="3784600"/>
          <p14:tracePt t="63637" x="2981325" y="3784600"/>
          <p14:tracePt t="63665" x="2990850" y="3784600"/>
          <p14:tracePt t="63713" x="2990850" y="3775075"/>
          <p14:tracePt t="63729" x="2990850" y="3767138"/>
          <p14:tracePt t="63745" x="2990850" y="3757613"/>
          <p14:tracePt t="63753" x="2990850" y="3748088"/>
          <p14:tracePt t="63801" x="3027363" y="3748088"/>
          <p14:tracePt t="63809" x="3081338" y="3748088"/>
          <p14:tracePt t="63817" x="3136900" y="3748088"/>
          <p14:tracePt t="63825" x="3208338" y="3748088"/>
          <p14:tracePt t="63833" x="3273425" y="3730625"/>
          <p14:tracePt t="63841" x="3382963" y="3730625"/>
          <p14:tracePt t="63851" x="3473450" y="3730625"/>
          <p14:tracePt t="63861" x="3582988" y="3730625"/>
          <p14:tracePt t="63869" x="3656013" y="3730625"/>
          <p14:tracePt t="63879" x="3702050" y="3730625"/>
          <p14:tracePt t="63887" x="3729038" y="3730625"/>
          <p14:tracePt t="63893" x="3738563" y="3730625"/>
          <p14:tracePt t="63924" x="3738563" y="3738563"/>
          <p14:tracePt t="63934" x="3738563" y="3748088"/>
          <p14:tracePt t="63939" x="3738563" y="3757613"/>
          <p14:tracePt t="63949" x="3738563" y="3775075"/>
          <p14:tracePt t="63959" x="3738563" y="3794125"/>
          <p14:tracePt t="63967" x="3738563" y="3821113"/>
          <p14:tracePt t="63975" x="3719513" y="3848100"/>
          <p14:tracePt t="63987" x="3702050" y="3867150"/>
          <p14:tracePt t="63996" x="3692525" y="3884613"/>
          <p14:tracePt t="64007" x="3673475" y="3903663"/>
          <p14:tracePt t="64015" x="3646488" y="3930650"/>
          <p14:tracePt t="64024" x="3629025" y="3940175"/>
          <p14:tracePt t="64035" x="3600450" y="3948113"/>
          <p14:tracePt t="64038" x="3582988" y="3957638"/>
          <p14:tracePt t="64048" x="3546475" y="3967163"/>
          <p14:tracePt t="64055" x="3519488" y="3976688"/>
          <p14:tracePt t="64064" x="3490913" y="3984625"/>
          <p14:tracePt t="64071" x="3455988" y="3994150"/>
          <p14:tracePt t="64079" x="3436938" y="4003675"/>
          <p14:tracePt t="64087" x="3400425" y="4013200"/>
          <p14:tracePt t="64095" x="3382963" y="4021138"/>
          <p14:tracePt t="64103" x="3346450" y="4030663"/>
          <p14:tracePt t="64112" x="3317875" y="4030663"/>
          <p14:tracePt t="64119" x="3300413" y="4040188"/>
          <p14:tracePt t="64127" x="3281363" y="4057650"/>
          <p14:tracePt t="64135" x="3263900" y="4057650"/>
          <p14:tracePt t="64147" x="3244850" y="4067175"/>
          <p14:tracePt t="64157" x="3217863" y="4067175"/>
          <p14:tracePt t="64163" x="3200400" y="4076700"/>
          <p14:tracePt t="64182" x="3154363" y="4094163"/>
          <p14:tracePt t="64190" x="3117850" y="4103688"/>
          <p14:tracePt t="64197" x="3100388" y="4103688"/>
          <p14:tracePt t="64205" x="3081338" y="4113213"/>
          <p14:tracePt t="64213" x="3063875" y="4113213"/>
          <p14:tracePt t="64221" x="3044825" y="4113213"/>
          <p14:tracePt t="64229" x="3044825" y="4122738"/>
          <p14:tracePt t="64237" x="3035300" y="4122738"/>
          <p14:tracePt t="64245" x="3027363" y="4122738"/>
          <p14:tracePt t="64277" x="3035300" y="4122738"/>
          <p14:tracePt t="64285" x="3063875" y="4122738"/>
          <p14:tracePt t="64293" x="3090863" y="4122738"/>
          <p14:tracePt t="64302" x="3136900" y="4122738"/>
          <p14:tracePt t="64309" x="3200400" y="4122738"/>
          <p14:tracePt t="64318" x="3254375" y="4122738"/>
          <p14:tracePt t="64325" x="3363913" y="4122738"/>
          <p14:tracePt t="64333" x="3446463" y="4122738"/>
          <p14:tracePt t="64341" x="3536950" y="4122738"/>
          <p14:tracePt t="64349" x="3592513" y="4130675"/>
          <p14:tracePt t="64357" x="3619500" y="4130675"/>
          <p14:tracePt t="64365" x="3629025" y="4140200"/>
          <p14:tracePt t="64373" x="3636963" y="4140200"/>
          <p14:tracePt t="64397" x="3636963" y="4149725"/>
          <p14:tracePt t="64407" x="3636963" y="4159250"/>
          <p14:tracePt t="64421" x="3636963" y="4167188"/>
          <p14:tracePt t="64429" x="3629025" y="4186238"/>
          <p14:tracePt t="64437" x="3619500" y="4195763"/>
          <p14:tracePt t="64445" x="3600450" y="4213225"/>
          <p14:tracePt t="64455" x="3600450" y="4222750"/>
          <p14:tracePt t="64465" x="3582988" y="4240213"/>
          <p14:tracePt t="64472" x="3563938" y="4259263"/>
          <p14:tracePt t="64482" x="3546475" y="4268788"/>
          <p14:tracePt t="64492" x="3490913" y="4313238"/>
          <p14:tracePt t="64500" x="3463925" y="4332288"/>
          <p14:tracePt t="64507" x="3436938" y="4349750"/>
          <p14:tracePt t="64519" x="3400425" y="4376738"/>
          <p14:tracePt t="64527" x="3363913" y="4395788"/>
          <p14:tracePt t="64535" x="3327400" y="4405313"/>
          <p14:tracePt t="64543" x="3254375" y="4441825"/>
          <p14:tracePt t="64551" x="3190875" y="4468813"/>
          <p14:tracePt t="64559" x="3117850" y="4495800"/>
          <p14:tracePt t="64567" x="3071813" y="4532313"/>
          <p14:tracePt t="64575" x="3027363" y="4551363"/>
          <p14:tracePt t="64585" x="2981325" y="4578350"/>
          <p14:tracePt t="64591" x="2935288" y="4595813"/>
          <p14:tracePt t="64599" x="2898775" y="4614863"/>
          <p14:tracePt t="64607" x="2881313" y="4632325"/>
          <p14:tracePt t="64623" x="2871788" y="4651375"/>
          <p14:tracePt t="64631" x="2844800" y="4678363"/>
          <p14:tracePt t="64639" x="2844800" y="4697413"/>
          <p14:tracePt t="64647" x="2835275" y="4697413"/>
          <p14:tracePt t="64655" x="2835275" y="4714875"/>
          <p14:tracePt t="64663" x="2835275" y="4724400"/>
          <p14:tracePt t="64671" x="2835275" y="4732338"/>
          <p14:tracePt t="64681" x="2844800" y="4741863"/>
          <p14:tracePt t="64686" x="2862263" y="4760913"/>
          <p14:tracePt t="64695" x="2889250" y="4768850"/>
          <p14:tracePt t="64704" x="2944813" y="4778375"/>
          <p14:tracePt t="64713" x="2981325" y="4778375"/>
          <p14:tracePt t="64725" x="3044825" y="4797425"/>
          <p14:tracePt t="64731" x="3227388" y="4805363"/>
          <p14:tracePt t="64741" x="3290888" y="4805363"/>
          <p14:tracePt t="64747" x="3482975" y="4805363"/>
          <p14:tracePt t="64757" x="3563938" y="4824413"/>
          <p14:tracePt t="64765" x="3746500" y="4824413"/>
          <p14:tracePt t="64774" x="3856038" y="4824413"/>
          <p14:tracePt t="64783" x="3948113" y="4824413"/>
          <p14:tracePt t="64789" x="4021138" y="4824413"/>
          <p14:tracePt t="64798" x="4075113" y="4824413"/>
          <p14:tracePt t="64806" x="4102100" y="4824413"/>
          <p14:tracePt t="64815" x="4111625" y="4824413"/>
          <p14:tracePt t="64837" x="4111625" y="4805363"/>
          <p14:tracePt t="64846" x="4121150" y="4787900"/>
          <p14:tracePt t="64853" x="4121150" y="4751388"/>
          <p14:tracePt t="64861" x="4129088" y="4705350"/>
          <p14:tracePt t="64869" x="4148138" y="4632325"/>
          <p14:tracePt t="64877" x="4157663" y="4587875"/>
          <p14:tracePt t="64885" x="4175125" y="4441825"/>
          <p14:tracePt t="64893" x="4202113" y="4340225"/>
          <p14:tracePt t="64901" x="4202113" y="4249738"/>
          <p14:tracePt t="64909" x="4230688" y="4086225"/>
          <p14:tracePt t="64919" x="4238625" y="3903663"/>
          <p14:tracePt t="64925" x="4257675" y="3721100"/>
          <p14:tracePt t="64933" x="4257675" y="3629025"/>
          <p14:tracePt t="64941" x="4275138" y="3502025"/>
          <p14:tracePt t="64950" x="4275138" y="3429000"/>
          <p14:tracePt t="64957" x="4257675" y="3392488"/>
          <p14:tracePt t="64967" x="4238625" y="3355975"/>
          <p14:tracePt t="64973" x="4194175" y="3302000"/>
          <p14:tracePt t="64981" x="4129088" y="3265488"/>
          <p14:tracePt t="64993" x="4048125" y="3219450"/>
          <p14:tracePt t="65004" x="4002088" y="3209925"/>
          <p14:tracePt t="65009" x="3838575" y="3163888"/>
          <p14:tracePt t="65019" x="3729038" y="3155950"/>
          <p14:tracePt t="65025" x="3500438" y="3136900"/>
          <p14:tracePt t="65035" x="3373438" y="3136900"/>
          <p14:tracePt t="65047" x="3190875" y="3136900"/>
          <p14:tracePt t="65055" x="2716213" y="3192463"/>
          <p14:tracePt t="65063" x="2589213" y="3200400"/>
          <p14:tracePt t="65071" x="2489200" y="3246438"/>
          <p14:tracePt t="65079" x="2389188" y="3302000"/>
          <p14:tracePt t="65087" x="2352675" y="3338513"/>
          <p14:tracePt t="65095" x="2316163" y="3402013"/>
          <p14:tracePt t="65104" x="2306638" y="3475038"/>
          <p14:tracePt t="65111" x="2306638" y="3548063"/>
          <p14:tracePt t="65120" x="2306638" y="3621088"/>
          <p14:tracePt t="65127" x="2324100" y="3794125"/>
          <p14:tracePt t="65135" x="2370138" y="3884613"/>
          <p14:tracePt t="65143" x="2397125" y="3967163"/>
          <p14:tracePt t="65162" x="2489200" y="4130675"/>
          <p14:tracePt t="65167" x="2543175" y="4232275"/>
          <p14:tracePt t="65175" x="2598738" y="4276725"/>
          <p14:tracePt t="65183" x="2635250" y="4322763"/>
          <p14:tracePt t="65191" x="2679700" y="4376738"/>
          <p14:tracePt t="65199" x="2781300" y="4449763"/>
          <p14:tracePt t="65207" x="2862263" y="4486275"/>
          <p14:tracePt t="65215" x="2917825" y="4495800"/>
          <p14:tracePt t="65225" x="3071813" y="4541838"/>
          <p14:tracePt t="65236" x="3127375" y="4559300"/>
          <p14:tracePt t="65244" x="3244850" y="4568825"/>
          <p14:tracePt t="65254" x="3336925" y="4568825"/>
          <p14:tracePt t="65259" x="3446463" y="4587875"/>
          <p14:tracePt t="65269" x="3536950" y="4587875"/>
          <p14:tracePt t="65276" x="3573463" y="4587875"/>
          <p14:tracePt t="65283" x="3646488" y="4595813"/>
          <p14:tracePt t="65296" x="3692525" y="4632325"/>
          <p14:tracePt t="65307" x="3775075" y="4797425"/>
          <p14:tracePt t="65311" x="3775075" y="4887913"/>
          <p14:tracePt t="65438" x="3692525" y="4778375"/>
          <p14:tracePt t="65446" x="3656013" y="4705350"/>
          <p14:tracePt t="65455" x="3636963" y="4587875"/>
          <p14:tracePt t="65466" x="3629025" y="4568825"/>
          <p14:tracePt t="65473" x="3629025" y="4605338"/>
          <p14:tracePt t="65480" x="3673475" y="4605338"/>
          <p14:tracePt t="65489" x="3709988" y="4605338"/>
          <p14:tracePt t="65497" x="3783013" y="4632325"/>
          <p14:tracePt t="65505" x="3938588" y="4668838"/>
          <p14:tracePt t="65513" x="4011613" y="4687888"/>
          <p14:tracePt t="65521" x="4065588" y="4697413"/>
          <p14:tracePt t="65529" x="4148138" y="4714875"/>
          <p14:tracePt t="65537" x="4194175" y="4724400"/>
          <p14:tracePt t="65545" x="4230688" y="4732338"/>
          <p14:tracePt t="65552" x="4257675" y="4732338"/>
          <p14:tracePt t="65561" x="4294188" y="4741863"/>
          <p14:tracePt t="65569" x="4303713" y="4741863"/>
          <p14:tracePt t="65639" x="4303713" y="4751388"/>
          <p14:tracePt t="65647" x="4311650" y="4751388"/>
          <p14:tracePt t="65655" x="4311650" y="4760913"/>
          <p14:tracePt t="65663" x="4311650" y="4768850"/>
          <p14:tracePt t="65671" x="4321175" y="4797425"/>
          <p14:tracePt t="65679" x="4330700" y="4824413"/>
          <p14:tracePt t="65687" x="4348163" y="4860925"/>
          <p14:tracePt t="65695" x="4376738" y="4997450"/>
          <p14:tracePt t="65703" x="4384675" y="5053013"/>
          <p14:tracePt t="65711" x="4403725" y="5170488"/>
          <p14:tracePt t="65719" x="4413250" y="5207000"/>
          <p14:tracePt t="65857" x="4413250" y="5197475"/>
          <p14:tracePt t="65863" x="4413250" y="5170488"/>
          <p14:tracePt t="65873" x="4413250" y="5126038"/>
          <p14:tracePt t="65879" x="4413250" y="5070475"/>
          <p14:tracePt t="65889" x="4413250" y="5043488"/>
          <p14:tracePt t="65897" x="4413250" y="5006975"/>
          <p14:tracePt t="65905" x="4413250" y="4970463"/>
          <p14:tracePt t="65913" x="4413250" y="4951413"/>
          <p14:tracePt t="65921" x="4430713" y="4924425"/>
          <p14:tracePt t="65929" x="4440238" y="4906963"/>
          <p14:tracePt t="65937" x="4440238" y="4887913"/>
          <p14:tracePt t="65953" x="4448175" y="4887913"/>
          <p14:tracePt t="65969" x="4457700" y="4887913"/>
          <p14:tracePt t="65977" x="4467225" y="4914900"/>
          <p14:tracePt t="65985" x="4484688" y="4943475"/>
          <p14:tracePt t="65993" x="4521200" y="4987925"/>
          <p14:tracePt t="66001" x="4567238" y="5043488"/>
          <p14:tracePt t="66009" x="4649788" y="5097463"/>
          <p14:tracePt t="66017" x="4695825" y="5116513"/>
          <p14:tracePt t="66025" x="4859338" y="5180013"/>
          <p14:tracePt t="66033" x="4959350" y="5207000"/>
          <p14:tracePt t="66041" x="5068888" y="5233988"/>
          <p14:tracePt t="66049" x="5205413" y="5262563"/>
          <p14:tracePt t="66057" x="5241925" y="5262563"/>
          <p14:tracePt t="66065" x="5334000" y="5289550"/>
          <p14:tracePt t="66073" x="5368925" y="5289550"/>
          <p14:tracePt t="66081" x="5424488" y="5289550"/>
          <p14:tracePt t="66089" x="5451475" y="5299075"/>
          <p14:tracePt t="66097" x="5497513" y="5299075"/>
          <p14:tracePt t="66105" x="5514975" y="5299075"/>
          <p14:tracePt t="66113" x="5524500" y="5299075"/>
          <p14:tracePt t="66147" x="5524500" y="5289550"/>
          <p14:tracePt t="66154" x="5514975" y="5280025"/>
          <p14:tracePt t="66165" x="5507038" y="5262563"/>
          <p14:tracePt t="66171" x="5507038" y="5253038"/>
          <p14:tracePt t="66179" x="5497513" y="5233988"/>
          <p14:tracePt t="66187" x="5497513" y="5226050"/>
          <p14:tracePt t="66195" x="5497513" y="5207000"/>
          <p14:tracePt t="66203" x="5497513" y="5197475"/>
          <p14:tracePt t="66210" x="5497513" y="5180013"/>
          <p14:tracePt t="66219" x="5497513" y="5170488"/>
          <p14:tracePt t="66228" x="5497513" y="5160963"/>
          <p14:tracePt t="66236" x="5497513" y="5153025"/>
          <p14:tracePt t="66244" x="5514975" y="5143500"/>
          <p14:tracePt t="66252" x="5534025" y="5133975"/>
          <p14:tracePt t="66259" x="5561013" y="5126038"/>
          <p14:tracePt t="66267" x="5588000" y="5116513"/>
          <p14:tracePt t="66277" x="5653088" y="5106988"/>
          <p14:tracePt t="66287" x="5707063" y="5080000"/>
          <p14:tracePt t="66296" x="5770563" y="5070475"/>
          <p14:tracePt t="66303" x="5826125" y="5070475"/>
          <p14:tracePt t="66311" x="5889625" y="5060950"/>
          <p14:tracePt t="66319" x="6016625" y="5033963"/>
          <p14:tracePt t="66327" x="6089650" y="5016500"/>
          <p14:tracePt t="66338" x="6135688" y="5016500"/>
          <p14:tracePt t="66344" x="6235700" y="5006975"/>
          <p14:tracePt t="66354" x="6326188" y="4987925"/>
          <p14:tracePt t="66358" x="6435725" y="4979988"/>
          <p14:tracePt t="66366" x="6564313" y="4979988"/>
          <p14:tracePt t="66375" x="6654800" y="4979988"/>
          <p14:tracePt t="66383" x="6800850" y="4979988"/>
          <p14:tracePt t="66391" x="6964363" y="4960938"/>
          <p14:tracePt t="66399" x="7056438" y="4960938"/>
          <p14:tracePt t="66407" x="7256463" y="4960938"/>
          <p14:tracePt t="66415" x="7439025" y="4960938"/>
          <p14:tracePt t="66423" x="7602538" y="4960938"/>
          <p14:tracePt t="66431" x="7804150" y="4960938"/>
          <p14:tracePt t="66439" x="7986713" y="4960938"/>
          <p14:tracePt t="66450" x="8132763" y="4960938"/>
          <p14:tracePt t="66456" x="8223250" y="4970463"/>
          <p14:tracePt t="66466" x="8386763" y="4979988"/>
          <p14:tracePt t="66474" x="8496300" y="4997450"/>
          <p14:tracePt t="66481" x="8578850" y="5024438"/>
          <p14:tracePt t="66489" x="8724900" y="5053013"/>
          <p14:tracePt t="66497" x="8807450" y="5080000"/>
          <p14:tracePt t="66505" x="8878888" y="5106988"/>
          <p14:tracePt t="66513" x="8961438" y="5143500"/>
          <p14:tracePt t="66521" x="9024938" y="5170488"/>
          <p14:tracePt t="66529" x="9107488" y="5207000"/>
          <p14:tracePt t="66709" x="9024938" y="5781675"/>
          <p14:tracePt t="66717" x="8943975" y="5837238"/>
          <p14:tracePt t="66727" x="8897938" y="5873750"/>
          <p14:tracePt t="66733" x="8851900" y="5900738"/>
          <p14:tracePt t="66743" x="8788400" y="5937250"/>
          <p14:tracePt t="66751" x="8724900" y="5954713"/>
          <p14:tracePt t="66759" x="8688388" y="5973763"/>
          <p14:tracePt t="66767" x="8642350" y="5983288"/>
          <p14:tracePt t="66775" x="8596313" y="5991225"/>
          <p14:tracePt t="66783" x="8542338" y="6000750"/>
          <p14:tracePt t="66791" x="8451850" y="6018213"/>
          <p14:tracePt t="66799" x="8369300" y="6027738"/>
          <p14:tracePt t="66807" x="8240713" y="6046788"/>
          <p14:tracePt t="66815" x="8132763" y="6054725"/>
          <p14:tracePt t="66823" x="8023225" y="6054725"/>
          <p14:tracePt t="66831" x="7894638" y="6073775"/>
          <p14:tracePt t="66839" x="7639050" y="6073775"/>
          <p14:tracePt t="66847" x="7548563" y="6073775"/>
          <p14:tracePt t="66855" x="7385050" y="6073775"/>
          <p14:tracePt t="66863" x="7219950" y="6073775"/>
          <p14:tracePt t="66873" x="7146925" y="6073775"/>
          <p14:tracePt t="66881" x="7000875" y="6073775"/>
          <p14:tracePt t="66888" x="6910388" y="6073775"/>
          <p14:tracePt t="66897" x="6856413" y="6073775"/>
          <p14:tracePt t="66903" x="6800850" y="6083300"/>
          <p14:tracePt t="66911" x="6764338" y="6083300"/>
          <p14:tracePt t="66919" x="6710363" y="6083300"/>
          <p14:tracePt t="66927" x="6654800" y="6083300"/>
          <p14:tracePt t="66935" x="6600825" y="6083300"/>
          <p14:tracePt t="66943" x="6508750" y="6083300"/>
          <p14:tracePt t="66951" x="6435725" y="6083300"/>
          <p14:tracePt t="66959" x="6291263" y="6073775"/>
          <p14:tracePt t="66967" x="6208713" y="6064250"/>
          <p14:tracePt t="66975" x="6172200" y="6064250"/>
          <p14:tracePt t="66983" x="6116638" y="6064250"/>
          <p14:tracePt t="66993" x="6035675" y="6054725"/>
          <p14:tracePt t="66999" x="6007100" y="6054725"/>
          <p14:tracePt t="67009" x="5980113" y="6054725"/>
          <p14:tracePt t="67015" x="5953125" y="6046788"/>
          <p14:tracePt t="67025" x="5926138" y="6046788"/>
          <p14:tracePt t="67033" x="5889625" y="6046788"/>
          <p14:tracePt t="67041" x="5862638" y="6046788"/>
          <p14:tracePt t="67049" x="5826125" y="6046788"/>
          <p14:tracePt t="67057" x="5807075" y="6046788"/>
          <p14:tracePt t="67065" x="5780088" y="6046788"/>
          <p14:tracePt t="67073" x="5753100" y="6037263"/>
          <p14:tracePt t="67081" x="5734050" y="6027738"/>
          <p14:tracePt t="67089" x="5707063" y="6027738"/>
          <p14:tracePt t="67097" x="5680075" y="6010275"/>
          <p14:tracePt t="67105" x="5653088" y="6000750"/>
          <p14:tracePt t="67113" x="5634038" y="5991225"/>
          <p14:tracePt t="67125" x="5597525" y="5983288"/>
          <p14:tracePt t="67133" x="5543550" y="5973763"/>
          <p14:tracePt t="67141" x="5514975" y="5964238"/>
          <p14:tracePt t="67149" x="5470525" y="5954713"/>
          <p14:tracePt t="67163" x="5451475" y="5946775"/>
          <p14:tracePt t="67165" x="5424488" y="5937250"/>
          <p14:tracePt t="67173" x="5397500" y="5918200"/>
          <p14:tracePt t="67181" x="5378450" y="5918200"/>
          <p14:tracePt t="67189" x="5368925" y="5918200"/>
          <p14:tracePt t="67197" x="5351463" y="5918200"/>
          <p14:tracePt t="67204" x="5341938" y="5910263"/>
          <p14:tracePt t="67213" x="5324475" y="5910263"/>
          <p14:tracePt t="67222" x="5314950" y="5900738"/>
          <p14:tracePt t="67231" x="5305425" y="5900738"/>
          <p14:tracePt t="67237" x="5287963" y="5891213"/>
          <p14:tracePt t="67245" x="5268913" y="5891213"/>
          <p14:tracePt t="67253" x="5260975" y="5881688"/>
          <p14:tracePt t="67261" x="5251450" y="5881688"/>
          <p14:tracePt t="67270" x="5241925" y="5881688"/>
          <p14:tracePt t="67277" x="5232400" y="5873750"/>
          <p14:tracePt t="67286" x="5224463" y="5873750"/>
          <p14:tracePt t="72433" x="5232400" y="5873750"/>
          <p14:tracePt t="72441" x="5251450" y="5873750"/>
          <p14:tracePt t="72450" x="5268913" y="5881688"/>
          <p14:tracePt t="72457" x="5297488" y="5891213"/>
          <p14:tracePt t="72465" x="5334000" y="5910263"/>
          <p14:tracePt t="72473" x="5378450" y="5946775"/>
          <p14:tracePt t="72481" x="5451475" y="5973763"/>
          <p14:tracePt t="72489" x="5514975" y="6010275"/>
          <p14:tracePt t="72499" x="5597525" y="6037263"/>
          <p14:tracePt t="72510" x="5724525" y="6083300"/>
          <p14:tracePt t="72519" x="5843588" y="6110288"/>
          <p14:tracePt t="72525" x="5926138" y="6137275"/>
          <p14:tracePt t="72533" x="6072188" y="6183313"/>
          <p14:tracePt t="72541" x="6218238" y="6229350"/>
          <p14:tracePt t="72549" x="6335713" y="6237288"/>
          <p14:tracePt t="72557" x="6427788" y="6265863"/>
          <p14:tracePt t="72565" x="6537325" y="6283325"/>
          <p14:tracePt t="72575" x="6618288" y="6292850"/>
          <p14:tracePt t="72585" x="6673850" y="6310313"/>
          <p14:tracePt t="72596" x="6764338" y="6310313"/>
          <p14:tracePt t="72601" x="6864350" y="6319838"/>
          <p14:tracePt t="72610" x="6992938" y="6319838"/>
          <p14:tracePt t="72619" x="7083425" y="6338888"/>
          <p14:tracePt t="72627" x="7138988" y="6338888"/>
          <p14:tracePt t="72633" x="7229475" y="6338888"/>
          <p14:tracePt t="72641" x="7302500" y="6338888"/>
          <p14:tracePt t="72649" x="7385050" y="6338888"/>
          <p14:tracePt t="72657" x="7439025" y="6338888"/>
          <p14:tracePt t="72667" x="7531100" y="6329363"/>
          <p14:tracePt t="72673" x="7594600" y="6319838"/>
          <p14:tracePt t="72681" x="7621588" y="6310313"/>
          <p14:tracePt t="72689" x="7675563" y="6292850"/>
          <p14:tracePt t="72697" x="7704138" y="6273800"/>
          <p14:tracePt t="72705" x="7748588" y="6256338"/>
          <p14:tracePt t="72713" x="7831138" y="6200775"/>
          <p14:tracePt t="72723" x="7867650" y="6183313"/>
          <p14:tracePt t="72730" x="7885113" y="6156325"/>
          <p14:tracePt t="72739" x="7931150" y="6127750"/>
          <p14:tracePt t="72747" x="7958138" y="6091238"/>
          <p14:tracePt t="72755" x="8004175" y="6054725"/>
          <p14:tracePt t="72764" x="8059738" y="6010275"/>
          <p14:tracePt t="72771" x="8077200" y="5991225"/>
          <p14:tracePt t="72780" x="8169275" y="5927725"/>
          <p14:tracePt t="72787" x="8196263" y="5910263"/>
          <p14:tracePt t="72797" x="8259763" y="5854700"/>
          <p14:tracePt t="72807" x="8305800" y="5818188"/>
          <p14:tracePt t="72815" x="8405813" y="5735638"/>
          <p14:tracePt t="72823" x="8423275" y="5718175"/>
          <p14:tracePt t="72834" x="8432800" y="5699125"/>
          <p14:tracePt t="72839" x="8451850" y="5672138"/>
          <p14:tracePt t="72847" x="8459788" y="5654675"/>
          <p14:tracePt t="72855" x="8469313" y="5635625"/>
          <p14:tracePt t="72863" x="8478838" y="5618163"/>
          <p14:tracePt t="72873" x="8488363" y="5599113"/>
          <p14:tracePt t="72883" x="8515350" y="5581650"/>
          <p14:tracePt t="72891" x="8515350" y="5572125"/>
          <p14:tracePt t="72899" x="8515350" y="5554663"/>
          <p14:tracePt t="72909" x="8523288" y="5535613"/>
          <p14:tracePt t="72919" x="8532813" y="5535613"/>
          <p14:tracePt t="72927" x="8542338" y="5481638"/>
          <p14:tracePt t="72936" x="8542338" y="5453063"/>
          <p14:tracePt t="72943" x="8559800" y="5426075"/>
          <p14:tracePt t="72951" x="8559800" y="5389563"/>
          <p14:tracePt t="72960" x="8559800" y="5362575"/>
          <p14:tracePt t="72967" x="8559800" y="5335588"/>
          <p14:tracePt t="72976" x="8559800" y="5299075"/>
          <p14:tracePt t="72983" x="8542338" y="5253038"/>
          <p14:tracePt t="72991" x="8523288" y="5207000"/>
          <p14:tracePt t="72999" x="8496300" y="5160963"/>
          <p14:tracePt t="73009" x="8478838" y="5126038"/>
          <p14:tracePt t="73018" x="8432800" y="5070475"/>
          <p14:tracePt t="73025" x="8378825" y="5006975"/>
          <p14:tracePt t="73033" x="8323263" y="4951413"/>
          <p14:tracePt t="73041" x="8286750" y="4933950"/>
          <p14:tracePt t="73049" x="8232775" y="4897438"/>
          <p14:tracePt t="73057" x="8150225" y="4851400"/>
          <p14:tracePt t="73065" x="8096250" y="4833938"/>
          <p14:tracePt t="73073" x="8031163" y="4805363"/>
          <p14:tracePt t="73081" x="7977188" y="4805363"/>
          <p14:tracePt t="73089" x="7913688" y="4797425"/>
          <p14:tracePt t="73097" x="7840663" y="4778375"/>
          <p14:tracePt t="73106" x="7740650" y="4768850"/>
          <p14:tracePt t="73114" x="7667625" y="4751388"/>
          <p14:tracePt t="73122" x="7612063" y="4751388"/>
          <p14:tracePt t="73131" x="7539038" y="4751388"/>
          <p14:tracePt t="73137" x="7429500" y="4751388"/>
          <p14:tracePt t="73147" x="7302500" y="4741863"/>
          <p14:tracePt t="73167" x="7056438" y="4741863"/>
          <p14:tracePt t="73169" x="6964363" y="4741863"/>
          <p14:tracePt t="73177" x="6856413" y="4741863"/>
          <p14:tracePt t="73185" x="6673850" y="4778375"/>
          <p14:tracePt t="73193" x="6545263" y="4778375"/>
          <p14:tracePt t="73201" x="6435725" y="4787900"/>
          <p14:tracePt t="73209" x="6326188" y="4805363"/>
          <p14:tracePt t="73217" x="6199188" y="4805363"/>
          <p14:tracePt t="73226" x="6099175" y="4814888"/>
          <p14:tracePt t="73235" x="5989638" y="4833938"/>
          <p14:tracePt t="73241" x="5943600" y="4841875"/>
          <p14:tracePt t="73251" x="5834063" y="4870450"/>
          <p14:tracePt t="73258" x="5753100" y="4878388"/>
          <p14:tracePt t="73268" x="5680075" y="4897438"/>
          <p14:tracePt t="73273" x="5616575" y="4924425"/>
          <p14:tracePt t="73282" x="5524500" y="4951413"/>
          <p14:tracePt t="73291" x="5461000" y="4970463"/>
          <p14:tracePt t="73297" x="5434013" y="4979988"/>
          <p14:tracePt t="73307" x="5387975" y="5006975"/>
          <p14:tracePt t="73315" x="5341938" y="5024438"/>
          <p14:tracePt t="73322" x="5314950" y="5033963"/>
          <p14:tracePt t="73331" x="5278438" y="5060950"/>
          <p14:tracePt t="73339" x="5251450" y="5070475"/>
          <p14:tracePt t="73347" x="5232400" y="5089525"/>
          <p14:tracePt t="73355" x="5205413" y="5106988"/>
          <p14:tracePt t="73363" x="5168900" y="5126038"/>
          <p14:tracePt t="73371" x="5151438" y="5143500"/>
          <p14:tracePt t="73379" x="5122863" y="5170488"/>
          <p14:tracePt t="73387" x="5086350" y="5197475"/>
          <p14:tracePt t="73397" x="5059363" y="5233988"/>
          <p14:tracePt t="73403" x="5032375" y="5262563"/>
          <p14:tracePt t="73411" x="5022850" y="5289550"/>
          <p14:tracePt t="73419" x="5014913" y="5326063"/>
          <p14:tracePt t="73427" x="4995863" y="5353050"/>
          <p14:tracePt t="73435" x="4986338" y="5380038"/>
          <p14:tracePt t="73444" x="4986338" y="5426075"/>
          <p14:tracePt t="73451" x="4978400" y="5462588"/>
          <p14:tracePt t="73460" x="4968875" y="5499100"/>
          <p14:tracePt t="73467" x="4968875" y="5535613"/>
          <p14:tracePt t="73475" x="4968875" y="5562600"/>
          <p14:tracePt t="73484" x="4968875" y="5599113"/>
          <p14:tracePt t="73491" x="4959350" y="5635625"/>
          <p14:tracePt t="73499" x="4959350" y="5662613"/>
          <p14:tracePt t="73507" x="4959350" y="5708650"/>
          <p14:tracePt t="73515" x="4959350" y="5735638"/>
          <p14:tracePt t="73523" x="4959350" y="5772150"/>
          <p14:tracePt t="73531" x="4959350" y="5818188"/>
          <p14:tracePt t="73539" x="4968875" y="5864225"/>
          <p14:tracePt t="73547" x="4978400" y="5900738"/>
          <p14:tracePt t="73557" x="4995863" y="5937250"/>
          <p14:tracePt t="73563" x="5022850" y="5983288"/>
          <p14:tracePt t="73573" x="5041900" y="6018213"/>
          <p14:tracePt t="73579" x="5078413" y="6083300"/>
          <p14:tracePt t="73589" x="5105400" y="6119813"/>
          <p14:tracePt t="73598" x="5151438" y="6173788"/>
          <p14:tracePt t="73605" x="5178425" y="6210300"/>
          <p14:tracePt t="73613" x="5195888" y="6229350"/>
          <p14:tracePt t="73623" x="5224463" y="6246813"/>
          <p14:tracePt t="73633" x="5241925" y="6265863"/>
          <p14:tracePt t="73641" x="5260975" y="6273800"/>
          <p14:tracePt t="73649" x="5268913" y="6283325"/>
          <p14:tracePt t="73657" x="5278438" y="6283325"/>
          <p14:tracePt t="73665" x="5287963" y="6292850"/>
          <p14:tracePt t="73673" x="5305425" y="6302375"/>
          <p14:tracePt t="73681" x="5324475" y="6302375"/>
          <p14:tracePt t="73689" x="5341938" y="6302375"/>
          <p14:tracePt t="73698" x="5360988" y="6310313"/>
          <p14:tracePt t="73705" x="5387975" y="6310313"/>
          <p14:tracePt t="73713" x="5451475" y="6338888"/>
          <p14:tracePt t="73724" x="5487988" y="6338888"/>
          <p14:tracePt t="73728" x="5543550" y="6346825"/>
          <p14:tracePt t="73738" x="5580063" y="6365875"/>
          <p14:tracePt t="73745" x="5616575" y="6383338"/>
          <p14:tracePt t="73755" x="5653088" y="6438900"/>
          <p14:tracePt t="73761" x="5680075" y="6483350"/>
          <p14:tracePt t="73769" x="5688013" y="6556375"/>
          <p14:tracePt t="73777" x="5716588" y="6648450"/>
          <p14:tracePt t="73955" x="5716588" y="6621463"/>
          <p14:tracePt t="73963" x="5716588" y="6592888"/>
          <p14:tracePt t="73971" x="5716588" y="6548438"/>
          <p14:tracePt t="73979" x="5716588" y="6511925"/>
          <p14:tracePt t="73987" x="5716588" y="6483350"/>
          <p14:tracePt t="73996" x="5716588" y="6438900"/>
          <p14:tracePt t="74003" x="5724525" y="6402388"/>
          <p14:tracePt t="74011" x="5734050" y="6365875"/>
          <p14:tracePt t="74019" x="5753100" y="6338888"/>
          <p14:tracePt t="74135" x="5753100" y="6329363"/>
          <p14:tracePt t="74329" x="5734050" y="6338888"/>
          <p14:tracePt t="74339" x="5661025" y="6375400"/>
          <p14:tracePt t="74349" x="5543550" y="6419850"/>
          <p14:tracePt t="74357" x="5461000" y="6475413"/>
          <p14:tracePt t="74365" x="5414963" y="6511925"/>
          <p14:tracePt t="74375" x="5387975" y="6556375"/>
          <p14:tracePt t="74381" x="5378450" y="6584950"/>
          <p14:tracePt t="74389" x="5368925" y="6592888"/>
          <p14:tracePt t="74400" x="5368925" y="6602413"/>
          <p14:tracePt t="75486" x="5324475" y="6602413"/>
          <p14:tracePt t="75493" x="5287963" y="6602413"/>
          <p14:tracePt t="75501" x="5205413" y="6548438"/>
          <p14:tracePt t="75509" x="5141913" y="6465888"/>
          <p14:tracePt t="75517" x="5068888" y="6346825"/>
          <p14:tracePt t="75525" x="4932363" y="6137275"/>
          <p14:tracePt t="75535" x="4813300" y="5954713"/>
          <p14:tracePt t="75547" x="4686300" y="5837238"/>
          <p14:tracePt t="75553" x="4513263" y="5618163"/>
          <p14:tracePt t="75564" x="4184650" y="5262563"/>
          <p14:tracePt t="75571" x="4094163" y="5160963"/>
          <p14:tracePt t="75583" x="3838575" y="4870450"/>
          <p14:tracePt t="75591" x="3702050" y="4724400"/>
          <p14:tracePt t="75599" x="3463925" y="4459288"/>
          <p14:tracePt t="75607" x="3336925" y="4295775"/>
          <p14:tracePt t="75615" x="3208338" y="4130675"/>
          <p14:tracePt t="75624" x="2871788" y="3748088"/>
          <p14:tracePt t="75631" x="2625725" y="3438525"/>
          <p14:tracePt t="75639" x="2498725" y="3282950"/>
          <p14:tracePt t="75647" x="2316163" y="3073400"/>
          <p14:tracePt t="75655" x="2179638" y="2936875"/>
          <p14:tracePt t="75663" x="2070100" y="2800350"/>
          <p14:tracePt t="75671" x="1931988" y="2662238"/>
          <p14:tracePt t="75679" x="1795463" y="2554288"/>
          <p14:tracePt t="75687" x="1704975" y="2471738"/>
          <p14:tracePt t="75695" x="1622425" y="2398713"/>
          <p14:tracePt t="75703" x="1541463" y="2343150"/>
          <p14:tracePt t="75711" x="1439863" y="2262188"/>
          <p14:tracePt t="75719" x="1403350" y="2206625"/>
          <p14:tracePt t="75727" x="1358900" y="2170113"/>
          <p14:tracePt t="75735" x="1322388" y="2125663"/>
          <p14:tracePt t="75747" x="1293813" y="2097088"/>
          <p14:tracePt t="75751" x="1266825" y="2052638"/>
          <p14:tracePt t="75760" x="1249363" y="2016125"/>
          <p14:tracePt t="75768" x="1212850" y="1970088"/>
          <p14:tracePt t="75775" x="1193800" y="1943100"/>
          <p14:tracePt t="75783" x="1176338" y="1924050"/>
          <p14:tracePt t="75791" x="1139825" y="1878013"/>
          <p14:tracePt t="75799" x="1120775" y="1851025"/>
          <p14:tracePt t="75807" x="1093788" y="1804988"/>
          <p14:tracePt t="75815" x="1066800" y="1760538"/>
          <p14:tracePt t="75825" x="1020763" y="1697038"/>
          <p14:tracePt t="75833" x="984250" y="1641475"/>
          <p14:tracePt t="75840" x="957263" y="1595438"/>
          <p14:tracePt t="75850" x="920750" y="1550988"/>
          <p14:tracePt t="75858" x="884238" y="1522413"/>
          <p14:tracePt t="75865" x="857250" y="1485900"/>
          <p14:tracePt t="75875" x="838200" y="1477963"/>
          <p14:tracePt t="75885" x="801688" y="1458913"/>
          <p14:tracePt t="75893" x="757238" y="1431925"/>
          <p14:tracePt t="75917" x="747713" y="1431925"/>
          <p14:tracePt t="75933" x="747713" y="1449388"/>
          <p14:tracePt t="75941" x="747713" y="1522413"/>
          <p14:tracePt t="75949" x="747713" y="1577975"/>
          <p14:tracePt t="75957" x="774700" y="1697038"/>
          <p14:tracePt t="75965" x="857250" y="1914525"/>
          <p14:tracePt t="75972" x="920750" y="2033588"/>
          <p14:tracePt t="75983" x="957263" y="2116138"/>
          <p14:tracePt t="75989" x="1020763" y="2225675"/>
          <p14:tracePt t="75998" x="1057275" y="2306638"/>
          <p14:tracePt t="76006" x="1112838" y="2371725"/>
          <p14:tracePt t="76013" x="1157288" y="2408238"/>
          <p14:tracePt t="76021" x="1185863" y="2444750"/>
          <p14:tracePt t="76029" x="1212850" y="2462213"/>
          <p14:tracePt t="76037" x="1212850" y="2471738"/>
          <p14:tracePt t="76097" x="1203325" y="2462213"/>
          <p14:tracePt t="76106" x="1185863" y="2444750"/>
          <p14:tracePt t="76115" x="1139825" y="2435225"/>
          <p14:tracePt t="76122" x="1093788" y="2425700"/>
          <p14:tracePt t="76132" x="1066800" y="2408238"/>
          <p14:tracePt t="76137" x="1011238" y="2398713"/>
          <p14:tracePt t="76148" x="957263" y="2398713"/>
          <p14:tracePt t="76156" x="911225" y="2398713"/>
          <p14:tracePt t="76163" x="857250" y="2398713"/>
          <p14:tracePt t="76173" x="830263" y="2398713"/>
          <p14:tracePt t="76188" x="811213" y="2408238"/>
          <p14:tracePt t="76195" x="811213" y="2435225"/>
          <p14:tracePt t="76203" x="801688" y="2452688"/>
          <p14:tracePt t="76211" x="801688" y="2481263"/>
          <p14:tracePt t="76219" x="801688" y="2525713"/>
          <p14:tracePt t="76227" x="793750" y="2554288"/>
          <p14:tracePt t="76235" x="793750" y="2581275"/>
          <p14:tracePt t="76243" x="793750" y="2617788"/>
          <p14:tracePt t="76251" x="784225" y="2654300"/>
          <p14:tracePt t="76259" x="774700" y="2690813"/>
          <p14:tracePt t="76267" x="765175" y="2727325"/>
          <p14:tracePt t="76275" x="747713" y="2771775"/>
          <p14:tracePt t="76285" x="738188" y="2808288"/>
          <p14:tracePt t="76295" x="728663" y="2854325"/>
          <p14:tracePt t="76304" x="720725" y="2881313"/>
          <p14:tracePt t="76311" x="720725" y="2917825"/>
          <p14:tracePt t="76319" x="720725" y="2954338"/>
          <p14:tracePt t="76329" x="720725" y="2982913"/>
          <p14:tracePt t="76335" x="720725" y="3009900"/>
          <p14:tracePt t="76343" x="720725" y="3046413"/>
          <p14:tracePt t="76351" x="720725" y="3082925"/>
          <p14:tracePt t="76359" x="720725" y="3109913"/>
          <p14:tracePt t="76367" x="720725" y="3155950"/>
          <p14:tracePt t="76375" x="720725" y="3182938"/>
          <p14:tracePt t="76383" x="720725" y="3219450"/>
          <p14:tracePt t="76395" x="720725" y="3282950"/>
          <p14:tracePt t="76405" x="728663" y="3319463"/>
          <p14:tracePt t="76411" x="757238" y="3365500"/>
          <p14:tracePt t="76422" x="784225" y="3446463"/>
          <p14:tracePt t="76431" x="793750" y="3502025"/>
          <p14:tracePt t="76443" x="820738" y="3565525"/>
          <p14:tracePt t="76454" x="847725" y="3702050"/>
          <p14:tracePt t="76462" x="874713" y="3757613"/>
          <p14:tracePt t="76469" x="884238" y="3821113"/>
          <p14:tracePt t="76478" x="911225" y="3867150"/>
          <p14:tracePt t="76485" x="920750" y="3903663"/>
          <p14:tracePt t="76493" x="939800" y="3940175"/>
          <p14:tracePt t="76501" x="947738" y="3976688"/>
          <p14:tracePt t="76509" x="974725" y="4021138"/>
          <p14:tracePt t="76518" x="984250" y="4067175"/>
          <p14:tracePt t="76527" x="1003300" y="4113213"/>
          <p14:tracePt t="76533" x="1020763" y="4140200"/>
          <p14:tracePt t="76542" x="1047750" y="4186238"/>
          <p14:tracePt t="76549" x="1066800" y="4213225"/>
          <p14:tracePt t="76558" x="1084263" y="4259263"/>
          <p14:tracePt t="76565" x="1139825" y="4295775"/>
          <p14:tracePt t="76573" x="1176338" y="4340225"/>
          <p14:tracePt t="76585" x="1203325" y="4368800"/>
          <p14:tracePt t="76593" x="1312863" y="4486275"/>
          <p14:tracePt t="76601" x="1358900" y="4522788"/>
          <p14:tracePt t="76609" x="1403350" y="4568825"/>
          <p14:tracePt t="76617" x="1468438" y="4624388"/>
          <p14:tracePt t="76626" x="1504950" y="4651375"/>
          <p14:tracePt t="76633" x="1585913" y="4741863"/>
          <p14:tracePt t="76642" x="1622425" y="4760913"/>
          <p14:tracePt t="76649" x="1668463" y="4805363"/>
          <p14:tracePt t="76660" x="1787525" y="4878388"/>
          <p14:tracePt t="76667" x="1868488" y="4933950"/>
          <p14:tracePt t="76675" x="1905000" y="4943475"/>
          <p14:tracePt t="76682" x="1968500" y="4979988"/>
          <p14:tracePt t="76689" x="2070100" y="5006975"/>
          <p14:tracePt t="76699" x="2143125" y="5033963"/>
          <p14:tracePt t="76705" x="2187575" y="5033963"/>
          <p14:tracePt t="76715" x="2287588" y="5053013"/>
          <p14:tracePt t="76721" x="2343150" y="5053013"/>
          <p14:tracePt t="76731" x="2452688" y="5053013"/>
          <p14:tracePt t="76738" x="2543175" y="5053013"/>
          <p14:tracePt t="76747" x="2652713" y="5053013"/>
          <p14:tracePt t="76755" x="2762250" y="5043488"/>
          <p14:tracePt t="76763" x="2898775" y="5024438"/>
          <p14:tracePt t="76771" x="3100388" y="4997450"/>
          <p14:tracePt t="76779" x="3227388" y="4979988"/>
          <p14:tracePt t="76787" x="3346450" y="4970463"/>
          <p14:tracePt t="76797" x="3546475" y="4933950"/>
          <p14:tracePt t="76807" x="3709988" y="4906963"/>
          <p14:tracePt t="76815" x="3856038" y="4878388"/>
          <p14:tracePt t="76827" x="3975100" y="4878388"/>
          <p14:tracePt t="76836" x="4257675" y="4841875"/>
          <p14:tracePt t="76847" x="4640263" y="4797425"/>
          <p14:tracePt t="76855" x="4803775" y="4787900"/>
          <p14:tracePt t="76864" x="4968875" y="4787900"/>
          <p14:tracePt t="76872" x="5095875" y="4787900"/>
          <p14:tracePt t="76880" x="5224463" y="4787900"/>
          <p14:tracePt t="76887" x="5387975" y="4787900"/>
          <p14:tracePt t="76896" x="5497513" y="4787900"/>
          <p14:tracePt t="76903" x="5661025" y="4787900"/>
          <p14:tracePt t="76911" x="5734050" y="4787900"/>
          <p14:tracePt t="76919" x="5899150" y="4787900"/>
          <p14:tracePt t="76927" x="6062663" y="4787900"/>
          <p14:tracePt t="76935" x="6189663" y="4787900"/>
          <p14:tracePt t="76945" x="6262688" y="4787900"/>
          <p14:tracePt t="76951" x="6391275" y="4787900"/>
          <p14:tracePt t="76959" x="6464300" y="4787900"/>
          <p14:tracePt t="76967" x="6581775" y="4805363"/>
          <p14:tracePt t="76975" x="6654800" y="4805363"/>
          <p14:tracePt t="76983" x="6691313" y="4814888"/>
          <p14:tracePt t="76993" x="6773863" y="4824413"/>
          <p14:tracePt t="77001" x="6827838" y="4841875"/>
          <p14:tracePt t="77014" x="6892925" y="4851400"/>
          <p14:tracePt t="77021" x="7073900" y="4860925"/>
          <p14:tracePt t="77029" x="7146925" y="4860925"/>
          <p14:tracePt t="77037" x="7183438" y="4860925"/>
          <p14:tracePt t="77045" x="7283450" y="4860925"/>
          <p14:tracePt t="77053" x="7375525" y="4860925"/>
          <p14:tracePt t="77061" x="7448550" y="4860925"/>
          <p14:tracePt t="77069" x="7548563" y="4860925"/>
          <p14:tracePt t="77077" x="7685088" y="4860925"/>
          <p14:tracePt t="77085" x="7785100" y="4860925"/>
          <p14:tracePt t="77093" x="7858125" y="4851400"/>
          <p14:tracePt t="77101" x="8004175" y="4814888"/>
          <p14:tracePt t="77109" x="8086725" y="4805363"/>
          <p14:tracePt t="77117" x="8169275" y="4778375"/>
          <p14:tracePt t="77125" x="8204200" y="4768850"/>
          <p14:tracePt t="77133" x="8250238" y="4741863"/>
          <p14:tracePt t="77141" x="8286750" y="4714875"/>
          <p14:tracePt t="77149" x="8332788" y="4678363"/>
          <p14:tracePt t="77157" x="8350250" y="4651375"/>
          <p14:tracePt t="77165" x="8386763" y="4605338"/>
          <p14:tracePt t="77175" x="8396288" y="4587875"/>
          <p14:tracePt t="77183" x="8432800" y="4514850"/>
          <p14:tracePt t="77190" x="8459788" y="4449763"/>
          <p14:tracePt t="77197" x="8478838" y="4405313"/>
          <p14:tracePt t="77207" x="8488363" y="4332288"/>
          <p14:tracePt t="77213" x="8515350" y="4249738"/>
          <p14:tracePt t="77221" x="8559800" y="4086225"/>
          <p14:tracePt t="77230" x="8578850" y="4003675"/>
          <p14:tracePt t="77237" x="8588375" y="3911600"/>
          <p14:tracePt t="77247" x="8605838" y="3821113"/>
          <p14:tracePt t="77253" x="8615363" y="3721100"/>
          <p14:tracePt t="77261" x="8615363" y="3665538"/>
          <p14:tracePt t="77269" x="8615363" y="3629025"/>
          <p14:tracePt t="77277" x="8615363" y="3575050"/>
          <p14:tracePt t="77285" x="8615363" y="3529013"/>
          <p14:tracePt t="77295" x="8615363" y="3502025"/>
          <p14:tracePt t="77303" x="8615363" y="3455988"/>
          <p14:tracePt t="77311" x="8615363" y="3429000"/>
          <p14:tracePt t="77319" x="8605838" y="3382963"/>
          <p14:tracePt t="77330" x="8605838" y="3346450"/>
          <p14:tracePt t="77335" x="8596313" y="3302000"/>
          <p14:tracePt t="77343" x="8578850" y="3246438"/>
          <p14:tracePt t="77351" x="8569325" y="3200400"/>
          <p14:tracePt t="77359" x="8559800" y="3146425"/>
          <p14:tracePt t="77367" x="8551863" y="3063875"/>
          <p14:tracePt t="77375" x="8532813" y="3036888"/>
          <p14:tracePt t="77383" x="8523288" y="2982913"/>
          <p14:tracePt t="77391" x="8496300" y="2917825"/>
          <p14:tracePt t="77399" x="8488363" y="2873375"/>
          <p14:tracePt t="77407" x="8478838" y="2844800"/>
          <p14:tracePt t="77416" x="8459788" y="2827338"/>
          <p14:tracePt t="77423" x="8442325" y="2800350"/>
          <p14:tracePt t="77431" x="8423275" y="2781300"/>
          <p14:tracePt t="77439" x="8405813" y="2754313"/>
          <p14:tracePt t="77449" x="8378825" y="2735263"/>
          <p14:tracePt t="77455" x="8350250" y="2717800"/>
          <p14:tracePt t="77463" x="8323263" y="2690813"/>
          <p14:tracePt t="77471" x="8277225" y="2662238"/>
          <p14:tracePt t="77479" x="8232775" y="2654300"/>
          <p14:tracePt t="77487" x="8150225" y="2617788"/>
          <p14:tracePt t="77495" x="8040688" y="2581275"/>
          <p14:tracePt t="77503" x="7921625" y="2554288"/>
          <p14:tracePt t="77513" x="7794625" y="2525713"/>
          <p14:tracePt t="77523" x="7685088" y="2517775"/>
          <p14:tracePt t="77531" x="7421563" y="2462213"/>
          <p14:tracePt t="77539" x="7239000" y="2444750"/>
          <p14:tracePt t="77547" x="7110413" y="2435225"/>
          <p14:tracePt t="77555" x="6746875" y="2408238"/>
          <p14:tracePt t="77565" x="6600825" y="2408238"/>
          <p14:tracePt t="77571" x="6245225" y="2408238"/>
          <p14:tracePt t="77581" x="5834063" y="2408238"/>
          <p14:tracePt t="77589" x="5451475" y="2425700"/>
          <p14:tracePt t="77597" x="5187950" y="2444750"/>
          <p14:tracePt t="77608" x="4913313" y="2462213"/>
          <p14:tracePt t="77613" x="4484688" y="2508250"/>
          <p14:tracePt t="77621" x="4094163" y="2571750"/>
          <p14:tracePt t="77629" x="3665538" y="2617788"/>
          <p14:tracePt t="77637" x="3273425" y="2681288"/>
          <p14:tracePt t="77645" x="3071813" y="2698750"/>
          <p14:tracePt t="77653" x="2708275" y="2754313"/>
          <p14:tracePt t="77661" x="2579688" y="2754313"/>
          <p14:tracePt t="77669" x="2316163" y="2790825"/>
          <p14:tracePt t="77677" x="2133600" y="2808288"/>
          <p14:tracePt t="77685" x="1987550" y="2817813"/>
          <p14:tracePt t="77693" x="1787525" y="2854325"/>
          <p14:tracePt t="77701" x="1641475" y="2854325"/>
          <p14:tracePt t="77709" x="1531938" y="2863850"/>
          <p14:tracePt t="77719" x="1366838" y="2863850"/>
          <p14:tracePt t="77730" x="1293813" y="2863850"/>
          <p14:tracePt t="77739" x="1112838" y="2863850"/>
          <p14:tracePt t="77745" x="1084263" y="2863850"/>
          <p14:tracePt t="77753" x="1047750" y="2863850"/>
          <p14:tracePt t="77761" x="1030288" y="2863850"/>
          <p14:tracePt t="77831" x="1020763" y="2873375"/>
          <p14:tracePt t="77837" x="1003300" y="2881313"/>
          <p14:tracePt t="77847" x="993775" y="2890838"/>
          <p14:tracePt t="77853" x="984250" y="2890838"/>
          <p14:tracePt t="77864" x="974725" y="2900363"/>
          <p14:tracePt t="77871" x="966788" y="290036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54" name="Group 11">
            <a:extLst>
              <a:ext uri="{FF2B5EF4-FFF2-40B4-BE49-F238E27FC236}">
                <a16:creationId xmlns:a16="http://schemas.microsoft.com/office/drawing/2014/main" id="{24C40379-15A8-4E22-856A-EB7B7EB03725}"/>
              </a:ext>
            </a:extLst>
          </p:cNvPr>
          <p:cNvGrpSpPr>
            <a:grpSpLocks/>
          </p:cNvGrpSpPr>
          <p:nvPr/>
        </p:nvGrpSpPr>
        <p:grpSpPr bwMode="auto">
          <a:xfrm>
            <a:off x="304800" y="457200"/>
            <a:ext cx="8458200" cy="6127750"/>
            <a:chOff x="720" y="864"/>
            <a:chExt cx="4656" cy="2907"/>
          </a:xfrm>
        </p:grpSpPr>
        <p:pic>
          <p:nvPicPr>
            <p:cNvPr id="49155" name="Picture 2" descr="画043">
              <a:extLst>
                <a:ext uri="{FF2B5EF4-FFF2-40B4-BE49-F238E27FC236}">
                  <a16:creationId xmlns:a16="http://schemas.microsoft.com/office/drawing/2014/main" id="{94C94734-77EF-4FD8-8958-0FEB2D6E24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0" r="1010" b="8261"/>
            <a:stretch>
              <a:fillRect/>
            </a:stretch>
          </p:blipFill>
          <p:spPr bwMode="auto">
            <a:xfrm>
              <a:off x="720" y="864"/>
              <a:ext cx="4656" cy="2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156" name="Oval 4">
              <a:extLst>
                <a:ext uri="{FF2B5EF4-FFF2-40B4-BE49-F238E27FC236}">
                  <a16:creationId xmlns:a16="http://schemas.microsoft.com/office/drawing/2014/main" id="{327FA190-0E14-47ED-87FA-EFEB15C23E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4" y="2334"/>
              <a:ext cx="216" cy="272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800">
                <a:solidFill>
                  <a:srgbClr val="A5002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49157" name="Oval 5">
              <a:extLst>
                <a:ext uri="{FF2B5EF4-FFF2-40B4-BE49-F238E27FC236}">
                  <a16:creationId xmlns:a16="http://schemas.microsoft.com/office/drawing/2014/main" id="{E4DA3DE1-61F3-40ED-9309-452B4DD1E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6" y="1735"/>
              <a:ext cx="432" cy="272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800">
                <a:solidFill>
                  <a:srgbClr val="A5002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49158" name="Oval 6">
              <a:extLst>
                <a:ext uri="{FF2B5EF4-FFF2-40B4-BE49-F238E27FC236}">
                  <a16:creationId xmlns:a16="http://schemas.microsoft.com/office/drawing/2014/main" id="{6E0F3C84-D336-442E-A686-3051D63442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6" y="2334"/>
              <a:ext cx="270" cy="218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800">
                <a:solidFill>
                  <a:srgbClr val="A5002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49159" name="Oval 8">
              <a:extLst>
                <a:ext uri="{FF2B5EF4-FFF2-40B4-BE49-F238E27FC236}">
                  <a16:creationId xmlns:a16="http://schemas.microsoft.com/office/drawing/2014/main" id="{0661650E-959D-4B78-9E13-B2138785FD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1082"/>
              <a:ext cx="540" cy="218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800">
                <a:solidFill>
                  <a:srgbClr val="A5002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49160" name="Text Box 10">
              <a:extLst>
                <a:ext uri="{FF2B5EF4-FFF2-40B4-BE49-F238E27FC236}">
                  <a16:creationId xmlns:a16="http://schemas.microsoft.com/office/drawing/2014/main" id="{E6CF4519-7526-4F77-B6BA-E9F7ABDEB2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2" y="3552"/>
              <a:ext cx="738" cy="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Toluene</a:t>
              </a:r>
              <a:endPara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21E6752-683C-4DEF-B3D0-C9A7FA8FAE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803"/>
    </mc:Choice>
    <mc:Fallback>
      <p:transition spd="slow" advTm="71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18" x="1039813" y="2927350"/>
          <p14:tracePt t="1627" x="1093788" y="2954338"/>
          <p14:tracePt t="1634" x="1431925" y="3109913"/>
          <p14:tracePt t="1642" x="1568450" y="3182938"/>
          <p14:tracePt t="1651" x="1905000" y="3355975"/>
          <p14:tracePt t="1658" x="2306638" y="3592513"/>
          <p14:tracePt t="1668" x="2470150" y="3675063"/>
          <p14:tracePt t="1674" x="2808288" y="3830638"/>
          <p14:tracePt t="1683" x="2917825" y="3875088"/>
          <p14:tracePt t="1690" x="3273425" y="3994150"/>
          <p14:tracePt t="1698" x="3609975" y="4076700"/>
          <p14:tracePt t="1706" x="3792538" y="4103688"/>
          <p14:tracePt t="1714" x="3919538" y="4130675"/>
          <p14:tracePt t="1722" x="4175125" y="4167188"/>
          <p14:tracePt t="1730" x="4303713" y="4167188"/>
          <p14:tracePt t="1738" x="4484688" y="4186238"/>
          <p14:tracePt t="1746" x="4649788" y="4186238"/>
          <p14:tracePt t="1754" x="4740275" y="4195763"/>
          <p14:tracePt t="1762" x="4803775" y="4195763"/>
          <p14:tracePt t="1770" x="4876800" y="4195763"/>
          <p14:tracePt t="1778" x="4895850" y="4195763"/>
          <p14:tracePt t="1786" x="4913313" y="4195763"/>
          <p14:tracePt t="1794" x="4913313" y="4203700"/>
          <p14:tracePt t="1802" x="4932363" y="4213225"/>
          <p14:tracePt t="1810" x="4949825" y="4213225"/>
          <p14:tracePt t="1818" x="4986338" y="4232275"/>
          <p14:tracePt t="1827" x="5014913" y="4240213"/>
          <p14:tracePt t="1834" x="5041900" y="4249738"/>
          <p14:tracePt t="1845" x="5086350" y="4276725"/>
          <p14:tracePt t="1854" x="5114925" y="4286250"/>
          <p14:tracePt t="1864" x="5214938" y="4322763"/>
          <p14:tracePt t="1870" x="5260975" y="4349750"/>
          <p14:tracePt t="1880" x="5378450" y="4376738"/>
          <p14:tracePt t="1895" x="5470525" y="4405313"/>
          <p14:tracePt t="1897" x="5534025" y="4413250"/>
          <p14:tracePt t="1904" x="5697538" y="4441825"/>
          <p14:tracePt t="1912" x="5761038" y="4459288"/>
          <p14:tracePt t="1921" x="5853113" y="4468813"/>
          <p14:tracePt t="1931" x="5907088" y="4468813"/>
          <p14:tracePt t="1936" x="5935663" y="4468813"/>
          <p14:tracePt t="1945" x="5943600" y="4468813"/>
          <p14:tracePt t="1952" x="5953125" y="4468813"/>
          <p14:tracePt t="1961" x="5953125" y="4478338"/>
          <p14:tracePt t="2092" x="5943600" y="4468813"/>
          <p14:tracePt t="2100" x="5926138" y="4468813"/>
          <p14:tracePt t="2108" x="5907088" y="4459288"/>
          <p14:tracePt t="2116" x="5889625" y="4459288"/>
          <p14:tracePt t="2124" x="5880100" y="4449763"/>
          <p14:tracePt t="2132" x="5862638" y="4441825"/>
          <p14:tracePt t="2141" x="5843588" y="4432300"/>
          <p14:tracePt t="2149" x="5816600" y="4422775"/>
          <p14:tracePt t="2158" x="5770563" y="4386263"/>
          <p14:tracePt t="2164" x="5743575" y="4376738"/>
          <p14:tracePt t="2174" x="5724525" y="4359275"/>
          <p14:tracePt t="2182" x="5688013" y="4332288"/>
          <p14:tracePt t="2190" x="5670550" y="4313238"/>
          <p14:tracePt t="2199" x="5653088" y="4276725"/>
          <p14:tracePt t="2207" x="5634038" y="4249738"/>
          <p14:tracePt t="2216" x="5624513" y="4232275"/>
          <p14:tracePt t="2223" x="5597525" y="4186238"/>
          <p14:tracePt t="2233" x="5543550" y="4086225"/>
          <p14:tracePt t="2238" x="5487988" y="4021138"/>
          <p14:tracePt t="2248" x="5470525" y="3957638"/>
          <p14:tracePt t="2258" x="5397500" y="3875088"/>
          <p14:tracePt t="2266" x="5360988" y="3830638"/>
          <p14:tracePt t="2274" x="5324475" y="3784600"/>
          <p14:tracePt t="2282" x="5287963" y="3721100"/>
          <p14:tracePt t="2290" x="5260975" y="3675063"/>
          <p14:tracePt t="2299" x="5241925" y="3629025"/>
          <p14:tracePt t="2306" x="5205413" y="3565525"/>
          <p14:tracePt t="2315" x="5168900" y="3529013"/>
          <p14:tracePt t="2322" x="5151438" y="3482975"/>
          <p14:tracePt t="2331" x="5114925" y="3455988"/>
          <p14:tracePt t="2339" x="5086350" y="3419475"/>
          <p14:tracePt t="2351" x="5049838" y="3392488"/>
          <p14:tracePt t="2357" x="5005388" y="3365500"/>
          <p14:tracePt t="2365" x="4959350" y="3328988"/>
          <p14:tracePt t="2371" x="4913313" y="3309938"/>
          <p14:tracePt t="2378" x="4868863" y="3273425"/>
          <p14:tracePt t="2386" x="4803775" y="3246438"/>
          <p14:tracePt t="2394" x="4749800" y="3228975"/>
          <p14:tracePt t="2402" x="4703763" y="3200400"/>
          <p14:tracePt t="2410" x="4667250" y="3192463"/>
          <p14:tracePt t="2418" x="4567238" y="3155950"/>
          <p14:tracePt t="2427" x="4503738" y="3127375"/>
          <p14:tracePt t="2434" x="4448175" y="3100388"/>
          <p14:tracePt t="2442" x="4403725" y="3090863"/>
          <p14:tracePt t="2452" x="4340225" y="3073400"/>
          <p14:tracePt t="2464" x="4284663" y="3054350"/>
          <p14:tracePt t="2472" x="4221163" y="3036888"/>
          <p14:tracePt t="2480" x="4175125" y="3017838"/>
          <p14:tracePt t="2489" x="4121150" y="3009900"/>
          <p14:tracePt t="2498" x="4038600" y="3000375"/>
          <p14:tracePt t="2505" x="4011613" y="2990850"/>
          <p14:tracePt t="2516" x="3984625" y="2990850"/>
          <p14:tracePt t="2524" x="3929063" y="2973388"/>
          <p14:tracePt t="2532" x="3911600" y="2973388"/>
          <p14:tracePt t="2540" x="3892550" y="2973388"/>
          <p14:tracePt t="2548" x="3875088" y="2973388"/>
          <p14:tracePt t="2559" x="3865563" y="2973388"/>
          <p14:tracePt t="2568" x="3856038" y="2973388"/>
          <p14:tracePt t="2632" x="3846513" y="2973388"/>
          <p14:tracePt t="2698" x="3838575" y="2973388"/>
          <p14:tracePt t="2704" x="3810000" y="2990850"/>
          <p14:tracePt t="2712" x="3783013" y="3009900"/>
          <p14:tracePt t="2722" x="3756025" y="3036888"/>
          <p14:tracePt t="2728" x="3709988" y="3063875"/>
          <p14:tracePt t="2738" x="3683000" y="3073400"/>
          <p14:tracePt t="2745" x="3656013" y="3100388"/>
          <p14:tracePt t="2754" x="3629025" y="3119438"/>
          <p14:tracePt t="2766" x="3600450" y="3136900"/>
          <p14:tracePt t="2774" x="3582988" y="3155950"/>
          <p14:tracePt t="2782" x="3546475" y="3163888"/>
          <p14:tracePt t="2790" x="3527425" y="3182938"/>
          <p14:tracePt t="2798" x="3509963" y="3209925"/>
          <p14:tracePt t="2806" x="3490913" y="3228975"/>
          <p14:tracePt t="2814" x="3473450" y="3246438"/>
          <p14:tracePt t="2822" x="3446463" y="3273425"/>
          <p14:tracePt t="2830" x="3427413" y="3309938"/>
          <p14:tracePt t="2838" x="3419475" y="3346450"/>
          <p14:tracePt t="2846" x="3390900" y="3411538"/>
          <p14:tracePt t="2854" x="3373438" y="3438525"/>
          <p14:tracePt t="2862" x="3363913" y="3482975"/>
          <p14:tracePt t="2871" x="3354388" y="3529013"/>
          <p14:tracePt t="2880" x="3336925" y="3584575"/>
          <p14:tracePt t="2887" x="3327400" y="3629025"/>
          <p14:tracePt t="2896" x="3327400" y="3684588"/>
          <p14:tracePt t="2903" x="3317875" y="3721100"/>
          <p14:tracePt t="2913" x="3317875" y="3767138"/>
          <p14:tracePt t="2919" x="3309938" y="3821113"/>
          <p14:tracePt t="2929" x="3309938" y="3867150"/>
          <p14:tracePt t="2935" x="3309938" y="3903663"/>
          <p14:tracePt t="2943" x="3309938" y="3930650"/>
          <p14:tracePt t="2950" x="3309938" y="3976688"/>
          <p14:tracePt t="2959" x="3309938" y="4003675"/>
          <p14:tracePt t="2966" x="3309938" y="4021138"/>
          <p14:tracePt t="2978" x="3309938" y="4049713"/>
          <p14:tracePt t="2982" x="3309938" y="4076700"/>
          <p14:tracePt t="2991" x="3309938" y="4113213"/>
          <p14:tracePt t="2998" x="3317875" y="4130675"/>
          <p14:tracePt t="3006" x="3327400" y="4140200"/>
          <p14:tracePt t="3014" x="3327400" y="4149725"/>
          <p14:tracePt t="3024" x="3336925" y="4159250"/>
          <p14:tracePt t="3030" x="3346450" y="4167188"/>
          <p14:tracePt t="3040" x="3346450" y="4176713"/>
          <p14:tracePt t="3049" x="3354388" y="4186238"/>
          <p14:tracePt t="3057" x="3363913" y="4203700"/>
          <p14:tracePt t="3064" x="3382963" y="4213225"/>
          <p14:tracePt t="3072" x="3390900" y="4222750"/>
          <p14:tracePt t="3080" x="3409950" y="4232275"/>
          <p14:tracePt t="3088" x="3427413" y="4259263"/>
          <p14:tracePt t="3096" x="3463925" y="4276725"/>
          <p14:tracePt t="3104" x="3482975" y="4295775"/>
          <p14:tracePt t="3112" x="3509963" y="4322763"/>
          <p14:tracePt t="3120" x="3546475" y="4349750"/>
          <p14:tracePt t="3128" x="3573463" y="4368800"/>
          <p14:tracePt t="3136" x="3619500" y="4405313"/>
          <p14:tracePt t="3145" x="3665538" y="4422775"/>
          <p14:tracePt t="3152" x="3692525" y="4441825"/>
          <p14:tracePt t="3160" x="3746500" y="4468813"/>
          <p14:tracePt t="3171" x="3792538" y="4478338"/>
          <p14:tracePt t="3181" x="3819525" y="4486275"/>
          <p14:tracePt t="3189" x="3838575" y="4495800"/>
          <p14:tracePt t="3198" x="3865563" y="4514850"/>
          <p14:tracePt t="3215" x="3875088" y="4522788"/>
          <p14:tracePt t="3221" x="3883025" y="4532313"/>
          <p14:tracePt t="3229" x="3902075" y="4541838"/>
          <p14:tracePt t="3236" x="3911600" y="4541838"/>
          <p14:tracePt t="3244" x="3929063" y="4551363"/>
          <p14:tracePt t="3252" x="3948113" y="4559300"/>
          <p14:tracePt t="3261" x="3975100" y="4568825"/>
          <p14:tracePt t="3269" x="4002088" y="4578350"/>
          <p14:tracePt t="3277" x="4038600" y="4578350"/>
          <p14:tracePt t="3284" x="4065588" y="4587875"/>
          <p14:tracePt t="3292" x="4094163" y="4587875"/>
          <p14:tracePt t="3301" x="4138613" y="4595813"/>
          <p14:tracePt t="3311" x="4165600" y="4595813"/>
          <p14:tracePt t="3319" x="4194175" y="4595813"/>
          <p14:tracePt t="3327" x="4211638" y="4595813"/>
          <p14:tracePt t="3334" x="4238625" y="4595813"/>
          <p14:tracePt t="3342" x="4257675" y="4595813"/>
          <p14:tracePt t="3350" x="4275138" y="4595813"/>
          <p14:tracePt t="3358" x="4303713" y="4595813"/>
          <p14:tracePt t="3366" x="4321175" y="4595813"/>
          <p14:tracePt t="3374" x="4340225" y="4595813"/>
          <p14:tracePt t="3382" x="4348163" y="4595813"/>
          <p14:tracePt t="3390" x="4367213" y="4595813"/>
          <p14:tracePt t="3398" x="4376738" y="4595813"/>
          <p14:tracePt t="3407" x="4394200" y="4587875"/>
          <p14:tracePt t="3414" x="4403725" y="4587875"/>
          <p14:tracePt t="3422" x="4440238" y="4568825"/>
          <p14:tracePt t="3430" x="4457700" y="4559300"/>
          <p14:tracePt t="3438" x="4484688" y="4551363"/>
          <p14:tracePt t="3446" x="4513263" y="4551363"/>
          <p14:tracePt t="3454" x="4549775" y="4541838"/>
          <p14:tracePt t="3462" x="4586288" y="4532313"/>
          <p14:tracePt t="3472" x="4630738" y="4532313"/>
          <p14:tracePt t="3478" x="4659313" y="4522788"/>
          <p14:tracePt t="3487" x="4686300" y="4522788"/>
          <p14:tracePt t="3494" x="4722813" y="4514850"/>
          <p14:tracePt t="3503" x="4730750" y="4514850"/>
          <p14:tracePt t="3513" x="4749800" y="4505325"/>
          <p14:tracePt t="3520" x="4786313" y="4505325"/>
          <p14:tracePt t="3529" x="4795838" y="4505325"/>
          <p14:tracePt t="3535" x="4803775" y="4505325"/>
          <p14:tracePt t="3744" x="4813300" y="4505325"/>
          <p14:tracePt t="3761" x="4822825" y="4505325"/>
          <p14:tracePt t="3769" x="4840288" y="4505325"/>
          <p14:tracePt t="3777" x="4859338" y="4505325"/>
          <p14:tracePt t="3785" x="4886325" y="4495800"/>
          <p14:tracePt t="3793" x="4932363" y="4468813"/>
          <p14:tracePt t="3801" x="4959350" y="4459288"/>
          <p14:tracePt t="3809" x="5014913" y="4449763"/>
          <p14:tracePt t="3817" x="5032375" y="4441825"/>
          <p14:tracePt t="3989" x="5041900" y="4432300"/>
          <p14:tracePt t="3998" x="5049838" y="4386263"/>
          <p14:tracePt t="4006" x="5049838" y="4340225"/>
          <p14:tracePt t="4014" x="5049838" y="4332288"/>
          <p14:tracePt t="4022" x="5049838" y="4322763"/>
          <p14:tracePt t="4030" x="4949825" y="4303713"/>
          <p14:tracePt t="4038" x="4913313" y="4303713"/>
          <p14:tracePt t="4046" x="4859338" y="4303713"/>
          <p14:tracePt t="4054" x="4840288" y="4303713"/>
          <p14:tracePt t="4062" x="4822825" y="4303713"/>
          <p14:tracePt t="4070" x="4803775" y="4313238"/>
          <p14:tracePt t="4078" x="4767263" y="4349750"/>
          <p14:tracePt t="4087" x="4740275" y="4368800"/>
          <p14:tracePt t="4095" x="4713288" y="4395788"/>
          <p14:tracePt t="4105" x="4676775" y="4432300"/>
          <p14:tracePt t="4112" x="4659313" y="4449763"/>
          <p14:tracePt t="4119" x="4649788" y="4459288"/>
          <p14:tracePt t="5444" x="4649788" y="4449763"/>
          <p14:tracePt t="5452" x="4640263" y="4441825"/>
          <p14:tracePt t="5460" x="4630738" y="4422775"/>
          <p14:tracePt t="5468" x="4630738" y="4413250"/>
          <p14:tracePt t="5477" x="4630738" y="4405313"/>
          <p14:tracePt t="5486" x="4630738" y="4386263"/>
          <p14:tracePt t="5496" x="4622800" y="4376738"/>
          <p14:tracePt t="5504" x="4622800" y="4359275"/>
          <p14:tracePt t="5512" x="4613275" y="4340225"/>
          <p14:tracePt t="5521" x="4613275" y="4322763"/>
          <p14:tracePt t="5530" x="4603750" y="4303713"/>
          <p14:tracePt t="5539" x="4603750" y="4286250"/>
          <p14:tracePt t="5544" x="4603750" y="4259263"/>
          <p14:tracePt t="5554" x="4594225" y="4240213"/>
          <p14:tracePt t="5562" x="4594225" y="4232275"/>
          <p14:tracePt t="5568" x="4586288" y="4213225"/>
          <p14:tracePt t="5578" x="4586288" y="4203700"/>
          <p14:tracePt t="5584" x="4576763" y="4203700"/>
          <p14:tracePt t="5592" x="4567238" y="4176713"/>
          <p14:tracePt t="5602" x="4567238" y="4167188"/>
          <p14:tracePt t="5610" x="4567238" y="4159250"/>
          <p14:tracePt t="5618" x="4557713" y="4149725"/>
          <p14:tracePt t="5654" x="4557713" y="4140200"/>
          <p14:tracePt t="5782" x="4549775" y="4140200"/>
          <p14:tracePt t="5872" x="4540250" y="4140200"/>
          <p14:tracePt t="5888" x="4540250" y="4149725"/>
          <p14:tracePt t="5961" x="4530725" y="4149725"/>
          <p14:tracePt t="5978" x="4530725" y="4159250"/>
          <p14:tracePt t="6017" x="4530725" y="4167188"/>
          <p14:tracePt t="6120" x="4521200" y="4167188"/>
          <p14:tracePt t="6130" x="4521200" y="4176713"/>
          <p14:tracePt t="6158" x="4513263" y="4186238"/>
          <p14:tracePt t="6182" x="4503738" y="4186238"/>
          <p14:tracePt t="6191" x="4503738" y="4195763"/>
          <p14:tracePt t="6207" x="4494213" y="4195763"/>
          <p14:tracePt t="6215" x="4494213" y="4203700"/>
          <p14:tracePt t="6231" x="4484688" y="4203700"/>
          <p14:tracePt t="6254" x="4476750" y="4213225"/>
          <p14:tracePt t="6271" x="4467225" y="4222750"/>
          <p14:tracePt t="6278" x="4457700" y="4222750"/>
          <p14:tracePt t="6286" x="4448175" y="4222750"/>
          <p14:tracePt t="6294" x="4440238" y="4222750"/>
          <p14:tracePt t="6302" x="4430713" y="4222750"/>
          <p14:tracePt t="6334" x="4430713" y="4232275"/>
          <p14:tracePt t="6344" x="4421188" y="4232275"/>
          <p14:tracePt t="6354" x="4413250" y="4232275"/>
          <p14:tracePt t="6362" x="4403725" y="4240213"/>
          <p14:tracePt t="6379" x="4394200" y="4240213"/>
          <p14:tracePt t="6394" x="4384675" y="4249738"/>
          <p14:tracePt t="6412" x="4376738" y="4249738"/>
          <p14:tracePt t="6428" x="4376738" y="4259263"/>
          <p14:tracePt t="6451" x="4367213" y="4259263"/>
          <p14:tracePt t="6461" x="4367213" y="4268788"/>
          <p14:tracePt t="6478" x="4357688" y="4268788"/>
          <p14:tracePt t="6638" x="4348163" y="4268788"/>
          <p14:tracePt t="6652" x="4348163" y="4276725"/>
          <p14:tracePt t="6718" x="4340225" y="4276725"/>
          <p14:tracePt t="6734" x="4330700" y="4276725"/>
          <p14:tracePt t="6750" x="4321175" y="4276725"/>
          <p14:tracePt t="6858" x="4311650" y="4276725"/>
          <p14:tracePt t="7242" x="4303713" y="4276725"/>
          <p14:tracePt t="7450" x="4311650" y="4276725"/>
          <p14:tracePt t="7466" x="4321175" y="4268788"/>
          <p14:tracePt t="7474" x="4330700" y="4268788"/>
          <p14:tracePt t="7482" x="4340225" y="4259263"/>
          <p14:tracePt t="7490" x="4340225" y="4249738"/>
          <p14:tracePt t="7498" x="4348163" y="4240213"/>
          <p14:tracePt t="7506" x="4348163" y="4232275"/>
          <p14:tracePt t="7514" x="4357688" y="4232275"/>
          <p14:tracePt t="7522" x="4367213" y="4222750"/>
          <p14:tracePt t="7531" x="4367213" y="4213225"/>
          <p14:tracePt t="7539" x="4367213" y="4203700"/>
          <p14:tracePt t="7547" x="4376738" y="4186238"/>
          <p14:tracePt t="7555" x="4376738" y="4176713"/>
          <p14:tracePt t="7563" x="4384675" y="4159250"/>
          <p14:tracePt t="7574" x="4384675" y="4149725"/>
          <p14:tracePt t="7582" x="4394200" y="4140200"/>
          <p14:tracePt t="7600" x="4394200" y="4130675"/>
          <p14:tracePt t="7621" x="4394200" y="4122738"/>
          <p14:tracePt t="7628" x="4394200" y="4113213"/>
          <p14:tracePt t="7684" x="4394200" y="4149725"/>
          <p14:tracePt t="7692" x="4394200" y="4176713"/>
          <p14:tracePt t="7700" x="4403725" y="4203700"/>
          <p14:tracePt t="7709" x="4413250" y="4222750"/>
          <p14:tracePt t="7717" x="4430713" y="4259263"/>
          <p14:tracePt t="7727" x="4440238" y="4268788"/>
          <p14:tracePt t="7733" x="4467225" y="4295775"/>
          <p14:tracePt t="7743" x="4484688" y="4303713"/>
          <p14:tracePt t="7749" x="4503738" y="4313238"/>
          <p14:tracePt t="7762" x="4530725" y="4322763"/>
          <p14:tracePt t="7768" x="4540250" y="4322763"/>
          <p14:tracePt t="7780" x="4557713" y="4322763"/>
          <p14:tracePt t="7788" x="4576763" y="4322763"/>
          <p14:tracePt t="7796" x="4586288" y="4322763"/>
          <p14:tracePt t="7804" x="4594225" y="4322763"/>
          <p14:tracePt t="7812" x="4603750" y="4313238"/>
          <p14:tracePt t="7820" x="4613275" y="4313238"/>
          <p14:tracePt t="7828" x="4622800" y="4295775"/>
          <p14:tracePt t="7836" x="4622800" y="4286250"/>
          <p14:tracePt t="7845" x="4622800" y="4276725"/>
          <p14:tracePt t="7902" x="4622800" y="4268788"/>
          <p14:tracePt t="7919" x="4622800" y="4259263"/>
          <p14:tracePt t="7951" x="4622800" y="4249738"/>
          <p14:tracePt t="7982" x="4622800" y="4240213"/>
          <p14:tracePt t="7998" x="4613275" y="4240213"/>
          <p14:tracePt t="8006" x="4603750" y="4232275"/>
          <p14:tracePt t="8014" x="4586288" y="4232275"/>
          <p14:tracePt t="8022" x="4576763" y="4222750"/>
          <p14:tracePt t="8038" x="4567238" y="4222750"/>
          <p14:tracePt t="8047" x="4567238" y="4213225"/>
          <p14:tracePt t="8055" x="4557713" y="4213225"/>
          <p14:tracePt t="8063" x="4557713" y="4203700"/>
          <p14:tracePt t="8071" x="4549775" y="4203700"/>
          <p14:tracePt t="8086" x="4549775" y="4195763"/>
          <p14:tracePt t="8119" x="4540250" y="4186238"/>
          <p14:tracePt t="8143" x="4530725" y="4176713"/>
          <p14:tracePt t="8153" x="4521200" y="4176713"/>
          <p14:tracePt t="8264" x="4540250" y="4176713"/>
          <p14:tracePt t="8272" x="4549775" y="4176713"/>
          <p14:tracePt t="8280" x="4567238" y="4176713"/>
          <p14:tracePt t="8290" x="4586288" y="4176713"/>
          <p14:tracePt t="8300" x="4594225" y="4176713"/>
          <p14:tracePt t="8316" x="4613275" y="4176713"/>
          <p14:tracePt t="8324" x="4622800" y="4176713"/>
          <p14:tracePt t="8332" x="4649788" y="4176713"/>
          <p14:tracePt t="8340" x="4667250" y="4176713"/>
          <p14:tracePt t="8348" x="4686300" y="4176713"/>
          <p14:tracePt t="8357" x="4703763" y="4176713"/>
          <p14:tracePt t="8372" x="4713288" y="4176713"/>
          <p14:tracePt t="8459" x="4713288" y="4167188"/>
          <p14:tracePt t="8490" x="4695825" y="4159250"/>
          <p14:tracePt t="8498" x="4686300" y="4159250"/>
          <p14:tracePt t="8506" x="4667250" y="4159250"/>
          <p14:tracePt t="8514" x="4659313" y="4159250"/>
          <p14:tracePt t="8522" x="4649788" y="4159250"/>
          <p14:tracePt t="8530" x="4640263" y="4159250"/>
          <p14:tracePt t="8538" x="4630738" y="4149725"/>
          <p14:tracePt t="8546" x="4622800" y="4149725"/>
          <p14:tracePt t="8554" x="4613275" y="4149725"/>
          <p14:tracePt t="8562" x="4594225" y="4149725"/>
          <p14:tracePt t="8570" x="4576763" y="4149725"/>
          <p14:tracePt t="8578" x="4557713" y="4149725"/>
          <p14:tracePt t="8586" x="4540250" y="4159250"/>
          <p14:tracePt t="8594" x="4521200" y="4159250"/>
          <p14:tracePt t="8606" x="4503738" y="4167188"/>
          <p14:tracePt t="8614" x="4484688" y="4167188"/>
          <p14:tracePt t="8622" x="4467225" y="4176713"/>
          <p14:tracePt t="8630" x="4448175" y="4186238"/>
          <p14:tracePt t="8638" x="4430713" y="4195763"/>
          <p14:tracePt t="8646" x="4403725" y="4195763"/>
          <p14:tracePt t="8654" x="4384675" y="4203700"/>
          <p14:tracePt t="8662" x="4367213" y="4213225"/>
          <p14:tracePt t="8670" x="4340225" y="4222750"/>
          <p14:tracePt t="8679" x="4330700" y="4222750"/>
          <p14:tracePt t="8686" x="4311650" y="4222750"/>
          <p14:tracePt t="8696" x="4294188" y="4232275"/>
          <p14:tracePt t="8704" x="4275138" y="4232275"/>
          <p14:tracePt t="8712" x="4257675" y="4232275"/>
          <p14:tracePt t="8720" x="4230688" y="4232275"/>
          <p14:tracePt t="8726" x="4202113" y="4232275"/>
          <p14:tracePt t="8736" x="4165600" y="4232275"/>
          <p14:tracePt t="8744" x="4138613" y="4232275"/>
          <p14:tracePt t="8752" x="4121150" y="4232275"/>
          <p14:tracePt t="8761" x="4094163" y="4232275"/>
          <p14:tracePt t="8768" x="4048125" y="4213225"/>
          <p14:tracePt t="8777" x="4021138" y="4203700"/>
          <p14:tracePt t="8784" x="4002088" y="4186238"/>
          <p14:tracePt t="8792" x="3956050" y="4167188"/>
          <p14:tracePt t="8802" x="3911600" y="4130675"/>
          <p14:tracePt t="8812" x="3846513" y="4113213"/>
          <p14:tracePt t="8821" x="3765550" y="4057650"/>
          <p14:tracePt t="8829" x="3683000" y="4013200"/>
          <p14:tracePt t="8836" x="3636963" y="3976688"/>
          <p14:tracePt t="8845" x="3573463" y="3940175"/>
          <p14:tracePt t="8852" x="3527425" y="3921125"/>
          <p14:tracePt t="8860" x="3463925" y="3867150"/>
          <p14:tracePt t="8868" x="3382963" y="3830638"/>
          <p14:tracePt t="8877" x="3300413" y="3775075"/>
          <p14:tracePt t="8894" x="3117850" y="3657600"/>
          <p14:tracePt t="8900" x="3035300" y="3602038"/>
          <p14:tracePt t="8908" x="2971800" y="3565525"/>
          <p14:tracePt t="8916" x="2925763" y="3548063"/>
          <p14:tracePt t="8924" x="2862263" y="3519488"/>
          <p14:tracePt t="8932" x="2835275" y="3502025"/>
          <p14:tracePt t="8940" x="2781300" y="3465513"/>
          <p14:tracePt t="8948" x="2744788" y="3446463"/>
          <p14:tracePt t="8957" x="2716213" y="3419475"/>
          <p14:tracePt t="8964" x="2698750" y="3411538"/>
          <p14:tracePt t="8972" x="2679700" y="3392488"/>
          <p14:tracePt t="8980" x="2662238" y="3382963"/>
          <p14:tracePt t="8990" x="2652713" y="3375025"/>
          <p14:tracePt t="8996" x="2643188" y="3365500"/>
          <p14:tracePt t="9009" x="2635250" y="3365500"/>
          <p14:tracePt t="9025" x="2625725" y="3365500"/>
          <p14:tracePt t="9086" x="2616200" y="3365500"/>
          <p14:tracePt t="9094" x="2606675" y="3365500"/>
          <p14:tracePt t="9111" x="2598738" y="3365500"/>
          <p14:tracePt t="9118" x="2589213" y="3365500"/>
          <p14:tracePt t="9127" x="2579688" y="3365500"/>
          <p14:tracePt t="9150" x="2570163" y="3375025"/>
          <p14:tracePt t="9222" x="2570163" y="3382963"/>
          <p14:tracePt t="9246" x="2570163" y="3392488"/>
          <p14:tracePt t="9264" x="2570163" y="3402013"/>
          <p14:tracePt t="9278" x="2570163" y="3411538"/>
          <p14:tracePt t="9294" x="2579688" y="3411538"/>
          <p14:tracePt t="9304" x="2598738" y="3411538"/>
          <p14:tracePt t="9312" x="2606675" y="3419475"/>
          <p14:tracePt t="9324" x="2606675" y="3429000"/>
          <p14:tracePt t="9332" x="2625725" y="3429000"/>
          <p14:tracePt t="9340" x="2635250" y="3429000"/>
          <p14:tracePt t="9348" x="2643188" y="3438525"/>
          <p14:tracePt t="9356" x="2652713" y="3438525"/>
          <p14:tracePt t="9372" x="2662238" y="3446463"/>
          <p14:tracePt t="9388" x="2671763" y="3455988"/>
          <p14:tracePt t="9404" x="2671763" y="3465513"/>
          <p14:tracePt t="9412" x="2679700" y="3465513"/>
          <p14:tracePt t="9420" x="2689225" y="3465513"/>
          <p14:tracePt t="9456" x="2689225" y="3475038"/>
          <p14:tracePt t="9554" x="2698750" y="3475038"/>
          <p14:tracePt t="9570" x="2698750" y="3482975"/>
          <p14:tracePt t="9577" x="2708275" y="3482975"/>
          <p14:tracePt t="9586" x="2708275" y="3492500"/>
          <p14:tracePt t="9592" x="2708275" y="3502025"/>
          <p14:tracePt t="9602" x="2716213" y="3511550"/>
          <p14:tracePt t="9612" x="2716213" y="3519488"/>
          <p14:tracePt t="9619" x="2725738" y="3519488"/>
          <p14:tracePt t="9630" x="2725738" y="3529013"/>
          <p14:tracePt t="9635" x="2725738" y="3548063"/>
          <p14:tracePt t="9645" x="2725738" y="3556000"/>
          <p14:tracePt t="9651" x="2735263" y="3556000"/>
          <p14:tracePt t="9660" x="2735263" y="3565525"/>
          <p14:tracePt t="9666" x="2744788" y="3575050"/>
          <p14:tracePt t="9682" x="2744788" y="3584575"/>
          <p14:tracePt t="9714" x="2744788" y="3592513"/>
          <p14:tracePt t="9730" x="2744788" y="3602038"/>
          <p14:tracePt t="9746" x="2752725" y="3602038"/>
          <p14:tracePt t="9754" x="2752725" y="3611563"/>
          <p14:tracePt t="9805" x="2752725" y="3621088"/>
          <p14:tracePt t="9835" x="2752725" y="3629025"/>
          <p14:tracePt t="9853" x="2752725" y="3638550"/>
          <p14:tracePt t="9885" x="2752725" y="3648075"/>
          <p14:tracePt t="9917" x="2752725" y="3657600"/>
          <p14:tracePt t="9957" x="2752725" y="3665538"/>
          <p14:tracePt t="10044" x="2752725" y="3657600"/>
          <p14:tracePt t="10052" x="2752725" y="3638550"/>
          <p14:tracePt t="10070" x="2752725" y="3621088"/>
          <p14:tracePt t="10077" x="2752725" y="3602038"/>
          <p14:tracePt t="10084" x="2752725" y="3584575"/>
          <p14:tracePt t="10092" x="2752725" y="3565525"/>
          <p14:tracePt t="10100" x="2752725" y="3538538"/>
          <p14:tracePt t="10111" x="2752725" y="3519488"/>
          <p14:tracePt t="10116" x="2744788" y="3502025"/>
          <p14:tracePt t="10127" x="2744788" y="3492500"/>
          <p14:tracePt t="10134" x="2744788" y="3475038"/>
          <p14:tracePt t="10142" x="2735263" y="3465513"/>
          <p14:tracePt t="10148" x="2725738" y="3446463"/>
          <p14:tracePt t="10159" x="2716213" y="3429000"/>
          <p14:tracePt t="10167" x="2708275" y="3419475"/>
          <p14:tracePt t="10184" x="2698750" y="3411538"/>
          <p14:tracePt t="10311" x="2698750" y="3419475"/>
          <p14:tracePt t="10319" x="2698750" y="3446463"/>
          <p14:tracePt t="10329" x="2698750" y="3482975"/>
          <p14:tracePt t="10335" x="2698750" y="3565525"/>
          <p14:tracePt t="10343" x="2698750" y="3611563"/>
          <p14:tracePt t="10350" x="2698750" y="3629025"/>
          <p14:tracePt t="10361" x="2698750" y="3648075"/>
          <p14:tracePt t="10368" x="2679700" y="3665538"/>
          <p14:tracePt t="10374" x="2662238" y="3684588"/>
          <p14:tracePt t="10382" x="2643188" y="3694113"/>
          <p14:tracePt t="10390" x="2598738" y="3711575"/>
          <p14:tracePt t="10400" x="2570163" y="3730625"/>
          <p14:tracePt t="10406" x="2552700" y="3730625"/>
          <p14:tracePt t="10416" x="2525713" y="3730625"/>
          <p14:tracePt t="10422" x="2506663" y="3730625"/>
          <p14:tracePt t="10432" x="2498725" y="3730625"/>
          <p14:tracePt t="10440" x="2489200" y="3730625"/>
          <p14:tracePt t="10448" x="2470150" y="3721100"/>
          <p14:tracePt t="10456" x="2462213" y="3702050"/>
          <p14:tracePt t="10464" x="2452688" y="3684588"/>
          <p14:tracePt t="10472" x="2452688" y="3665538"/>
          <p14:tracePt t="10480" x="2452688" y="3638550"/>
          <p14:tracePt t="10488" x="2452688" y="3621088"/>
          <p14:tracePt t="10497" x="2452688" y="3602038"/>
          <p14:tracePt t="10504" x="2452688" y="3584575"/>
          <p14:tracePt t="10513" x="2452688" y="3575050"/>
          <p14:tracePt t="10521" x="2462213" y="3565525"/>
          <p14:tracePt t="10530" x="2479675" y="3548063"/>
          <p14:tracePt t="10536" x="2489200" y="3538538"/>
          <p14:tracePt t="10545" x="2506663" y="3529013"/>
          <p14:tracePt t="10552" x="2525713" y="3529013"/>
          <p14:tracePt t="10561" x="2543175" y="3519488"/>
          <p14:tracePt t="10568" x="2562225" y="3519488"/>
          <p14:tracePt t="10577" x="2570163" y="3519488"/>
          <p14:tracePt t="10585" x="2598738" y="3519488"/>
          <p14:tracePt t="10592" x="2616200" y="3529013"/>
          <p14:tracePt t="10600" x="2643188" y="3556000"/>
          <p14:tracePt t="10608" x="2662238" y="3575050"/>
          <p14:tracePt t="10616" x="2698750" y="3602038"/>
          <p14:tracePt t="10624" x="2708275" y="3629025"/>
          <p14:tracePt t="10632" x="2725738" y="3665538"/>
          <p14:tracePt t="10640" x="2735263" y="3694113"/>
          <p14:tracePt t="10648" x="2744788" y="3721100"/>
          <p14:tracePt t="10656" x="2752725" y="3757613"/>
          <p14:tracePt t="10664" x="2762250" y="3794125"/>
          <p14:tracePt t="10672" x="2771775" y="3840163"/>
          <p14:tracePt t="10680" x="2771775" y="3867150"/>
          <p14:tracePt t="10688" x="2781300" y="3884613"/>
          <p14:tracePt t="10696" x="2798763" y="3940175"/>
          <p14:tracePt t="10704" x="2798763" y="3957638"/>
          <p14:tracePt t="10714" x="2798763" y="3994150"/>
          <p14:tracePt t="10720" x="2798763" y="4003675"/>
          <p14:tracePt t="10730" x="2798763" y="4021138"/>
          <p14:tracePt t="10738" x="2798763" y="4040188"/>
          <p14:tracePt t="10749" x="2798763" y="4057650"/>
          <p14:tracePt t="10761" x="2798763" y="4076700"/>
          <p14:tracePt t="10767" x="2798763" y="4094163"/>
          <p14:tracePt t="10775" x="2789238" y="4113213"/>
          <p14:tracePt t="10784" x="2789238" y="4130675"/>
          <p14:tracePt t="10790" x="2771775" y="4149725"/>
          <p14:tracePt t="10798" x="2744788" y="4186238"/>
          <p14:tracePt t="10806" x="2735263" y="4203700"/>
          <p14:tracePt t="10814" x="2725738" y="4213225"/>
          <p14:tracePt t="10830" x="2716213" y="4222750"/>
          <p14:tracePt t="10838" x="2708275" y="4232275"/>
          <p14:tracePt t="10862" x="2698750" y="4232275"/>
          <p14:tracePt t="10878" x="2689225" y="4232275"/>
          <p14:tracePt t="10894" x="2671763" y="4232275"/>
          <p14:tracePt t="10902" x="2662238" y="4222750"/>
          <p14:tracePt t="10911" x="2635250" y="4203700"/>
          <p14:tracePt t="10918" x="2616200" y="4167188"/>
          <p14:tracePt t="10927" x="2606675" y="4149725"/>
          <p14:tracePt t="10934" x="2579688" y="4122738"/>
          <p14:tracePt t="10942" x="2562225" y="4103688"/>
          <p14:tracePt t="10952" x="2552700" y="4086225"/>
          <p14:tracePt t="10958" x="2552700" y="4067175"/>
          <p14:tracePt t="10966" x="2543175" y="4049713"/>
          <p14:tracePt t="10974" x="2543175" y="4040188"/>
          <p14:tracePt t="10984" x="2533650" y="4030663"/>
          <p14:tracePt t="10990" x="2533650" y="4021138"/>
          <p14:tracePt t="11000" x="2533650" y="4013200"/>
          <p14:tracePt t="11016" x="2533650" y="4003675"/>
          <p14:tracePt t="11024" x="2533650" y="3994150"/>
          <p14:tracePt t="11036" x="2533650" y="3984625"/>
          <p14:tracePt t="11045" x="2525713" y="3976688"/>
          <p14:tracePt t="11052" x="2525713" y="3967163"/>
          <p14:tracePt t="11061" x="2525713" y="3957638"/>
          <p14:tracePt t="11068" x="2516188" y="3948113"/>
          <p14:tracePt t="11077" x="2516188" y="3940175"/>
          <p14:tracePt t="11084" x="2516188" y="3930650"/>
          <p14:tracePt t="11092" x="2506663" y="3930650"/>
          <p14:tracePt t="11100" x="2506663" y="3921125"/>
          <p14:tracePt t="11108" x="2506663" y="3911600"/>
          <p14:tracePt t="11116" x="2506663" y="3903663"/>
          <p14:tracePt t="11132" x="2498725" y="3903663"/>
          <p14:tracePt t="11140" x="2498725" y="3884613"/>
          <p14:tracePt t="11168" x="2498725" y="3875088"/>
          <p14:tracePt t="11196" x="2498725" y="3867150"/>
          <p14:tracePt t="11229" x="2498725" y="3857625"/>
          <p14:tracePt t="12356" x="2489200" y="3857625"/>
          <p14:tracePt t="12666" x="2479675" y="3857625"/>
          <p14:tracePt t="12777" x="2479675" y="3867150"/>
          <p14:tracePt t="12955" x="2479675" y="3875088"/>
          <p14:tracePt t="12969" x="2489200" y="3875088"/>
          <p14:tracePt t="12977" x="2498725" y="3884613"/>
          <p14:tracePt t="12992" x="2506663" y="3884613"/>
          <p14:tracePt t="13004" x="2525713" y="3894138"/>
          <p14:tracePt t="13013" x="2533650" y="3894138"/>
          <p14:tracePt t="13023" x="2552700" y="3894138"/>
          <p14:tracePt t="13029" x="2570163" y="3894138"/>
          <p14:tracePt t="13039" x="2606675" y="3894138"/>
          <p14:tracePt t="13047" x="2671763" y="3894138"/>
          <p14:tracePt t="13055" x="2716213" y="3894138"/>
          <p14:tracePt t="13062" x="2744788" y="3894138"/>
          <p14:tracePt t="13070" x="2771775" y="3903663"/>
          <p14:tracePt t="13079" x="2808288" y="3930650"/>
          <p14:tracePt t="13087" x="2825750" y="3957638"/>
          <p14:tracePt t="13287" x="2825750" y="3948113"/>
          <p14:tracePt t="13297" x="2825750" y="3930650"/>
          <p14:tracePt t="13305" x="2825750" y="3903663"/>
          <p14:tracePt t="13313" x="2825750" y="3884613"/>
          <p14:tracePt t="13322" x="2825750" y="3848100"/>
          <p14:tracePt t="13328" x="2825750" y="3830638"/>
          <p14:tracePt t="13336" x="2835275" y="3830638"/>
          <p14:tracePt t="13344" x="2844800" y="3811588"/>
          <p14:tracePt t="13352" x="2852738" y="3794125"/>
          <p14:tracePt t="13361" x="2862263" y="3784600"/>
          <p14:tracePt t="13377" x="2862263" y="3775075"/>
          <p14:tracePt t="13492" x="2862263" y="3767138"/>
          <p14:tracePt t="13702" x="2862263" y="3775075"/>
          <p14:tracePt t="13712" x="2871788" y="3794125"/>
          <p14:tracePt t="13718" x="2889250" y="3821113"/>
          <p14:tracePt t="13726" x="2908300" y="3848100"/>
          <p14:tracePt t="13734" x="2944813" y="3884613"/>
          <p14:tracePt t="13742" x="2954338" y="3911600"/>
          <p14:tracePt t="13751" x="2981325" y="3957638"/>
          <p14:tracePt t="13759" x="3027363" y="4021138"/>
          <p14:tracePt t="13770" x="3035300" y="4049713"/>
          <p14:tracePt t="13775" x="3054350" y="4086225"/>
          <p14:tracePt t="13783" x="3063875" y="4103688"/>
          <p14:tracePt t="13791" x="3063875" y="4130675"/>
          <p14:tracePt t="13799" x="3071813" y="4159250"/>
          <p14:tracePt t="13807" x="3071813" y="4195763"/>
          <p14:tracePt t="13815" x="3081338" y="4222750"/>
          <p14:tracePt t="13824" x="3090863" y="4249738"/>
          <p14:tracePt t="13830" x="3100388" y="4295775"/>
          <p14:tracePt t="13840" x="3127375" y="4340225"/>
          <p14:tracePt t="13846" x="3136900" y="4368800"/>
          <p14:tracePt t="13856" x="3144838" y="4422775"/>
          <p14:tracePt t="13864" x="3154363" y="4449763"/>
          <p14:tracePt t="13872" x="3163888" y="4495800"/>
          <p14:tracePt t="13880" x="3163888" y="4541838"/>
          <p14:tracePt t="13888" x="3181350" y="4568825"/>
          <p14:tracePt t="13896" x="3190875" y="4595813"/>
          <p14:tracePt t="13905" x="3190875" y="4641850"/>
          <p14:tracePt t="13912" x="3190875" y="4660900"/>
          <p14:tracePt t="13922" x="3190875" y="4687888"/>
          <p14:tracePt t="13932" x="3190875" y="4714875"/>
          <p14:tracePt t="13940" x="3190875" y="4732338"/>
          <p14:tracePt t="13948" x="3190875" y="4751388"/>
          <p14:tracePt t="13956" x="3190875" y="4768850"/>
          <p14:tracePt t="13964" x="3190875" y="4778375"/>
          <p14:tracePt t="13985" x="3190875" y="4787900"/>
          <p14:tracePt t="14001" x="3190875" y="4797425"/>
          <p14:tracePt t="14009" x="3190875" y="4814888"/>
          <p14:tracePt t="14016" x="3190875" y="4824413"/>
          <p14:tracePt t="14025" x="3181350" y="4833938"/>
          <p14:tracePt t="14032" x="3171825" y="4851400"/>
          <p14:tracePt t="14040" x="3163888" y="4851400"/>
          <p14:tracePt t="14048" x="3154363" y="4860925"/>
          <p14:tracePt t="14056" x="3144838" y="4860925"/>
          <p14:tracePt t="14064" x="3144838" y="4870450"/>
          <p14:tracePt t="14080" x="3136900" y="4878388"/>
          <p14:tracePt t="14096" x="3127375" y="4878388"/>
          <p14:tracePt t="14114" x="3117850" y="4887913"/>
          <p14:tracePt t="14128" x="3108325" y="4887913"/>
          <p14:tracePt t="14138" x="3100388" y="4887913"/>
          <p14:tracePt t="14150" x="3090863" y="4887913"/>
          <p14:tracePt t="14174" x="3081338" y="4887913"/>
          <p14:tracePt t="14182" x="3071813" y="4887913"/>
          <p14:tracePt t="14191" x="3063875" y="4887913"/>
          <p14:tracePt t="14214" x="3054350" y="4887913"/>
          <p14:tracePt t="14238" x="3044825" y="4887913"/>
          <p14:tracePt t="14343" x="3044825" y="4897438"/>
          <p14:tracePt t="14370" x="3035300" y="4897438"/>
          <p14:tracePt t="14414" x="3027363" y="4897438"/>
          <p14:tracePt t="14424" x="3017838" y="4897438"/>
          <p14:tracePt t="14432" x="3008313" y="4897438"/>
          <p14:tracePt t="14444" x="2990850" y="4897438"/>
          <p14:tracePt t="14452" x="2981325" y="4897438"/>
          <p14:tracePt t="14468" x="2971800" y="4897438"/>
          <p14:tracePt t="14478" x="2962275" y="4887913"/>
          <p14:tracePt t="14484" x="2954338" y="4887913"/>
          <p14:tracePt t="14492" x="2944813" y="4878388"/>
          <p14:tracePt t="14500" x="2944813" y="4870450"/>
          <p14:tracePt t="14508" x="2935288" y="4860925"/>
          <p14:tracePt t="14516" x="2925763" y="4860925"/>
          <p14:tracePt t="14524" x="2925763" y="4841875"/>
          <p14:tracePt t="14532" x="2925763" y="4833938"/>
          <p14:tracePt t="14540" x="2925763" y="4824413"/>
          <p14:tracePt t="14548" x="2917825" y="4814888"/>
          <p14:tracePt t="14556" x="2917825" y="4805363"/>
          <p14:tracePt t="14565" x="2917825" y="4797425"/>
          <p14:tracePt t="14573" x="2908300" y="4797425"/>
          <p14:tracePt t="14589" x="2908300" y="4787900"/>
          <p14:tracePt t="14620" x="2908300" y="4778375"/>
          <p14:tracePt t="14653" x="2908300" y="4768850"/>
          <p14:tracePt t="14847" x="2908300" y="4760913"/>
          <p14:tracePt t="14867" x="2908300" y="4751388"/>
          <p14:tracePt t="14883" x="2908300" y="4741863"/>
          <p14:tracePt t="14899" x="2908300" y="4732338"/>
          <p14:tracePt t="14909" x="2908300" y="4724400"/>
          <p14:tracePt t="14924" x="2908300" y="4714875"/>
          <p14:tracePt t="14931" x="2908300" y="4705350"/>
          <p14:tracePt t="14946" x="2908300" y="4697413"/>
          <p14:tracePt t="14954" x="2908300" y="4687888"/>
          <p14:tracePt t="14974" x="2908300" y="4678363"/>
          <p14:tracePt t="14992" x="2908300" y="4668838"/>
          <p14:tracePt t="15000" x="2908300" y="4660900"/>
          <p14:tracePt t="15014" x="2908300" y="4651375"/>
          <p14:tracePt t="15032" x="2908300" y="4641850"/>
          <p14:tracePt t="15089" x="2908300" y="4632325"/>
          <p14:tracePt t="15104" x="2908300" y="4624388"/>
          <p14:tracePt t="15132" x="2908300" y="4614863"/>
          <p14:tracePt t="15151" x="2908300" y="4605338"/>
          <p14:tracePt t="15160" x="2908300" y="4595813"/>
          <p14:tracePt t="15168" x="2908300" y="4587875"/>
          <p14:tracePt t="15200" x="2908300" y="4578350"/>
          <p14:tracePt t="15208" x="2908300" y="4568825"/>
          <p14:tracePt t="15224" x="2908300" y="4559300"/>
          <p14:tracePt t="15232" x="2908300" y="4551363"/>
          <p14:tracePt t="15250" x="2908300" y="4541838"/>
          <p14:tracePt t="15256" x="2908300" y="4532313"/>
          <p14:tracePt t="15322" x="2908300" y="4522788"/>
          <p14:tracePt t="15340" x="2908300" y="4514850"/>
          <p14:tracePt t="15346" x="2908300" y="4505325"/>
          <p14:tracePt t="15356" x="2908300" y="4495800"/>
          <p14:tracePt t="15366" x="2917825" y="4495800"/>
          <p14:tracePt t="15374" x="2917825" y="4486275"/>
          <p14:tracePt t="15382" x="2917825" y="4478338"/>
          <p14:tracePt t="15398" x="2917825" y="4468813"/>
          <p14:tracePt t="15406" x="2925763" y="4459288"/>
          <p14:tracePt t="15414" x="2935288" y="4449763"/>
          <p14:tracePt t="15422" x="2944813" y="4441825"/>
          <p14:tracePt t="15430" x="2954338" y="4432300"/>
          <p14:tracePt t="15438" x="2962275" y="4432300"/>
          <p14:tracePt t="15448" x="2971800" y="4422775"/>
          <p14:tracePt t="15462" x="2981325" y="4413250"/>
          <p14:tracePt t="15471" x="2990850" y="4405313"/>
          <p14:tracePt t="15478" x="3017838" y="4386263"/>
          <p14:tracePt t="15486" x="3035300" y="4376738"/>
          <p14:tracePt t="15494" x="3044825" y="4368800"/>
          <p14:tracePt t="15502" x="3063875" y="4359275"/>
          <p14:tracePt t="15510" x="3063875" y="4349750"/>
          <p14:tracePt t="15519" x="3071813" y="4332288"/>
          <p14:tracePt t="15529" x="3081338" y="4322763"/>
          <p14:tracePt t="15535" x="3090863" y="4313238"/>
          <p14:tracePt t="15543" x="3090863" y="4295775"/>
          <p14:tracePt t="15551" x="3100388" y="4259263"/>
          <p14:tracePt t="15561" x="3100388" y="4222750"/>
          <p14:tracePt t="15567" x="3100388" y="4149725"/>
          <p14:tracePt t="15577" x="3100388" y="4076700"/>
          <p14:tracePt t="15585" x="3100388" y="4040188"/>
          <p14:tracePt t="15593" x="3100388" y="3948113"/>
          <p14:tracePt t="15601" x="3090863" y="3840163"/>
          <p14:tracePt t="15609" x="3063875" y="3730625"/>
          <p14:tracePt t="15616" x="3035300" y="3629025"/>
          <p14:tracePt t="15625" x="3008313" y="3556000"/>
          <p14:tracePt t="15632" x="2981325" y="3475038"/>
          <p14:tracePt t="15641" x="2925763" y="3375025"/>
          <p14:tracePt t="15648" x="2889250" y="3328988"/>
          <p14:tracePt t="15656" x="2871788" y="3292475"/>
          <p14:tracePt t="15664" x="2835275" y="3255963"/>
          <p14:tracePt t="15672" x="2789238" y="3219450"/>
          <p14:tracePt t="15681" x="2762250" y="3182938"/>
          <p14:tracePt t="15689" x="2725738" y="3173413"/>
          <p14:tracePt t="15697" x="2698750" y="3173413"/>
          <p14:tracePt t="15704" x="2679700" y="3163888"/>
          <p14:tracePt t="15712" x="2662238" y="3163888"/>
          <p14:tracePt t="15720" x="2643188" y="3163888"/>
          <p14:tracePt t="15728" x="2625725" y="3163888"/>
          <p14:tracePt t="15736" x="2606675" y="3173413"/>
          <p14:tracePt t="15744" x="2579688" y="3192463"/>
          <p14:tracePt t="15752" x="2543175" y="3236913"/>
          <p14:tracePt t="15761" x="2470150" y="3355975"/>
          <p14:tracePt t="15768" x="2433638" y="3455988"/>
          <p14:tracePt t="15776" x="2406650" y="3548063"/>
          <p14:tracePt t="15784" x="2360613" y="3684588"/>
          <p14:tracePt t="15792" x="2287588" y="3921125"/>
          <p14:tracePt t="15800" x="2260600" y="4130675"/>
          <p14:tracePt t="15810" x="2243138" y="4295775"/>
          <p14:tracePt t="15820" x="2243138" y="4422775"/>
          <p14:tracePt t="15828" x="2251075" y="4578350"/>
          <p14:tracePt t="15836" x="2324100" y="4768850"/>
          <p14:tracePt t="15846" x="2406650" y="4906963"/>
          <p14:tracePt t="15857" x="2489200" y="5006975"/>
          <p14:tracePt t="15865" x="2606675" y="5106988"/>
          <p14:tracePt t="15873" x="2679700" y="5180013"/>
          <p14:tracePt t="15880" x="2762250" y="5216525"/>
          <p14:tracePt t="15886" x="2871788" y="5289550"/>
          <p14:tracePt t="15894" x="2908300" y="5299075"/>
          <p14:tracePt t="15902" x="2981325" y="5335588"/>
          <p14:tracePt t="15911" x="3008313" y="5335588"/>
          <p14:tracePt t="15919" x="3035300" y="5343525"/>
          <p14:tracePt t="15926" x="3054350" y="5343525"/>
          <p14:tracePt t="15935" x="3071813" y="5343525"/>
          <p14:tracePt t="15943" x="3081338" y="5343525"/>
          <p14:tracePt t="15951" x="3100388" y="5343525"/>
          <p14:tracePt t="15958" x="3108325" y="5316538"/>
          <p14:tracePt t="15966" x="3127375" y="5289550"/>
          <p14:tracePt t="15974" x="3154363" y="5216525"/>
          <p14:tracePt t="15982" x="3181350" y="5143500"/>
          <p14:tracePt t="15990" x="3190875" y="5080000"/>
          <p14:tracePt t="15998" x="3200400" y="4970463"/>
          <p14:tracePt t="16006" x="3217863" y="4860925"/>
          <p14:tracePt t="16014" x="3217863" y="4732338"/>
          <p14:tracePt t="16022" x="3217863" y="4587875"/>
          <p14:tracePt t="16030" x="3200400" y="4405313"/>
          <p14:tracePt t="16038" x="3163888" y="4195763"/>
          <p14:tracePt t="16046" x="3136900" y="4030663"/>
          <p14:tracePt t="16054" x="3090863" y="3857625"/>
          <p14:tracePt t="16062" x="3063875" y="3748088"/>
          <p14:tracePt t="16072" x="3008313" y="3538538"/>
          <p14:tracePt t="16078" x="2954338" y="3382963"/>
          <p14:tracePt t="16086" x="2862263" y="3146425"/>
          <p14:tracePt t="16096" x="2808288" y="3009900"/>
          <p14:tracePt t="16102" x="2762250" y="2927350"/>
          <p14:tracePt t="16110" x="2689225" y="2771775"/>
          <p14:tracePt t="16118" x="2652713" y="2708275"/>
          <p14:tracePt t="16127" x="2616200" y="2681288"/>
          <p14:tracePt t="16136" x="2589213" y="2662238"/>
          <p14:tracePt t="16144" x="2570163" y="2644775"/>
          <p14:tracePt t="16152" x="2552700" y="2635250"/>
          <p14:tracePt t="16161" x="2533650" y="2635250"/>
          <p14:tracePt t="16168" x="2525713" y="2635250"/>
          <p14:tracePt t="16177" x="2516188" y="2635250"/>
          <p14:tracePt t="16184" x="2498725" y="2635250"/>
          <p14:tracePt t="16192" x="2470150" y="2662238"/>
          <p14:tracePt t="16200" x="2433638" y="2727325"/>
          <p14:tracePt t="16210" x="2389188" y="2854325"/>
          <p14:tracePt t="16216" x="2324100" y="2973388"/>
          <p14:tracePt t="16225" x="2297113" y="3109913"/>
          <p14:tracePt t="16232" x="2270125" y="3219450"/>
          <p14:tracePt t="16240" x="2251075" y="3346450"/>
          <p14:tracePt t="16248" x="2243138" y="3475038"/>
          <p14:tracePt t="16256" x="2243138" y="3602038"/>
          <p14:tracePt t="16264" x="2243138" y="3748088"/>
          <p14:tracePt t="16272" x="2243138" y="3848100"/>
          <p14:tracePt t="16284" x="2270125" y="3957638"/>
          <p14:tracePt t="16292" x="2397125" y="4186238"/>
          <p14:tracePt t="16300" x="2452688" y="4268788"/>
          <p14:tracePt t="16309" x="2543175" y="4368800"/>
          <p14:tracePt t="16318" x="2625725" y="4422775"/>
          <p14:tracePt t="16325" x="2708275" y="4495800"/>
          <p14:tracePt t="16333" x="2771775" y="4522788"/>
          <p14:tracePt t="16343" x="2917825" y="4595813"/>
          <p14:tracePt t="16348" x="2981325" y="4624388"/>
          <p14:tracePt t="16356" x="3044825" y="4641850"/>
          <p14:tracePt t="16364" x="3100388" y="4660900"/>
          <p14:tracePt t="16372" x="3144838" y="4660900"/>
          <p14:tracePt t="16380" x="3181350" y="4651375"/>
          <p14:tracePt t="16388" x="3200400" y="4641850"/>
          <p14:tracePt t="16396" x="3227388" y="4614863"/>
          <p14:tracePt t="16404" x="3236913" y="4587875"/>
          <p14:tracePt t="16412" x="3254375" y="4514850"/>
          <p14:tracePt t="16422" x="3254375" y="4441825"/>
          <p14:tracePt t="16428" x="3254375" y="4368800"/>
          <p14:tracePt t="16442" x="3254375" y="4286250"/>
          <p14:tracePt t="16450" x="3227388" y="4195763"/>
          <p14:tracePt t="16458" x="3181350" y="4094163"/>
          <p14:tracePt t="16467" x="3154363" y="4013200"/>
          <p14:tracePt t="16474" x="3100388" y="3930650"/>
          <p14:tracePt t="16482" x="3027363" y="3811588"/>
          <p14:tracePt t="16490" x="2981325" y="3748088"/>
          <p14:tracePt t="16499" x="2944813" y="3721100"/>
          <p14:tracePt t="16507" x="2881313" y="3694113"/>
          <p14:tracePt t="16515" x="2817813" y="3657600"/>
          <p14:tracePt t="16523" x="2781300" y="3648075"/>
          <p14:tracePt t="16533" x="2752725" y="3648075"/>
          <p14:tracePt t="16538" x="2716213" y="3648075"/>
          <p14:tracePt t="16546" x="2698750" y="3648075"/>
          <p14:tracePt t="16554" x="2689225" y="3657600"/>
          <p14:tracePt t="16562" x="2671763" y="3694113"/>
          <p14:tracePt t="16570" x="2643188" y="3757613"/>
          <p14:tracePt t="16580" x="2635250" y="3857625"/>
          <p14:tracePt t="16586" x="2635250" y="3967163"/>
          <p14:tracePt t="16596" x="2635250" y="4094163"/>
          <p14:tracePt t="16602" x="2635250" y="4222750"/>
          <p14:tracePt t="16611" x="2635250" y="4368800"/>
          <p14:tracePt t="16619" x="2671763" y="4495800"/>
          <p14:tracePt t="16628" x="2679700" y="4587875"/>
          <p14:tracePt t="16635" x="2725738" y="4741863"/>
          <p14:tracePt t="16643" x="2752725" y="4833938"/>
          <p14:tracePt t="16650" x="2798763" y="5006975"/>
          <p14:tracePt t="16658" x="2825750" y="5133975"/>
          <p14:tracePt t="16666" x="2852738" y="5262563"/>
          <p14:tracePt t="16674" x="2871788" y="5343525"/>
          <p14:tracePt t="16682" x="2898775" y="5416550"/>
          <p14:tracePt t="16829" x="2898775" y="5399088"/>
          <p14:tracePt t="16836" x="2898775" y="5362575"/>
          <p14:tracePt t="16845" x="2908300" y="5326063"/>
          <p14:tracePt t="16853" x="2917825" y="5289550"/>
          <p14:tracePt t="16862" x="2954338" y="5253038"/>
          <p14:tracePt t="16869" x="2971800" y="5243513"/>
          <p14:tracePt t="16885" x="2990850" y="5243513"/>
          <p14:tracePt t="16893" x="3027363" y="5226050"/>
          <p14:tracePt t="16909" x="3044825" y="5226050"/>
          <p14:tracePt t="16927" x="3054350" y="5226050"/>
          <p14:tracePt t="16932" x="3071813" y="5226050"/>
          <p14:tracePt t="16942" x="3090863" y="5226050"/>
          <p14:tracePt t="16948" x="3117850" y="5226050"/>
          <p14:tracePt t="16957" x="3144838" y="5226050"/>
          <p14:tracePt t="16964" x="3171825" y="5226050"/>
          <p14:tracePt t="16973" x="3208338" y="5216525"/>
          <p14:tracePt t="16982" x="3263900" y="5207000"/>
          <p14:tracePt t="16988" x="3300413" y="5207000"/>
          <p14:tracePt t="16998" x="3346450" y="5197475"/>
          <p14:tracePt t="17006" x="3373438" y="5197475"/>
          <p14:tracePt t="17014" x="3419475" y="5189538"/>
          <p14:tracePt t="17022" x="3455988" y="5189538"/>
          <p14:tracePt t="17030" x="3490913" y="5180013"/>
          <p14:tracePt t="17038" x="3527425" y="5180013"/>
          <p14:tracePt t="17046" x="3600450" y="5160963"/>
          <p14:tracePt t="17054" x="3665538" y="5143500"/>
          <p14:tracePt t="17062" x="3738563" y="5116513"/>
          <p14:tracePt t="17071" x="3819525" y="5097463"/>
          <p14:tracePt t="17080" x="3875088" y="5080000"/>
          <p14:tracePt t="17086" x="3938588" y="5053013"/>
          <p14:tracePt t="17096" x="3984625" y="5043488"/>
          <p14:tracePt t="17106" x="4048125" y="5016500"/>
          <p14:tracePt t="17114" x="4102100" y="4987925"/>
          <p14:tracePt t="17122" x="4148138" y="4979988"/>
          <p14:tracePt t="17130" x="4175125" y="4970463"/>
          <p14:tracePt t="17138" x="4211638" y="4951413"/>
          <p14:tracePt t="17146" x="4230688" y="4943475"/>
          <p14:tracePt t="17154" x="4257675" y="4933950"/>
          <p14:tracePt t="17162" x="4275138" y="4914900"/>
          <p14:tracePt t="17170" x="4284663" y="4906963"/>
          <p14:tracePt t="17178" x="4303713" y="4897438"/>
          <p14:tracePt t="17186" x="4311650" y="4887913"/>
          <p14:tracePt t="17195" x="4321175" y="4878388"/>
          <p14:tracePt t="17202" x="4340225" y="4870450"/>
          <p14:tracePt t="17212" x="4340225" y="4860925"/>
          <p14:tracePt t="17219" x="4348163" y="4851400"/>
          <p14:tracePt t="17231" x="4357688" y="4851400"/>
          <p14:tracePt t="17235" x="4367213" y="4841875"/>
          <p14:tracePt t="17253" x="4376738" y="4833938"/>
          <p14:tracePt t="17336" x="4376738" y="4824413"/>
          <p14:tracePt t="17360" x="4376738" y="4814888"/>
          <p14:tracePt t="17602" x="4376738" y="4797425"/>
          <p14:tracePt t="17610" x="4394200" y="4768850"/>
          <p14:tracePt t="17618" x="4403725" y="4697413"/>
          <p14:tracePt t="17627" x="4403725" y="4641850"/>
          <p14:tracePt t="17635" x="4403725" y="4605338"/>
          <p14:tracePt t="17645" x="4403725" y="4587875"/>
          <p14:tracePt t="17650" x="4403725" y="4551363"/>
          <p14:tracePt t="17659" x="4403725" y="4522788"/>
          <p14:tracePt t="17666" x="4403725" y="4495800"/>
          <p14:tracePt t="17675" x="4403725" y="4478338"/>
          <p14:tracePt t="17682" x="4413250" y="4468813"/>
          <p14:tracePt t="17690" x="4440238" y="4459288"/>
          <p14:tracePt t="17698" x="4457700" y="4459288"/>
          <p14:tracePt t="17706" x="4467225" y="4459288"/>
          <p14:tracePt t="17714" x="4476750" y="4459288"/>
          <p14:tracePt t="17723" x="4476750" y="4468813"/>
          <p14:tracePt t="17878" x="4484688" y="4468813"/>
          <p14:tracePt t="17885" x="4494213" y="4449763"/>
          <p14:tracePt t="17892" x="4494213" y="4441825"/>
          <p14:tracePt t="17900" x="4494213" y="4432300"/>
          <p14:tracePt t="17908" x="4503738" y="4422775"/>
          <p14:tracePt t="17916" x="4503738" y="4405313"/>
          <p14:tracePt t="17924" x="4503738" y="4376738"/>
          <p14:tracePt t="17940" x="4513263" y="4359275"/>
          <p14:tracePt t="17948" x="4513263" y="4349750"/>
          <p14:tracePt t="17956" x="4513263" y="4340225"/>
          <p14:tracePt t="17964" x="4521200" y="4340225"/>
          <p14:tracePt t="17972" x="4530725" y="4322763"/>
          <p14:tracePt t="17980" x="4540250" y="4322763"/>
          <p14:tracePt t="17988" x="4549775" y="4313238"/>
          <p14:tracePt t="17997" x="4549775" y="4303713"/>
          <p14:tracePt t="18016" x="4557713" y="4303713"/>
          <p14:tracePt t="18103" x="4567238" y="4303713"/>
          <p14:tracePt t="18116" x="4576763" y="4295775"/>
          <p14:tracePt t="18132" x="4586288" y="4295775"/>
          <p14:tracePt t="18158" x="4594225" y="4286250"/>
          <p14:tracePt t="18182" x="4603750" y="4286250"/>
          <p14:tracePt t="18279" x="4603750" y="4276725"/>
          <p14:tracePt t="18287" x="4613275" y="4276725"/>
          <p14:tracePt t="18310" x="4613275" y="4268788"/>
          <p14:tracePt t="18334" x="4613275" y="4259263"/>
          <p14:tracePt t="18358" x="4622800" y="4259263"/>
          <p14:tracePt t="18366" x="4640263" y="4259263"/>
          <p14:tracePt t="18374" x="4667250" y="4249738"/>
          <p14:tracePt t="18382" x="4703763" y="4249738"/>
          <p14:tracePt t="18390" x="4730750" y="4249738"/>
          <p14:tracePt t="18400" x="4759325" y="4240213"/>
          <p14:tracePt t="18406" x="4776788" y="4240213"/>
          <p14:tracePt t="18416" x="4795838" y="4240213"/>
          <p14:tracePt t="18424" x="4813300" y="4240213"/>
          <p14:tracePt t="18433" x="4822825" y="4232275"/>
          <p14:tracePt t="18441" x="4832350" y="4232275"/>
          <p14:tracePt t="18464" x="4840288" y="4232275"/>
          <p14:tracePt t="18473" x="4849813" y="4222750"/>
          <p14:tracePt t="18480" x="4859338" y="4222750"/>
          <p14:tracePt t="18488" x="4868863" y="4222750"/>
          <p14:tracePt t="18504" x="4876800" y="4213225"/>
          <p14:tracePt t="18512" x="4886325" y="4203700"/>
          <p14:tracePt t="18530" x="4905375" y="4195763"/>
          <p14:tracePt t="18540" x="4913313" y="4186238"/>
          <p14:tracePt t="18548" x="4922838" y="4176713"/>
          <p14:tracePt t="18557" x="4932363" y="4167188"/>
          <p14:tracePt t="18564" x="4941888" y="4159250"/>
          <p14:tracePt t="18572" x="4949825" y="4159250"/>
          <p14:tracePt t="18588" x="4959350" y="4149725"/>
          <p14:tracePt t="18612" x="4968875" y="4149725"/>
          <p14:tracePt t="18628" x="4978400" y="4149725"/>
          <p14:tracePt t="18636" x="4986338" y="4140200"/>
          <p14:tracePt t="18652" x="4995863" y="4140200"/>
          <p14:tracePt t="18662" x="5005388" y="4140200"/>
          <p14:tracePt t="18669" x="5014913" y="4130675"/>
          <p14:tracePt t="18680" x="5032375" y="4130675"/>
          <p14:tracePt t="18685" x="5068888" y="4113213"/>
          <p14:tracePt t="18694" x="5095875" y="4103688"/>
          <p14:tracePt t="18700" x="5105400" y="4103688"/>
          <p14:tracePt t="18711" x="5105400" y="4094163"/>
          <p14:tracePt t="18730" x="5086350" y="4103688"/>
          <p14:tracePt t="18738" x="5059363" y="4122738"/>
          <p14:tracePt t="18746" x="5005388" y="4167188"/>
          <p14:tracePt t="18754" x="4949825" y="4249738"/>
          <p14:tracePt t="18762" x="4932363" y="4268788"/>
          <p14:tracePt t="18770" x="4913313" y="4303713"/>
          <p14:tracePt t="18867" x="4922838" y="4286250"/>
          <p14:tracePt t="18875" x="4922838" y="4276725"/>
          <p14:tracePt t="18882" x="4932363" y="4268788"/>
          <p14:tracePt t="18890" x="4932363" y="4259263"/>
          <p14:tracePt t="18899" x="4932363" y="4249738"/>
          <p14:tracePt t="18906" x="4941888" y="4249738"/>
          <p14:tracePt t="18915" x="4941888" y="4232275"/>
          <p14:tracePt t="18922" x="4941888" y="4213225"/>
          <p14:tracePt t="18930" x="4941888" y="4203700"/>
          <p14:tracePt t="18940" x="4941888" y="4195763"/>
          <p14:tracePt t="18950" x="4941888" y="4186238"/>
          <p14:tracePt t="18979" x="4941888" y="4176713"/>
          <p14:tracePt t="18995" x="4949825" y="4176713"/>
          <p14:tracePt t="19068" x="4949825" y="4167188"/>
          <p14:tracePt t="19092" x="4959350" y="4167188"/>
          <p14:tracePt t="19140" x="4968875" y="4167188"/>
          <p14:tracePt t="19148" x="4968875" y="4159250"/>
          <p14:tracePt t="19383" x="4978400" y="4159250"/>
          <p14:tracePt t="19439" x="4978400" y="4149725"/>
          <p14:tracePt t="19624" x="4978400" y="4159250"/>
          <p14:tracePt t="19632" x="4978400" y="4167188"/>
          <p14:tracePt t="19656" x="4978400" y="4176713"/>
          <p14:tracePt t="19664" x="4968875" y="4186238"/>
          <p14:tracePt t="19672" x="4968875" y="4195763"/>
          <p14:tracePt t="19680" x="4959350" y="4203700"/>
          <p14:tracePt t="19689" x="4949825" y="4213225"/>
          <p14:tracePt t="19696" x="4949825" y="4222750"/>
          <p14:tracePt t="19704" x="4941888" y="4222750"/>
          <p14:tracePt t="19713" x="4932363" y="4232275"/>
          <p14:tracePt t="19736" x="4922838" y="4232275"/>
          <p14:tracePt t="19745" x="4913313" y="4240213"/>
          <p14:tracePt t="19761" x="4895850" y="4240213"/>
          <p14:tracePt t="19768" x="4886325" y="4249738"/>
          <p14:tracePt t="19784" x="4876800" y="4249738"/>
          <p14:tracePt t="19792" x="4868863" y="4249738"/>
          <p14:tracePt t="19808" x="4859338" y="4259263"/>
          <p14:tracePt t="19817" x="4849813" y="4259263"/>
          <p14:tracePt t="19828" x="4840288" y="4259263"/>
          <p14:tracePt t="19832" x="4822825" y="4268788"/>
          <p14:tracePt t="19850" x="4813300" y="4268788"/>
          <p14:tracePt t="19923" x="4803775" y="4268788"/>
          <p14:tracePt t="20003" x="4795838" y="4268788"/>
          <p14:tracePt t="20028" x="4795838" y="4276725"/>
          <p14:tracePt t="20043" x="4786313" y="4276725"/>
          <p14:tracePt t="20058" x="4776788" y="4286250"/>
          <p14:tracePt t="20067" x="4767263" y="4286250"/>
          <p14:tracePt t="20074" x="4759325" y="4286250"/>
          <p14:tracePt t="20082" x="4749800" y="4295775"/>
          <p14:tracePt t="20091" x="4740275" y="4303713"/>
          <p14:tracePt t="20099" x="4730750" y="4303713"/>
          <p14:tracePt t="20106" x="4722813" y="4313238"/>
          <p14:tracePt t="20114" x="4713288" y="4322763"/>
          <p14:tracePt t="20124" x="4703763" y="4322763"/>
          <p14:tracePt t="20130" x="4703763" y="4332288"/>
          <p14:tracePt t="20141" x="4695825" y="4332288"/>
          <p14:tracePt t="20149" x="4686300" y="4340225"/>
          <p14:tracePt t="20156" x="4676775" y="4340225"/>
          <p14:tracePt t="20165" x="4667250" y="4340225"/>
          <p14:tracePt t="20172" x="4649788" y="4349750"/>
          <p14:tracePt t="20180" x="4640263" y="4349750"/>
          <p14:tracePt t="20188" x="4640263" y="4359275"/>
          <p14:tracePt t="20196" x="4630738" y="4359275"/>
          <p14:tracePt t="20212" x="4622800" y="4368800"/>
          <p14:tracePt t="20220" x="4613275" y="4368800"/>
          <p14:tracePt t="20228" x="4613275" y="4376738"/>
          <p14:tracePt t="20236" x="4603750" y="4376738"/>
          <p14:tracePt t="20244" x="4594225" y="4376738"/>
          <p14:tracePt t="20252" x="4594225" y="4386263"/>
          <p14:tracePt t="20261" x="4586288" y="4395788"/>
          <p14:tracePt t="20280" x="4576763" y="4395788"/>
          <p14:tracePt t="20289" x="4567238" y="4395788"/>
          <p14:tracePt t="20304" x="4557713" y="4405313"/>
          <p14:tracePt t="20321" x="4549775" y="4405313"/>
          <p14:tracePt t="20330" x="4549775" y="4413250"/>
          <p14:tracePt t="20346" x="4540250" y="4413250"/>
          <p14:tracePt t="20381" x="4530725" y="4413250"/>
          <p14:tracePt t="20463" x="4530725" y="4422775"/>
          <p14:tracePt t="20510" x="4530725" y="4432300"/>
          <p14:tracePt t="20534" x="4521200" y="4432300"/>
          <p14:tracePt t="20558" x="4513263" y="4441825"/>
          <p14:tracePt t="20566" x="4503738" y="4441825"/>
          <p14:tracePt t="20590" x="4494213" y="4441825"/>
          <p14:tracePt t="20599" x="4494213" y="4449763"/>
          <p14:tracePt t="20710" x="4484688" y="4449763"/>
          <p14:tracePt t="20744" x="4476750" y="4449763"/>
          <p14:tracePt t="20866" x="4467225" y="4449763"/>
          <p14:tracePt t="20913" x="4457700" y="4449763"/>
          <p14:tracePt t="20971" x="4448175" y="4449763"/>
          <p14:tracePt t="21042" x="4440238" y="4449763"/>
          <p14:tracePt t="21083" x="4430713" y="4449763"/>
          <p14:tracePt t="21106" x="4421188" y="4449763"/>
          <p14:tracePt t="21220" x="4413250" y="4449763"/>
          <p14:tracePt t="21309" x="4403725" y="4449763"/>
          <p14:tracePt t="21365" x="4394200" y="4449763"/>
          <p14:tracePt t="21388" x="4384675" y="4449763"/>
          <p14:tracePt t="21405" x="4376738" y="4459288"/>
          <p14:tracePt t="21493" x="4367213" y="4459288"/>
          <p14:tracePt t="21500" x="4367213" y="4468813"/>
          <p14:tracePt t="21508" x="4357688" y="4468813"/>
          <p14:tracePt t="21540" x="4348163" y="4478338"/>
          <p14:tracePt t="21599" x="4340225" y="4478338"/>
          <p14:tracePt t="21622" x="4330700" y="4478338"/>
          <p14:tracePt t="21718" x="4330700" y="4486275"/>
          <p14:tracePt t="21849" x="4330700" y="4495800"/>
          <p14:tracePt t="21864" x="4330700" y="4505325"/>
          <p14:tracePt t="21896" x="4330700" y="4514850"/>
          <p14:tracePt t="21912" x="4330700" y="4522788"/>
          <p14:tracePt t="21921" x="4330700" y="4532313"/>
          <p14:tracePt t="21938" x="4340225" y="4541838"/>
          <p14:tracePt t="21945" x="4348163" y="4541838"/>
          <p14:tracePt t="21955" x="4348163" y="4551363"/>
          <p14:tracePt t="21963" x="4357688" y="4551363"/>
          <p14:tracePt t="21970" x="4367213" y="4559300"/>
          <p14:tracePt t="21985" x="4376738" y="4559300"/>
          <p14:tracePt t="21993" x="4384675" y="4568825"/>
          <p14:tracePt t="22001" x="4394200" y="4568825"/>
          <p14:tracePt t="22008" x="4413250" y="4578350"/>
          <p14:tracePt t="22016" x="4430713" y="4587875"/>
          <p14:tracePt t="22025" x="4448175" y="4587875"/>
          <p14:tracePt t="22032" x="4467225" y="4595813"/>
          <p14:tracePt t="22041" x="4484688" y="4595813"/>
          <p14:tracePt t="22049" x="4503738" y="4595813"/>
          <p14:tracePt t="22056" x="4521200" y="4605338"/>
          <p14:tracePt t="22065" x="4530725" y="4605338"/>
          <p14:tracePt t="22089" x="4540250" y="4605338"/>
          <p14:tracePt t="22147" x="4549775" y="4605338"/>
          <p14:tracePt t="22195" x="4557713" y="4605338"/>
          <p14:tracePt t="22203" x="4557713" y="4595813"/>
          <p14:tracePt t="22212" x="4557713" y="4587875"/>
          <p14:tracePt t="22219" x="4567238" y="4578350"/>
          <p14:tracePt t="22227" x="4567238" y="4568825"/>
          <p14:tracePt t="22235" x="4576763" y="4559300"/>
          <p14:tracePt t="22243" x="4594225" y="4541838"/>
          <p14:tracePt t="22251" x="4594225" y="4522788"/>
          <p14:tracePt t="22267" x="4603750" y="4505325"/>
          <p14:tracePt t="22274" x="4613275" y="4495800"/>
          <p14:tracePt t="22299" x="4613275" y="4505325"/>
          <p14:tracePt t="22309" x="4603750" y="4532313"/>
          <p14:tracePt t="22314" x="4603750" y="4605338"/>
          <p14:tracePt t="22324" x="4603750" y="4632325"/>
          <p14:tracePt t="22330" x="4594225" y="4660900"/>
          <p14:tracePt t="22461" x="4594225" y="4641850"/>
          <p14:tracePt t="22471" x="4603750" y="4624388"/>
          <p14:tracePt t="22478" x="4613275" y="4605338"/>
          <p14:tracePt t="22487" x="4630738" y="4587875"/>
          <p14:tracePt t="22492" x="4640263" y="4578350"/>
          <p14:tracePt t="22500" x="4659313" y="4559300"/>
          <p14:tracePt t="22508" x="4676775" y="4551363"/>
          <p14:tracePt t="22516" x="4713288" y="4522788"/>
          <p14:tracePt t="22524" x="4730750" y="4505325"/>
          <p14:tracePt t="22532" x="4749800" y="4486275"/>
          <p14:tracePt t="22540" x="4767263" y="4468813"/>
          <p14:tracePt t="22548" x="4776788" y="4441825"/>
          <p14:tracePt t="22556" x="4803775" y="4422775"/>
          <p14:tracePt t="22564" x="4840288" y="4422775"/>
          <p14:tracePt t="22572" x="4868863" y="4422775"/>
          <p14:tracePt t="22580" x="4905375" y="4422775"/>
          <p14:tracePt t="22588" x="4949825" y="4422775"/>
          <p14:tracePt t="22596" x="4986338" y="4422775"/>
          <p14:tracePt t="22604" x="5032375" y="4422775"/>
          <p14:tracePt t="22612" x="5068888" y="4422775"/>
          <p14:tracePt t="22620" x="5114925" y="4422775"/>
          <p14:tracePt t="22630" x="5151438" y="4422775"/>
          <p14:tracePt t="22636" x="5195888" y="4422775"/>
          <p14:tracePt t="22645" x="5224463" y="4422775"/>
          <p14:tracePt t="22652" x="5251450" y="4422775"/>
          <p14:tracePt t="22661" x="5268913" y="4422775"/>
          <p14:tracePt t="22668" x="5287963" y="4422775"/>
          <p14:tracePt t="22677" x="5305425" y="4422775"/>
          <p14:tracePt t="22687" x="5324475" y="4422775"/>
          <p14:tracePt t="22692" x="5341938" y="4422775"/>
          <p14:tracePt t="22702" x="5360988" y="4422775"/>
          <p14:tracePt t="22711" x="5368925" y="4422775"/>
          <p14:tracePt t="22718" x="5387975" y="4422775"/>
          <p14:tracePt t="22727" x="5405438" y="4422775"/>
          <p14:tracePt t="22734" x="5424488" y="4422775"/>
          <p14:tracePt t="22742" x="5434013" y="4422775"/>
          <p14:tracePt t="22750" x="5461000" y="4422775"/>
          <p14:tracePt t="22758" x="5478463" y="4422775"/>
          <p14:tracePt t="22766" x="5497513" y="4413250"/>
          <p14:tracePt t="22775" x="5507038" y="4413250"/>
          <p14:tracePt t="22783" x="5524500" y="4405313"/>
          <p14:tracePt t="22791" x="5551488" y="4395788"/>
          <p14:tracePt t="22799" x="5570538" y="4386263"/>
          <p14:tracePt t="22807" x="5597525" y="4376738"/>
          <p14:tracePt t="22814" x="5616575" y="4368800"/>
          <p14:tracePt t="22822" x="5653088" y="4359275"/>
          <p14:tracePt t="22830" x="5670550" y="4349750"/>
          <p14:tracePt t="22840" x="5688013" y="4340225"/>
          <p14:tracePt t="22846" x="5697538" y="4332288"/>
          <p14:tracePt t="22855" x="5707063" y="4322763"/>
          <p14:tracePt t="22862" x="5716588" y="4322763"/>
          <p14:tracePt t="22871" x="5734050" y="4313238"/>
          <p14:tracePt t="22878" x="5743575" y="4303713"/>
          <p14:tracePt t="22887" x="5761038" y="4295775"/>
          <p14:tracePt t="22897" x="5780088" y="4286250"/>
          <p14:tracePt t="22903" x="5807075" y="4276725"/>
          <p14:tracePt t="22913" x="5816600" y="4268788"/>
          <p14:tracePt t="22919" x="5826125" y="4268788"/>
          <p14:tracePt t="22928" x="5853113" y="4268788"/>
          <p14:tracePt t="22934" x="5862638" y="4259263"/>
          <p14:tracePt t="22942" x="5880100" y="4249738"/>
          <p14:tracePt t="22967" x="5880100" y="4240213"/>
          <p14:tracePt t="23009" x="5889625" y="4240213"/>
          <p14:tracePt t="23016" x="5899150" y="4232275"/>
          <p14:tracePt t="23024" x="5907088" y="4232275"/>
          <p14:tracePt t="23032" x="5916613" y="4222750"/>
          <p14:tracePt t="23041" x="5926138" y="4222750"/>
          <p14:tracePt t="23049" x="5935663" y="4222750"/>
          <p14:tracePt t="23056" x="5935663" y="4213225"/>
          <p14:tracePt t="23064" x="5943600" y="4213225"/>
          <p14:tracePt t="23160" x="5943600" y="4203700"/>
          <p14:tracePt t="23184" x="5943600" y="4195763"/>
          <p14:tracePt t="23192" x="5935663" y="4186238"/>
          <p14:tracePt t="23200" x="5926138" y="4167188"/>
          <p14:tracePt t="23211" x="5916613" y="4159250"/>
          <p14:tracePt t="23216" x="5916613" y="4140200"/>
          <p14:tracePt t="23225" x="5907088" y="4130675"/>
          <p14:tracePt t="23240" x="5899150" y="4113213"/>
          <p14:tracePt t="23250" x="5899150" y="4094163"/>
          <p14:tracePt t="23256" x="5899150" y="4076700"/>
          <p14:tracePt t="23266" x="5899150" y="4067175"/>
          <p14:tracePt t="23274" x="5899150" y="4057650"/>
          <p14:tracePt t="23282" x="5899150" y="4040188"/>
          <p14:tracePt t="23290" x="5899150" y="4021138"/>
          <p14:tracePt t="23307" x="5907088" y="4013200"/>
          <p14:tracePt t="23314" x="5926138" y="4003675"/>
          <p14:tracePt t="23322" x="5935663" y="3994150"/>
          <p14:tracePt t="23330" x="5972175" y="3976688"/>
          <p14:tracePt t="23338" x="5989638" y="3967163"/>
          <p14:tracePt t="23346" x="5999163" y="3967163"/>
          <p14:tracePt t="23354" x="6007100" y="3957638"/>
          <p14:tracePt t="23362" x="6016625" y="3957638"/>
          <p14:tracePt t="23370" x="6016625" y="3948113"/>
          <p14:tracePt t="23388" x="6026150" y="3948113"/>
          <p14:tracePt t="23394" x="6026150" y="3940175"/>
          <p14:tracePt t="23402" x="6035675" y="3940175"/>
          <p14:tracePt t="23411" x="6043613" y="3930650"/>
          <p14:tracePt t="23418" x="6053138" y="3921125"/>
          <p14:tracePt t="23426" x="6062663" y="3911600"/>
          <p14:tracePt t="23445" x="6072188" y="3911600"/>
          <p14:tracePt t="23490" x="6072188" y="3903663"/>
          <p14:tracePt t="23506" x="6072188" y="3894138"/>
          <p14:tracePt t="23522" x="6072188" y="3884613"/>
          <p14:tracePt t="23541" x="6072188" y="3875088"/>
          <p14:tracePt t="23557" x="6072188" y="3867150"/>
          <p14:tracePt t="23588" x="6072188" y="3857625"/>
          <p14:tracePt t="23604" x="6072188" y="3848100"/>
          <p14:tracePt t="23620" x="6062663" y="3840163"/>
          <p14:tracePt t="23628" x="6053138" y="3840163"/>
          <p14:tracePt t="23636" x="6043613" y="3830638"/>
          <p14:tracePt t="23644" x="6035675" y="3830638"/>
          <p14:tracePt t="23660" x="6026150" y="3821113"/>
          <p14:tracePt t="23677" x="6016625" y="3821113"/>
          <p14:tracePt t="23684" x="6016625" y="3811588"/>
          <p14:tracePt t="23700" x="6007100" y="3811588"/>
          <p14:tracePt t="23724" x="5999163" y="3811588"/>
          <p14:tracePt t="23733" x="5989638" y="3803650"/>
          <p14:tracePt t="23759" x="5980113" y="3803650"/>
          <p14:tracePt t="23928" x="5999163" y="3811588"/>
          <p14:tracePt t="23934" x="6016625" y="3830638"/>
          <p14:tracePt t="23942" x="6026150" y="3830638"/>
          <p14:tracePt t="23950" x="6035675" y="3840163"/>
          <p14:tracePt t="23958" x="6043613" y="3848100"/>
          <p14:tracePt t="23966" x="6053138" y="3848100"/>
          <p14:tracePt t="23982" x="6053138" y="3857625"/>
          <p14:tracePt t="24096" x="6043613" y="3857625"/>
          <p14:tracePt t="24102" x="6026150" y="3848100"/>
          <p14:tracePt t="24112" x="6007100" y="3840163"/>
          <p14:tracePt t="24120" x="5989638" y="3830638"/>
          <p14:tracePt t="24132" x="5962650" y="3811588"/>
          <p14:tracePt t="24140" x="5916613" y="3775075"/>
          <p14:tracePt t="24148" x="5889625" y="3757613"/>
          <p14:tracePt t="24157" x="5870575" y="3738563"/>
          <p14:tracePt t="24164" x="5843588" y="3694113"/>
          <p14:tracePt t="24173" x="5807075" y="3665538"/>
          <p14:tracePt t="24180" x="5789613" y="3629025"/>
          <p14:tracePt t="24189" x="5780088" y="3611563"/>
          <p14:tracePt t="24196" x="5761038" y="3565525"/>
          <p14:tracePt t="24204" x="5734050" y="3519488"/>
          <p14:tracePt t="24212" x="5724525" y="3482975"/>
          <p14:tracePt t="24220" x="5697538" y="3438525"/>
          <p14:tracePt t="24228" x="5697538" y="3346450"/>
          <p14:tracePt t="24236" x="5697538" y="3302000"/>
          <p14:tracePt t="24244" x="5697538" y="3265488"/>
          <p14:tracePt t="24252" x="5697538" y="3219450"/>
          <p14:tracePt t="24261" x="5697538" y="3200400"/>
          <p14:tracePt t="24268" x="5697538" y="3146425"/>
          <p14:tracePt t="24276" x="5707063" y="3073400"/>
          <p14:tracePt t="24284" x="5707063" y="3017838"/>
          <p14:tracePt t="24292" x="5716588" y="2936875"/>
          <p14:tracePt t="24300" x="5716588" y="2900363"/>
          <p14:tracePt t="24308" x="5716588" y="2827338"/>
          <p14:tracePt t="24316" x="5716588" y="2735263"/>
          <p14:tracePt t="24324" x="5697538" y="2644775"/>
          <p14:tracePt t="24332" x="5680075" y="2581275"/>
          <p14:tracePt t="24340" x="5634038" y="2481263"/>
          <p14:tracePt t="24348" x="5607050" y="2416175"/>
          <p14:tracePt t="24358" x="5543550" y="2335213"/>
          <p14:tracePt t="24366" x="5507038" y="2289175"/>
          <p14:tracePt t="24377" x="5470525" y="2243138"/>
          <p14:tracePt t="24384" x="5451475" y="2206625"/>
          <p14:tracePt t="24392" x="5441950" y="2206625"/>
          <p14:tracePt t="24402" x="5424488" y="2160588"/>
          <p14:tracePt t="24412" x="5414963" y="2152650"/>
          <p14:tracePt t="24419" x="5405438" y="2143125"/>
          <p14:tracePt t="24427" x="5397500" y="2133600"/>
          <p14:tracePt t="24434" x="5397500" y="2116138"/>
          <p14:tracePt t="24442" x="5387975" y="2097088"/>
          <p14:tracePt t="24450" x="5387975" y="2070100"/>
          <p14:tracePt t="24458" x="5378450" y="2052638"/>
          <p14:tracePt t="24466" x="5368925" y="2033588"/>
          <p14:tracePt t="24474" x="5360988" y="2016125"/>
          <p14:tracePt t="24482" x="5341938" y="1987550"/>
          <p14:tracePt t="24490" x="5334000" y="1970088"/>
          <p14:tracePt t="24498" x="5324475" y="1970088"/>
          <p14:tracePt t="24507" x="5305425" y="1951038"/>
          <p14:tracePt t="24515" x="5297488" y="1951038"/>
          <p14:tracePt t="24522" x="5287963" y="1943100"/>
          <p14:tracePt t="24530" x="5278438" y="1933575"/>
          <p14:tracePt t="24538" x="5268913" y="1933575"/>
          <p14:tracePt t="24546" x="5268913" y="1924050"/>
          <p14:tracePt t="24602" x="5305425" y="1924050"/>
          <p14:tracePt t="24612" x="5334000" y="1924050"/>
          <p14:tracePt t="24618" x="5414963" y="1924050"/>
          <p14:tracePt t="24628" x="5487988" y="1924050"/>
          <p14:tracePt t="24638" x="5597525" y="1933575"/>
          <p14:tracePt t="24646" x="5707063" y="1933575"/>
          <p14:tracePt t="24654" x="5935663" y="1943100"/>
          <p14:tracePt t="24662" x="6135688" y="1960563"/>
          <p14:tracePt t="24670" x="6262688" y="1979613"/>
          <p14:tracePt t="24682" x="6381750" y="2006600"/>
          <p14:tracePt t="24692" x="6445250" y="2024063"/>
          <p14:tracePt t="24700" x="6518275" y="2070100"/>
          <p14:tracePt t="24708" x="6545263" y="2097088"/>
          <p14:tracePt t="24717" x="6554788" y="2116138"/>
          <p14:tracePt t="24725" x="6564313" y="2152650"/>
          <p14:tracePt t="24733" x="6564313" y="2189163"/>
          <p14:tracePt t="24745" x="6564313" y="2216150"/>
          <p14:tracePt t="24748" x="6564313" y="2270125"/>
          <p14:tracePt t="24758" x="6564313" y="2343150"/>
          <p14:tracePt t="24764" x="6564313" y="2408238"/>
          <p14:tracePt t="24773" x="6564313" y="2462213"/>
          <p14:tracePt t="24780" x="6545263" y="2508250"/>
          <p14:tracePt t="24789" x="6545263" y="2544763"/>
          <p14:tracePt t="24796" x="6527800" y="2617788"/>
          <p14:tracePt t="24804" x="6518275" y="2644775"/>
          <p14:tracePt t="24812" x="6491288" y="2690813"/>
          <p14:tracePt t="24820" x="6454775" y="2754313"/>
          <p14:tracePt t="24829" x="6418263" y="2817813"/>
          <p14:tracePt t="24836" x="6372225" y="2900363"/>
          <p14:tracePt t="24844" x="6335713" y="2963863"/>
          <p14:tracePt t="24852" x="6299200" y="3027363"/>
          <p14:tracePt t="24861" x="6272213" y="3063875"/>
          <p14:tracePt t="24870" x="6235700" y="3109913"/>
          <p14:tracePt t="24879" x="6162675" y="3192463"/>
          <p14:tracePt t="24891" x="6135688" y="3219450"/>
          <p14:tracePt t="24899" x="6043613" y="3273425"/>
          <p14:tracePt t="24905" x="5989638" y="3302000"/>
          <p14:tracePt t="24913" x="5943600" y="3328988"/>
          <p14:tracePt t="24920" x="5899150" y="3338513"/>
          <p14:tracePt t="24928" x="5826125" y="3346450"/>
          <p14:tracePt t="24936" x="5761038" y="3355975"/>
          <p14:tracePt t="24945" x="5707063" y="3375025"/>
          <p14:tracePt t="24952" x="5661025" y="3375025"/>
          <p14:tracePt t="24961" x="5597525" y="3375025"/>
          <p14:tracePt t="24968" x="5514975" y="3375025"/>
          <p14:tracePt t="24978" x="5441950" y="3365500"/>
          <p14:tracePt t="24989" x="5368925" y="3355975"/>
          <p14:tracePt t="24998" x="5232400" y="3292475"/>
          <p14:tracePt t="25006" x="5151438" y="3273425"/>
          <p14:tracePt t="25014" x="5059363" y="3228975"/>
          <p14:tracePt t="25022" x="4995863" y="3192463"/>
          <p14:tracePt t="25030" x="4932363" y="3155950"/>
          <p14:tracePt t="25038" x="4876800" y="3100388"/>
          <p14:tracePt t="25046" x="4849813" y="3073400"/>
          <p14:tracePt t="25054" x="4813300" y="3017838"/>
          <p14:tracePt t="25062" x="4803775" y="2990850"/>
          <p14:tracePt t="25070" x="4795838" y="2954338"/>
          <p14:tracePt t="25078" x="4795838" y="2917825"/>
          <p14:tracePt t="25086" x="4795838" y="2881313"/>
          <p14:tracePt t="25094" x="4795838" y="2863850"/>
          <p14:tracePt t="25102" x="4795838" y="2817813"/>
          <p14:tracePt t="25112" x="4795838" y="2790825"/>
          <p14:tracePt t="25118" x="4803775" y="2754313"/>
          <p14:tracePt t="25126" x="4813300" y="2717800"/>
          <p14:tracePt t="25134" x="4832350" y="2690813"/>
          <p14:tracePt t="25142" x="4849813" y="2662238"/>
          <p14:tracePt t="25150" x="4876800" y="2625725"/>
          <p14:tracePt t="25158" x="4905375" y="2598738"/>
          <p14:tracePt t="25166" x="4949825" y="2562225"/>
          <p14:tracePt t="25174" x="5005388" y="2525713"/>
          <p14:tracePt t="25182" x="5049838" y="2489200"/>
          <p14:tracePt t="25190" x="5078413" y="2462213"/>
          <p14:tracePt t="25198" x="5114925" y="2425700"/>
          <p14:tracePt t="25206" x="5141913" y="2408238"/>
          <p14:tracePt t="25214" x="5168900" y="2389188"/>
          <p14:tracePt t="25222" x="5195888" y="2362200"/>
          <p14:tracePt t="25230" x="5214938" y="2352675"/>
          <p14:tracePt t="25241" x="5232400" y="2343150"/>
          <p14:tracePt t="25247" x="5241925" y="2343150"/>
          <p14:tracePt t="25261" x="5260975" y="2335213"/>
          <p14:tracePt t="25267" x="5297488" y="2335213"/>
          <p14:tracePt t="25276" x="5324475" y="2316163"/>
          <p14:tracePt t="25280" x="5397500" y="2316163"/>
          <p14:tracePt t="25288" x="5451475" y="2316163"/>
          <p14:tracePt t="25296" x="5487988" y="2316163"/>
          <p14:tracePt t="25304" x="5543550" y="2316163"/>
          <p14:tracePt t="25312" x="5597525" y="2316163"/>
          <p14:tracePt t="25320" x="5661025" y="2316163"/>
          <p14:tracePt t="25328" x="5697538" y="2316163"/>
          <p14:tracePt t="25336" x="5753100" y="2325688"/>
          <p14:tracePt t="25344" x="5816600" y="2335213"/>
          <p14:tracePt t="25352" x="5870575" y="2343150"/>
          <p14:tracePt t="25361" x="5907088" y="2352675"/>
          <p14:tracePt t="25368" x="5935663" y="2371725"/>
          <p14:tracePt t="25377" x="5953125" y="2379663"/>
          <p14:tracePt t="25384" x="5972175" y="2398713"/>
          <p14:tracePt t="25392" x="5999163" y="2416175"/>
          <p14:tracePt t="25400" x="6026150" y="2435225"/>
          <p14:tracePt t="25408" x="6043613" y="2452688"/>
          <p14:tracePt t="25417" x="6062663" y="2489200"/>
          <p14:tracePt t="25426" x="6072188" y="2489200"/>
          <p14:tracePt t="25433" x="6080125" y="2508250"/>
          <p14:tracePt t="25444" x="6099175" y="2544763"/>
          <p14:tracePt t="25449" x="6099175" y="2562225"/>
          <p14:tracePt t="25459" x="6108700" y="2589213"/>
          <p14:tracePt t="25464" x="6108700" y="2617788"/>
          <p14:tracePt t="25473" x="6116638" y="2644775"/>
          <p14:tracePt t="25480" x="6116638" y="2681288"/>
          <p14:tracePt t="25488" x="6116638" y="2708275"/>
          <p14:tracePt t="25496" x="6116638" y="2735263"/>
          <p14:tracePt t="25504" x="6116638" y="2754313"/>
          <p14:tracePt t="25514" x="6116638" y="2771775"/>
          <p14:tracePt t="25520" x="6116638" y="2800350"/>
          <p14:tracePt t="25530" x="6116638" y="2817813"/>
          <p14:tracePt t="25536" x="6116638" y="2836863"/>
          <p14:tracePt t="25546" x="6116638" y="2854325"/>
          <p14:tracePt t="25552" x="6116638" y="2863850"/>
          <p14:tracePt t="25570" x="6116638" y="2873375"/>
          <p14:tracePt t="25578" x="6116638" y="2881313"/>
          <p14:tracePt t="25586" x="6116638" y="2890838"/>
          <p14:tracePt t="25627" x="6116638" y="2900363"/>
          <p14:tracePt t="25642" x="6116638" y="2909888"/>
          <p14:tracePt t="25650" x="6126163" y="2917825"/>
          <p14:tracePt t="25658" x="6135688" y="2927350"/>
          <p14:tracePt t="25666" x="6145213" y="2936875"/>
          <p14:tracePt t="25674" x="6162675" y="2954338"/>
          <p14:tracePt t="25682" x="6181725" y="2973388"/>
          <p14:tracePt t="25690" x="6199188" y="3009900"/>
          <p14:tracePt t="25698" x="6235700" y="3036888"/>
          <p14:tracePt t="25706" x="6262688" y="3073400"/>
          <p14:tracePt t="25714" x="6308725" y="3119438"/>
          <p14:tracePt t="25722" x="6362700" y="3173413"/>
          <p14:tracePt t="25730" x="6391275" y="3200400"/>
          <p14:tracePt t="25738" x="6427788" y="3228975"/>
          <p14:tracePt t="25746" x="6472238" y="3265488"/>
          <p14:tracePt t="25754" x="6481763" y="3273425"/>
          <p14:tracePt t="25762" x="6491288" y="3273425"/>
          <p14:tracePt t="26691" x="6491288" y="3282950"/>
          <p14:tracePt t="26714" x="6491288" y="3292475"/>
          <p14:tracePt t="26738" x="6491288" y="3302000"/>
          <p14:tracePt t="27053" x="6491288" y="3309938"/>
          <p14:tracePt t="27221" x="6491288" y="3319463"/>
          <p14:tracePt t="27303" x="6481763" y="3319463"/>
          <p14:tracePt t="27337" x="6481763" y="3328988"/>
          <p14:tracePt t="29203" x="6481763" y="3319463"/>
          <p14:tracePt t="29219" x="6472238" y="3302000"/>
          <p14:tracePt t="29226" x="6464300" y="3282950"/>
          <p14:tracePt t="29237" x="6454775" y="3273425"/>
          <p14:tracePt t="29245" x="6454775" y="3265488"/>
          <p14:tracePt t="29252" x="6445250" y="3246438"/>
          <p14:tracePt t="29261" x="6435725" y="3236913"/>
          <p14:tracePt t="29278" x="6435725" y="3228975"/>
          <p14:tracePt t="29284" x="6427788" y="3228975"/>
          <p14:tracePt t="29293" x="6418263" y="3228975"/>
          <p14:tracePt t="29301" x="6418263" y="3219450"/>
          <p14:tracePt t="29309" x="6408738" y="3209925"/>
          <p14:tracePt t="29325" x="6399213" y="3209925"/>
          <p14:tracePt t="29333" x="6399213" y="3200400"/>
          <p14:tracePt t="29349" x="6399213" y="3192463"/>
          <p14:tracePt t="29365" x="6391275" y="3182938"/>
          <p14:tracePt t="29384" x="6391275" y="3173413"/>
          <p14:tracePt t="29424" x="6391275" y="3163888"/>
          <p14:tracePt t="29448" x="6381750" y="3163888"/>
          <p14:tracePt t="29456" x="6381750" y="3155950"/>
          <p14:tracePt t="29480" x="6362700" y="3146425"/>
          <p14:tracePt t="29489" x="6345238" y="3136900"/>
          <p14:tracePt t="29497" x="6308725" y="3127375"/>
          <p14:tracePt t="29504" x="6272213" y="3119438"/>
          <p14:tracePt t="29513" x="6226175" y="3109913"/>
          <p14:tracePt t="29522" x="6181725" y="3082925"/>
          <p14:tracePt t="29530" x="6145213" y="3073400"/>
          <p14:tracePt t="29539" x="6080125" y="3046413"/>
          <p14:tracePt t="29548" x="6016625" y="3017838"/>
          <p14:tracePt t="29554" x="5953125" y="3000375"/>
          <p14:tracePt t="29563" x="5907088" y="2963863"/>
          <p14:tracePt t="29570" x="5880100" y="2946400"/>
          <p14:tracePt t="29579" x="5834063" y="2909888"/>
          <p14:tracePt t="29586" x="5797550" y="2890838"/>
          <p14:tracePt t="29594" x="5780088" y="2854325"/>
          <p14:tracePt t="29602" x="5761038" y="2836863"/>
          <p14:tracePt t="29612" x="5743575" y="2817813"/>
          <p14:tracePt t="29618" x="5734050" y="2790825"/>
          <p14:tracePt t="29627" x="5716588" y="2771775"/>
          <p14:tracePt t="29634" x="5707063" y="2754313"/>
          <p14:tracePt t="29642" x="5680075" y="2727325"/>
          <p14:tracePt t="29650" x="5670550" y="2708275"/>
          <p14:tracePt t="29658" x="5653088" y="2690813"/>
          <p14:tracePt t="29666" x="5624513" y="2644775"/>
          <p14:tracePt t="29674" x="5616575" y="2625725"/>
          <p14:tracePt t="29682" x="5580063" y="2598738"/>
          <p14:tracePt t="29692" x="5561013" y="2562225"/>
          <p14:tracePt t="29702" x="5551488" y="2544763"/>
          <p14:tracePt t="29711" x="5534025" y="2517775"/>
          <p14:tracePt t="29720" x="5507038" y="2498725"/>
          <p14:tracePt t="29727" x="5507038" y="2489200"/>
          <p14:tracePt t="29734" x="5497513" y="2471738"/>
          <p14:tracePt t="29742" x="5487988" y="2452688"/>
          <p14:tracePt t="29750" x="5461000" y="2435225"/>
          <p14:tracePt t="29758" x="5451475" y="2416175"/>
          <p14:tracePt t="29766" x="5451475" y="2408238"/>
          <p14:tracePt t="29784" x="5451475" y="2398713"/>
          <p14:tracePt t="29856" x="5487988" y="2398713"/>
          <p14:tracePt t="29864" x="5514975" y="2398713"/>
          <p14:tracePt t="29872" x="5543550" y="2398713"/>
          <p14:tracePt t="29881" x="5597525" y="2398713"/>
          <p14:tracePt t="29888" x="5616575" y="2408238"/>
          <p14:tracePt t="29896" x="5653088" y="2425700"/>
          <p14:tracePt t="29905" x="5688013" y="2435225"/>
          <p14:tracePt t="29915" x="5716588" y="2444750"/>
          <p14:tracePt t="29920" x="5761038" y="2452688"/>
          <p14:tracePt t="29929" x="5789613" y="2462213"/>
          <p14:tracePt t="29937" x="5807075" y="2471738"/>
          <p14:tracePt t="29946" x="5816600" y="2471738"/>
          <p14:tracePt t="29953" x="5816600" y="2481263"/>
          <p14:tracePt t="29962" x="5826125" y="2481263"/>
          <p14:tracePt t="29977" x="5826125" y="2489200"/>
          <p14:tracePt t="30067" x="5826125" y="2498725"/>
          <p14:tracePt t="30081" x="5816600" y="2498725"/>
          <p14:tracePt t="30091" x="5797550" y="2508250"/>
          <p14:tracePt t="30097" x="5770563" y="2525713"/>
          <p14:tracePt t="30107" x="5743575" y="2535238"/>
          <p14:tracePt t="30112" x="5724525" y="2544763"/>
          <p14:tracePt t="30122" x="5707063" y="2554288"/>
          <p14:tracePt t="30130" x="5688013" y="2554288"/>
          <p14:tracePt t="30138" x="5680075" y="2562225"/>
          <p14:tracePt t="30150" x="5661025" y="2562225"/>
          <p14:tracePt t="30158" x="5653088" y="2562225"/>
          <p14:tracePt t="30182" x="5643563" y="2562225"/>
          <p14:tracePt t="30190" x="5634038" y="2562225"/>
          <p14:tracePt t="30198" x="5616575" y="2562225"/>
          <p14:tracePt t="30206" x="5597525" y="2562225"/>
          <p14:tracePt t="30214" x="5580063" y="2562225"/>
          <p14:tracePt t="30222" x="5551488" y="2562225"/>
          <p14:tracePt t="30230" x="5524500" y="2562225"/>
          <p14:tracePt t="30238" x="5497513" y="2562225"/>
          <p14:tracePt t="30246" x="5478463" y="2562225"/>
          <p14:tracePt t="30254" x="5470525" y="2562225"/>
          <p14:tracePt t="30262" x="5451475" y="2562225"/>
          <p14:tracePt t="30270" x="5441950" y="2562225"/>
          <p14:tracePt t="30286" x="5434013" y="2562225"/>
          <p14:tracePt t="30294" x="5424488" y="2562225"/>
          <p14:tracePt t="30320" x="5414963" y="2562225"/>
          <p14:tracePt t="30326" x="5405438" y="2562225"/>
          <p14:tracePt t="30335" x="5397500" y="2562225"/>
          <p14:tracePt t="30343" x="5378450" y="2562225"/>
          <p14:tracePt t="30354" x="5368925" y="2554288"/>
          <p14:tracePt t="30358" x="5351463" y="2544763"/>
          <p14:tracePt t="30368" x="5324475" y="2525713"/>
          <p14:tracePt t="30374" x="5314950" y="2525713"/>
          <p14:tracePt t="30384" x="5297488" y="2517775"/>
          <p14:tracePt t="30390" x="5287963" y="2508250"/>
          <p14:tracePt t="30400" x="5278438" y="2498725"/>
          <p14:tracePt t="30408" x="5268913" y="2489200"/>
          <p14:tracePt t="30416" x="5260975" y="2481263"/>
          <p14:tracePt t="30424" x="5251450" y="2471738"/>
          <p14:tracePt t="30440" x="5241925" y="2462213"/>
          <p14:tracePt t="30480" x="5241925" y="2452688"/>
          <p14:tracePt t="30497" x="5232400" y="2452688"/>
          <p14:tracePt t="30504" x="5232400" y="2444750"/>
          <p14:tracePt t="30540" x="5232400" y="2435225"/>
          <p14:tracePt t="30565" x="5232400" y="2425700"/>
          <p14:tracePt t="30573" x="5232400" y="2416175"/>
          <p14:tracePt t="30588" x="5232400" y="2408238"/>
          <p14:tracePt t="30597" x="5232400" y="2398713"/>
          <p14:tracePt t="30604" x="5241925" y="2389188"/>
          <p14:tracePt t="30612" x="5241925" y="2371725"/>
          <p14:tracePt t="30620" x="5251450" y="2362200"/>
          <p14:tracePt t="30628" x="5251450" y="2352675"/>
          <p14:tracePt t="30645" x="5260975" y="2343150"/>
          <p14:tracePt t="30654" x="5260975" y="2335213"/>
          <p14:tracePt t="30661" x="5268913" y="2325688"/>
          <p14:tracePt t="30670" x="5268913" y="2316163"/>
          <p14:tracePt t="30678" x="5268913" y="2306638"/>
          <p14:tracePt t="30686" x="5278438" y="2298700"/>
          <p14:tracePt t="30694" x="5287963" y="2298700"/>
          <p14:tracePt t="30703" x="5305425" y="2279650"/>
          <p14:tracePt t="30710" x="5334000" y="2270125"/>
          <p14:tracePt t="30718" x="5368925" y="2252663"/>
          <p14:tracePt t="30727" x="5405438" y="2243138"/>
          <p14:tracePt t="30734" x="5478463" y="2243138"/>
          <p14:tracePt t="30743" x="5597525" y="2233613"/>
          <p14:tracePt t="30753" x="5688013" y="2233613"/>
          <p14:tracePt t="30759" x="5780088" y="2233613"/>
          <p14:tracePt t="30768" x="5853113" y="2233613"/>
          <p14:tracePt t="30775" x="5907088" y="2233613"/>
          <p14:tracePt t="30786" x="5953125" y="2243138"/>
          <p14:tracePt t="30790" x="6016625" y="2262188"/>
          <p14:tracePt t="30798" x="6080125" y="2298700"/>
          <p14:tracePt t="30806" x="6108700" y="2306638"/>
          <p14:tracePt t="30814" x="6153150" y="2343150"/>
          <p14:tracePt t="30822" x="6181725" y="2362200"/>
          <p14:tracePt t="30830" x="6218238" y="2389188"/>
          <p14:tracePt t="30840" x="6235700" y="2425700"/>
          <p14:tracePt t="30846" x="6262688" y="2452688"/>
          <p14:tracePt t="30854" x="6291263" y="2481263"/>
          <p14:tracePt t="30862" x="6308725" y="2517775"/>
          <p14:tracePt t="30870" x="6326188" y="2562225"/>
          <p14:tracePt t="30878" x="6345238" y="2589213"/>
          <p14:tracePt t="30896" x="6372225" y="2654300"/>
          <p14:tracePt t="30902" x="6381750" y="2708275"/>
          <p14:tracePt t="30911" x="6381750" y="2727325"/>
          <p14:tracePt t="30926" x="6381750" y="2754313"/>
          <p14:tracePt t="30934" x="6381750" y="2790825"/>
          <p14:tracePt t="30945" x="6381750" y="2836863"/>
          <p14:tracePt t="30950" x="6372225" y="2881313"/>
          <p14:tracePt t="30961" x="6335713" y="2927350"/>
          <p14:tracePt t="30968" x="6308725" y="2954338"/>
          <p14:tracePt t="30976" x="6262688" y="3000375"/>
          <p14:tracePt t="30985" x="6218238" y="3036888"/>
          <p14:tracePt t="30992" x="6153150" y="3090863"/>
          <p14:tracePt t="31000" x="6072188" y="3127375"/>
          <p14:tracePt t="31009" x="5989638" y="3182938"/>
          <p14:tracePt t="31017" x="5926138" y="3236913"/>
          <p14:tracePt t="31025" x="5843588" y="3282950"/>
          <p14:tracePt t="31033" x="5724525" y="3355975"/>
          <p14:tracePt t="31041" x="5661025" y="3402013"/>
          <p14:tracePt t="31049" x="5634038" y="3429000"/>
          <p14:tracePt t="31057" x="5588000" y="3446463"/>
          <p14:tracePt t="31065" x="5551488" y="3475038"/>
          <p14:tracePt t="31073" x="5507038" y="3511550"/>
          <p14:tracePt t="31085" x="5478463" y="3548063"/>
          <p14:tracePt t="31088" x="5451475" y="3592513"/>
          <p14:tracePt t="31096" x="5441950" y="3611563"/>
          <p14:tracePt t="31104" x="5397500" y="3665538"/>
          <p14:tracePt t="31112" x="5378450" y="3694113"/>
          <p14:tracePt t="31121" x="5341938" y="3711575"/>
          <p14:tracePt t="31128" x="5324475" y="3721100"/>
          <p14:tracePt t="31137" x="5297488" y="3730625"/>
          <p14:tracePt t="31145" x="5268913" y="3730625"/>
          <p14:tracePt t="31153" x="5251450" y="3730625"/>
          <p14:tracePt t="31161" x="5232400" y="3730625"/>
          <p14:tracePt t="31168" x="5205413" y="3730625"/>
          <p14:tracePt t="31176" x="5159375" y="3730625"/>
          <p14:tracePt t="31184" x="5132388" y="3711575"/>
          <p14:tracePt t="31192" x="5114925" y="3684588"/>
          <p14:tracePt t="31200" x="5078413" y="3638550"/>
          <p14:tracePt t="31211" x="5041900" y="3575050"/>
          <p14:tracePt t="31216" x="4978400" y="3465513"/>
          <p14:tracePt t="31230" x="4968875" y="3419475"/>
          <p14:tracePt t="31241" x="4913313" y="3282950"/>
          <p14:tracePt t="31251" x="4859338" y="3046413"/>
          <p14:tracePt t="31259" x="4859338" y="2954338"/>
          <p14:tracePt t="31267" x="4859338" y="2881313"/>
          <p14:tracePt t="31274" x="4859338" y="2771775"/>
          <p14:tracePt t="31282" x="4859338" y="2698750"/>
          <p14:tracePt t="31290" x="4859338" y="2625725"/>
          <p14:tracePt t="31299" x="4859338" y="2571750"/>
          <p14:tracePt t="31306" x="4876800" y="2508250"/>
          <p14:tracePt t="31314" x="4886325" y="2444750"/>
          <p14:tracePt t="31322" x="4913313" y="2398713"/>
          <p14:tracePt t="31331" x="4932363" y="2371725"/>
          <p14:tracePt t="31339" x="4959350" y="2343150"/>
          <p14:tracePt t="31349" x="4986338" y="2306638"/>
          <p14:tracePt t="31355" x="5014913" y="2279650"/>
          <p14:tracePt t="31363" x="5059363" y="2252663"/>
          <p14:tracePt t="31371" x="5122863" y="2233613"/>
          <p14:tracePt t="31380" x="5151438" y="2206625"/>
          <p14:tracePt t="31387" x="5205413" y="2197100"/>
          <p14:tracePt t="31396" x="5305425" y="2170113"/>
          <p14:tracePt t="31403" x="5341938" y="2160588"/>
          <p14:tracePt t="31412" x="5405438" y="2152650"/>
          <p14:tracePt t="31419" x="5434013" y="2143125"/>
          <p14:tracePt t="31427" x="5487988" y="2143125"/>
          <p14:tracePt t="31435" x="5534025" y="2125663"/>
          <p14:tracePt t="31442" x="5588000" y="2125663"/>
          <p14:tracePt t="31451" x="5634038" y="2125663"/>
          <p14:tracePt t="31459" x="5697538" y="2125663"/>
          <p14:tracePt t="31466" x="5724525" y="2125663"/>
          <p14:tracePt t="31475" x="5789613" y="2133600"/>
          <p14:tracePt t="31485" x="5862638" y="2160588"/>
          <p14:tracePt t="31490" x="5926138" y="2170113"/>
          <p14:tracePt t="31500" x="5989638" y="2197100"/>
          <p14:tracePt t="31506" x="6026150" y="2216150"/>
          <p14:tracePt t="31516" x="6062663" y="2233613"/>
          <p14:tracePt t="31524" x="6089650" y="2243138"/>
          <p14:tracePt t="31532" x="6126163" y="2279650"/>
          <p14:tracePt t="31540" x="6153150" y="2298700"/>
          <p14:tracePt t="31548" x="6172200" y="2325688"/>
          <p14:tracePt t="31556" x="6181725" y="2335213"/>
          <p14:tracePt t="31564" x="6199188" y="2379663"/>
          <p14:tracePt t="31572" x="6208713" y="2408238"/>
          <p14:tracePt t="31580" x="6226175" y="2435225"/>
          <p14:tracePt t="31588" x="6235700" y="2452688"/>
          <p14:tracePt t="31596" x="6235700" y="2498725"/>
          <p14:tracePt t="31604" x="6254750" y="2525713"/>
          <p14:tracePt t="31613" x="6262688" y="2554288"/>
          <p14:tracePt t="31620" x="6262688" y="2608263"/>
          <p14:tracePt t="31628" x="6262688" y="2635250"/>
          <p14:tracePt t="31636" x="6262688" y="2681288"/>
          <p14:tracePt t="31645" x="6262688" y="2717800"/>
          <p14:tracePt t="31653" x="6262688" y="2754313"/>
          <p14:tracePt t="31663" x="6262688" y="2781300"/>
          <p14:tracePt t="31672" x="6245225" y="2808288"/>
          <p14:tracePt t="31678" x="6235700" y="2844800"/>
          <p14:tracePt t="31687" x="6226175" y="2873375"/>
          <p14:tracePt t="31692" x="6208713" y="2900363"/>
          <p14:tracePt t="31700" x="6172200" y="2946400"/>
          <p14:tracePt t="31708" x="6145213" y="2982913"/>
          <p14:tracePt t="31716" x="6126163" y="3000375"/>
          <p14:tracePt t="31725" x="6089650" y="3017838"/>
          <p14:tracePt t="31732" x="6072188" y="3036888"/>
          <p14:tracePt t="31740" x="6043613" y="3046413"/>
          <p14:tracePt t="31748" x="6016625" y="3063875"/>
          <p14:tracePt t="31756" x="5972175" y="3082925"/>
          <p14:tracePt t="31764" x="5953125" y="3090863"/>
          <p14:tracePt t="31772" x="5926138" y="3100388"/>
          <p14:tracePt t="31782" x="5880100" y="3100388"/>
          <p14:tracePt t="31788" x="5843588" y="3109913"/>
          <p14:tracePt t="31798" x="5780088" y="3109913"/>
          <p14:tracePt t="31806" x="5743575" y="3109913"/>
          <p14:tracePt t="31814" x="5716588" y="3109913"/>
          <p14:tracePt t="31822" x="5661025" y="3109913"/>
          <p14:tracePt t="31830" x="5561013" y="3100388"/>
          <p14:tracePt t="31838" x="5507038" y="3082925"/>
          <p14:tracePt t="31846" x="5441950" y="3063875"/>
          <p14:tracePt t="31854" x="5387975" y="3054350"/>
          <p14:tracePt t="31864" x="5324475" y="3027363"/>
          <p14:tracePt t="31872" x="5305425" y="3009900"/>
          <p14:tracePt t="31879" x="5232400" y="2973388"/>
          <p14:tracePt t="31899" x="5178425" y="2936875"/>
          <p14:tracePt t="31903" x="5159375" y="2909888"/>
          <p14:tracePt t="31912" x="5141913" y="2881313"/>
          <p14:tracePt t="31919" x="5132388" y="2881313"/>
          <p14:tracePt t="31931" x="5122863" y="2863850"/>
          <p14:tracePt t="31938" x="5105400" y="2844800"/>
          <p14:tracePt t="31946" x="5095875" y="2817813"/>
          <p14:tracePt t="31962" x="5086350" y="2817813"/>
          <p14:tracePt t="31970" x="5086350" y="2808288"/>
          <p14:tracePt t="31979" x="5078413" y="2790825"/>
          <p14:tracePt t="31986" x="5078413" y="2781300"/>
          <p14:tracePt t="31996" x="5068888" y="2763838"/>
          <p14:tracePt t="32007" x="5068888" y="2754313"/>
          <p14:tracePt t="32015" x="5068888" y="2744788"/>
          <p14:tracePt t="32030" x="5068888" y="2735263"/>
          <p14:tracePt t="32040" x="5068888" y="2727325"/>
          <p14:tracePt t="32062" x="5068888" y="2717800"/>
          <p14:tracePt t="34552" x="5078413" y="2717800"/>
          <p14:tracePt t="34560" x="5086350" y="2717800"/>
          <p14:tracePt t="34576" x="5095875" y="2717800"/>
          <p14:tracePt t="34584" x="5114925" y="2717800"/>
          <p14:tracePt t="34592" x="5132388" y="2717800"/>
          <p14:tracePt t="34600" x="5205413" y="2717800"/>
          <p14:tracePt t="34610" x="5260975" y="2717800"/>
          <p14:tracePt t="34620" x="5351463" y="2708275"/>
          <p14:tracePt t="34628" x="5487988" y="2681288"/>
          <p14:tracePt t="34636" x="5716588" y="2654300"/>
          <p14:tracePt t="34646" x="5916613" y="2635250"/>
          <p14:tracePt t="34655" x="6281738" y="2581275"/>
          <p14:tracePt t="34663" x="6718300" y="2508250"/>
          <p14:tracePt t="34671" x="7092950" y="2489200"/>
          <p14:tracePt t="34679" x="7239000" y="2489200"/>
          <p14:tracePt t="34687" x="7439025" y="2489200"/>
          <p14:tracePt t="34694" x="7512050" y="2489200"/>
          <p14:tracePt t="34702" x="7531100" y="2489200"/>
          <p14:tracePt t="34711" x="7548563" y="2489200"/>
          <p14:tracePt t="34718" x="7558088" y="2489200"/>
          <p14:tracePt t="34771" x="7567613" y="2489200"/>
          <p14:tracePt t="34803" x="7567613" y="2498725"/>
          <p14:tracePt t="34823" x="7567613" y="2508250"/>
          <p14:tracePt t="34831" x="7567613" y="2525713"/>
          <p14:tracePt t="34838" x="7567613" y="2544763"/>
          <p14:tracePt t="34846" x="7548563" y="2562225"/>
          <p14:tracePt t="34854" x="7539038" y="2581275"/>
          <p14:tracePt t="34862" x="7512050" y="2598738"/>
          <p14:tracePt t="34870" x="7485063" y="2644775"/>
          <p14:tracePt t="34879" x="7439025" y="2681288"/>
          <p14:tracePt t="34886" x="7402513" y="2717800"/>
          <p14:tracePt t="34895" x="7339013" y="2735263"/>
          <p14:tracePt t="34904" x="7312025" y="2763838"/>
          <p14:tracePt t="34911" x="7256463" y="2781300"/>
          <p14:tracePt t="34924" x="7175500" y="2808288"/>
          <p14:tracePt t="34930" x="7129463" y="2827338"/>
          <p14:tracePt t="34940" x="7065963" y="2854325"/>
          <p14:tracePt t="34948" x="7010400" y="2863850"/>
          <p14:tracePt t="34956" x="6946900" y="2881313"/>
          <p14:tracePt t="34964" x="6883400" y="2900363"/>
          <p14:tracePt t="34972" x="6791325" y="2917825"/>
          <p14:tracePt t="34980" x="6737350" y="2917825"/>
          <p14:tracePt t="34989" x="6654800" y="2927350"/>
          <p14:tracePt t="34996" x="6600825" y="2946400"/>
          <p14:tracePt t="35004" x="6527800" y="2946400"/>
          <p14:tracePt t="35014" x="6481763" y="2946400"/>
          <p14:tracePt t="35021" x="6391275" y="2946400"/>
          <p14:tracePt t="35030" x="6308725" y="2946400"/>
          <p14:tracePt t="35036" x="6235700" y="2946400"/>
          <p14:tracePt t="35046" x="6208713" y="2946400"/>
          <p14:tracePt t="35052" x="6135688" y="2946400"/>
          <p14:tracePt t="35061" x="6043613" y="2946400"/>
          <p14:tracePt t="35068" x="5989638" y="2946400"/>
          <p14:tracePt t="35076" x="5916613" y="2936875"/>
          <p14:tracePt t="35084" x="5870575" y="2927350"/>
          <p14:tracePt t="35092" x="5826125" y="2917825"/>
          <p14:tracePt t="35100" x="5789613" y="2909888"/>
          <p14:tracePt t="35108" x="5743575" y="2881313"/>
          <p14:tracePt t="35120" x="5697538" y="2863850"/>
          <p14:tracePt t="35128" x="5634038" y="2836863"/>
          <p14:tracePt t="35136" x="5616575" y="2827338"/>
          <p14:tracePt t="35145" x="5607050" y="2817813"/>
          <p14:tracePt t="35152" x="5588000" y="2817813"/>
          <p14:tracePt t="35161" x="5588000" y="2808288"/>
          <p14:tracePt t="35168" x="5580063" y="2808288"/>
          <p14:tracePt t="35176" x="5570538" y="2808288"/>
          <p14:tracePt t="35184" x="5561013" y="2800350"/>
          <p14:tracePt t="35195" x="5551488" y="2790825"/>
          <p14:tracePt t="35200" x="5543550" y="2781300"/>
          <p14:tracePt t="35211" x="5534025" y="2771775"/>
          <p14:tracePt t="35216" x="5524500" y="2754313"/>
          <p14:tracePt t="35226" x="5497513" y="2735263"/>
          <p14:tracePt t="35234" x="5478463" y="2717800"/>
          <p14:tracePt t="35242" x="5461000" y="2708275"/>
          <p14:tracePt t="35251" x="5441950" y="2690813"/>
          <p14:tracePt t="35261" x="5424488" y="2681288"/>
          <p14:tracePt t="35267" x="5405438" y="2671763"/>
          <p14:tracePt t="35277" x="5397500" y="2662238"/>
          <p14:tracePt t="35283" x="5378450" y="2654300"/>
          <p14:tracePt t="35292" x="5368925" y="2635250"/>
          <p14:tracePt t="35298" x="5351463" y="2617788"/>
          <p14:tracePt t="35306" x="5334000" y="2598738"/>
          <p14:tracePt t="35314" x="5314950" y="2589213"/>
          <p14:tracePt t="35322" x="5297488" y="2562225"/>
          <p14:tracePt t="35330" x="5287963" y="2562225"/>
          <p14:tracePt t="35338" x="5287963" y="2554288"/>
          <p14:tracePt t="35346" x="5278438" y="2544763"/>
          <p14:tracePt t="35362" x="5268913" y="2535238"/>
          <p14:tracePt t="35370" x="5268913" y="2525713"/>
          <p14:tracePt t="35380" x="5268913" y="2517775"/>
          <p14:tracePt t="35386" x="5260975" y="2508250"/>
          <p14:tracePt t="35434" x="5260975" y="2498725"/>
          <p14:tracePt t="35442" x="5260975" y="2489200"/>
          <p14:tracePt t="35453" x="5260975" y="2481263"/>
          <p14:tracePt t="35461" x="5268913" y="2471738"/>
          <p14:tracePt t="35476" x="5278438" y="2462213"/>
          <p14:tracePt t="35485" x="5287963" y="2452688"/>
          <p14:tracePt t="35492" x="5297488" y="2452688"/>
          <p14:tracePt t="35501" x="5314950" y="2452688"/>
          <p14:tracePt t="35507" x="5314950" y="2444750"/>
          <p14:tracePt t="35516" x="5324475" y="2444750"/>
          <p14:tracePt t="35522" x="5341938" y="2435225"/>
          <p14:tracePt t="35532" x="5368925" y="2425700"/>
          <p14:tracePt t="35540" x="5414963" y="2416175"/>
          <p14:tracePt t="35548" x="5461000" y="2398713"/>
          <p14:tracePt t="35556" x="5497513" y="2398713"/>
          <p14:tracePt t="35564" x="5524500" y="2389188"/>
          <p14:tracePt t="35572" x="5570538" y="2379663"/>
          <p14:tracePt t="35580" x="5616575" y="2379663"/>
          <p14:tracePt t="35588" x="5653088" y="2379663"/>
          <p14:tracePt t="35596" x="5680075" y="2371725"/>
          <p14:tracePt t="35604" x="5707063" y="2371725"/>
          <p14:tracePt t="35612" x="5743575" y="2371725"/>
          <p14:tracePt t="35620" x="5753100" y="2371725"/>
          <p14:tracePt t="35630" x="5761038" y="2371725"/>
          <p14:tracePt t="35640" x="5770563" y="2371725"/>
          <p14:tracePt t="35648" x="5789613" y="2389188"/>
          <p14:tracePt t="35656" x="5797550" y="2389188"/>
          <p14:tracePt t="35664" x="5816600" y="2398713"/>
          <p14:tracePt t="35672" x="5826125" y="2408238"/>
          <p14:tracePt t="35680" x="5843588" y="2425700"/>
          <p14:tracePt t="35688" x="5880100" y="2435225"/>
          <p14:tracePt t="35696" x="5899150" y="2444750"/>
          <p14:tracePt t="35704" x="5935663" y="2462213"/>
          <p14:tracePt t="35713" x="5953125" y="2471738"/>
          <p14:tracePt t="35720" x="5962650" y="2481263"/>
          <p14:tracePt t="35729" x="5980113" y="2489200"/>
          <p14:tracePt t="35736" x="5980113" y="2498725"/>
          <p14:tracePt t="35754" x="5989638" y="2508250"/>
          <p14:tracePt t="35761" x="5999163" y="2508250"/>
          <p14:tracePt t="35770" x="5999163" y="2517775"/>
          <p14:tracePt t="35776" x="6007100" y="2525713"/>
          <p14:tracePt t="35786" x="6016625" y="2535238"/>
          <p14:tracePt t="35792" x="6016625" y="2544763"/>
          <p14:tracePt t="35802" x="6026150" y="2554288"/>
          <p14:tracePt t="35819" x="6035675" y="2571750"/>
          <p14:tracePt t="35827" x="6035675" y="2581275"/>
          <p14:tracePt t="35836" x="6035675" y="2598738"/>
          <p14:tracePt t="35848" x="6035675" y="2617788"/>
          <p14:tracePt t="35855" x="6035675" y="2654300"/>
          <p14:tracePt t="35863" x="6053138" y="2690813"/>
          <p14:tracePt t="35871" x="6053138" y="2708275"/>
          <p14:tracePt t="35879" x="6053138" y="2717800"/>
          <p14:tracePt t="35887" x="6053138" y="2727325"/>
          <p14:tracePt t="35896" x="6053138" y="2744788"/>
          <p14:tracePt t="35902" x="6053138" y="2754313"/>
          <p14:tracePt t="35911" x="6053138" y="2771775"/>
          <p14:tracePt t="35918" x="6053138" y="2790825"/>
          <p14:tracePt t="35934" x="6053138" y="2800350"/>
          <p14:tracePt t="35942" x="6053138" y="2808288"/>
          <p14:tracePt t="35958" x="6053138" y="2817813"/>
          <p14:tracePt t="35966" x="6053138" y="2827338"/>
          <p14:tracePt t="35982" x="6053138" y="2836863"/>
          <p14:tracePt t="35998" x="6043613" y="2844800"/>
          <p14:tracePt t="36029" x="6043613" y="2854325"/>
          <p14:tracePt t="36034" x="6035675" y="2854325"/>
          <p14:tracePt t="36059" x="6035675" y="2863850"/>
          <p14:tracePt t="36343" x="6026150" y="2863850"/>
          <p14:tracePt t="36792" x="6026150" y="2873375"/>
          <p14:tracePt t="36808" x="6026150" y="2881313"/>
          <p14:tracePt t="36816" x="6026150" y="2900363"/>
          <p14:tracePt t="36824" x="6026150" y="2909888"/>
          <p14:tracePt t="36832" x="6026150" y="2917825"/>
          <p14:tracePt t="36840" x="6026150" y="2927350"/>
          <p14:tracePt t="36858" x="6026150" y="2936875"/>
          <p14:tracePt t="36876" x="6026150" y="2946400"/>
          <p14:tracePt t="36892" x="6026150" y="2954338"/>
          <p14:tracePt t="36910" x="6026150" y="2963863"/>
          <p14:tracePt t="36934" x="6026150" y="2973388"/>
          <p14:tracePt t="36982" x="6026150" y="2982913"/>
          <p14:tracePt t="37036" x="6026150" y="2990850"/>
          <p14:tracePt t="37066" x="6026150" y="3000375"/>
          <p14:tracePt t="37132" x="6026150" y="3009900"/>
          <p14:tracePt t="37147" x="6026150" y="3017838"/>
          <p14:tracePt t="37163" x="6026150" y="3027363"/>
          <p14:tracePt t="37188" x="6026150" y="3036888"/>
          <p14:tracePt t="37204" x="6026150" y="3046413"/>
          <p14:tracePt t="37261" x="6026150" y="3054350"/>
          <p14:tracePt t="37292" x="6016625" y="3063875"/>
          <p14:tracePt t="37309" x="6016625" y="3073400"/>
          <p14:tracePt t="37325" x="6016625" y="3082925"/>
          <p14:tracePt t="37365" x="6016625" y="3090863"/>
          <p14:tracePt t="37404" x="6016625" y="3100388"/>
          <p14:tracePt t="37873" x="6007100" y="3100388"/>
          <p14:tracePt t="37912" x="6007100" y="3109913"/>
          <p14:tracePt t="37977" x="6007100" y="3119438"/>
          <p14:tracePt t="37986" x="5999163" y="3119438"/>
          <p14:tracePt t="38001" x="5999163" y="3127375"/>
          <p14:tracePt t="38009" x="5989638" y="3127375"/>
          <p14:tracePt t="38016" x="5989638" y="3136900"/>
          <p14:tracePt t="38024" x="5980113" y="3136900"/>
          <p14:tracePt t="38034" x="5972175" y="3136900"/>
          <p14:tracePt t="38050" x="5962650" y="3136900"/>
          <p14:tracePt t="38058" x="5962650" y="3146425"/>
          <p14:tracePt t="38082" x="5953125" y="3146425"/>
          <p14:tracePt t="38090" x="5953125" y="3155950"/>
          <p14:tracePt t="38098" x="5943600" y="3155950"/>
          <p14:tracePt t="38106" x="5935663" y="3163888"/>
          <p14:tracePt t="38114" x="5926138" y="3173413"/>
          <p14:tracePt t="38122" x="5916613" y="3182938"/>
          <p14:tracePt t="38130" x="5899150" y="3192463"/>
          <p14:tracePt t="38138" x="5880100" y="3209925"/>
          <p14:tracePt t="38146" x="5862638" y="3219450"/>
          <p14:tracePt t="38154" x="5843588" y="3228975"/>
          <p14:tracePt t="38163" x="5826125" y="3246438"/>
          <p14:tracePt t="38171" x="5797550" y="3255963"/>
          <p14:tracePt t="38181" x="5780088" y="3265488"/>
          <p14:tracePt t="38186" x="5743575" y="3282950"/>
          <p14:tracePt t="38195" x="5734050" y="3282950"/>
          <p14:tracePt t="38202" x="5697538" y="3292475"/>
          <p14:tracePt t="38212" x="5670550" y="3302000"/>
          <p14:tracePt t="38218" x="5653088" y="3302000"/>
          <p14:tracePt t="38226" x="5643563" y="3302000"/>
          <p14:tracePt t="38234" x="5634038" y="3302000"/>
          <p14:tracePt t="38244" x="5616575" y="3302000"/>
          <p14:tracePt t="38256" x="5597525" y="3302000"/>
          <p14:tracePt t="38263" x="5580063" y="3302000"/>
          <p14:tracePt t="38271" x="5543550" y="3302000"/>
          <p14:tracePt t="38280" x="5543550" y="3292475"/>
          <p14:tracePt t="38287" x="5534025" y="3292475"/>
          <p14:tracePt t="38296" x="5524500" y="3273425"/>
          <p14:tracePt t="38303" x="5514975" y="3255963"/>
          <p14:tracePt t="38312" x="5507038" y="3236913"/>
          <p14:tracePt t="38321" x="5497513" y="3200400"/>
          <p14:tracePt t="38327" x="5487988" y="3163888"/>
          <p14:tracePt t="38337" x="5461000" y="3100388"/>
          <p14:tracePt t="38348" x="5414963" y="3017838"/>
          <p14:tracePt t="38352" x="5397500" y="2954338"/>
          <p14:tracePt t="38362" x="5368925" y="2863850"/>
          <p14:tracePt t="38368" x="5334000" y="2817813"/>
          <p14:tracePt t="38378" x="5324475" y="2781300"/>
          <p14:tracePt t="38384" x="5314950" y="2754313"/>
          <p14:tracePt t="38393" x="5305425" y="2744788"/>
          <p14:tracePt t="38401" x="5297488" y="2735263"/>
          <p14:tracePt t="38409" x="5287963" y="2717800"/>
          <p14:tracePt t="38417" x="5287963" y="2698750"/>
          <p14:tracePt t="38425" x="5278438" y="2681288"/>
          <p14:tracePt t="38433" x="5268913" y="2681288"/>
          <p14:tracePt t="38440" x="5268913" y="2671763"/>
          <p14:tracePt t="38448" x="5268913" y="2654300"/>
          <p14:tracePt t="38456" x="5260975" y="2644775"/>
          <p14:tracePt t="38464" x="5260975" y="2635250"/>
          <p14:tracePt t="38472" x="5260975" y="2625725"/>
          <p14:tracePt t="38480" x="5251450" y="2617788"/>
          <p14:tracePt t="38498" x="5251450" y="2608263"/>
          <p14:tracePt t="38509" x="5241925" y="2598738"/>
          <p14:tracePt t="38516" x="5241925" y="2589213"/>
          <p14:tracePt t="38524" x="5241925" y="2571750"/>
          <p14:tracePt t="38532" x="5241925" y="2562225"/>
          <p14:tracePt t="38540" x="5241925" y="2554288"/>
          <p14:tracePt t="38556" x="5232400" y="2544763"/>
          <p14:tracePt t="38564" x="5232400" y="2535238"/>
          <p14:tracePt t="38572" x="5232400" y="2525713"/>
          <p14:tracePt t="38580" x="5232400" y="2517775"/>
          <p14:tracePt t="38598" x="5232400" y="2508250"/>
          <p14:tracePt t="38638" x="5251450" y="2498725"/>
          <p14:tracePt t="38646" x="5287963" y="2481263"/>
          <p14:tracePt t="38654" x="5305425" y="2471738"/>
          <p14:tracePt t="38663" x="5341938" y="2471738"/>
          <p14:tracePt t="38671" x="5397500" y="2462213"/>
          <p14:tracePt t="38680" x="5461000" y="2444750"/>
          <p14:tracePt t="38687" x="5561013" y="2408238"/>
          <p14:tracePt t="38698" x="5653088" y="2398713"/>
          <p14:tracePt t="38702" x="5780088" y="2371725"/>
          <p14:tracePt t="38711" x="5880100" y="2352675"/>
          <p14:tracePt t="38718" x="5953125" y="2343150"/>
          <p14:tracePt t="38727" x="6026150" y="2335213"/>
          <p14:tracePt t="38734" x="6108700" y="2316163"/>
          <p14:tracePt t="38742" x="6162675" y="2316163"/>
          <p14:tracePt t="38750" x="6226175" y="2306638"/>
          <p14:tracePt t="38758" x="6254750" y="2306638"/>
          <p14:tracePt t="38766" x="6291263" y="2306638"/>
          <p14:tracePt t="38774" x="6345238" y="2306638"/>
          <p14:tracePt t="38782" x="6372225" y="2306638"/>
          <p14:tracePt t="38790" x="6391275" y="2306638"/>
          <p14:tracePt t="38800" x="6399213" y="2306638"/>
          <p14:tracePt t="38815" x="6408738" y="2306638"/>
          <p14:tracePt t="38834" x="6408738" y="2316163"/>
          <p14:tracePt t="38846" x="6408738" y="2335213"/>
          <p14:tracePt t="38854" x="6408738" y="2379663"/>
          <p14:tracePt t="38864" x="6408738" y="2398713"/>
          <p14:tracePt t="38870" x="6408738" y="2425700"/>
          <p14:tracePt t="38880" x="6408738" y="2452688"/>
          <p14:tracePt t="38886" x="6408738" y="2481263"/>
          <p14:tracePt t="38914" x="6391275" y="2562225"/>
          <p14:tracePt t="38921" x="6391275" y="2589213"/>
          <p14:tracePt t="38930" x="6381750" y="2608263"/>
          <p14:tracePt t="38937" x="6372225" y="2635250"/>
          <p14:tracePt t="38948" x="6362700" y="2644775"/>
          <p14:tracePt t="38952" x="6354763" y="2662238"/>
          <p14:tracePt t="38960" x="6345238" y="2681288"/>
          <p14:tracePt t="38969" x="6335713" y="2690813"/>
          <p14:tracePt t="38978" x="6326188" y="2698750"/>
          <p14:tracePt t="38985" x="6318250" y="2708275"/>
          <p14:tracePt t="38995" x="6308725" y="2727325"/>
          <p14:tracePt t="39001" x="6299200" y="2744788"/>
          <p14:tracePt t="39012" x="6281738" y="2763838"/>
          <p14:tracePt t="39021" x="6262688" y="2781300"/>
          <p14:tracePt t="39030" x="6245225" y="2790825"/>
          <p14:tracePt t="39037" x="6226175" y="2808288"/>
          <p14:tracePt t="39049" x="6208713" y="2817813"/>
          <p14:tracePt t="39053" x="6189663" y="2836863"/>
          <p14:tracePt t="39065" x="6181725" y="2844800"/>
          <p14:tracePt t="39069" x="6153150" y="2854325"/>
          <p14:tracePt t="39081" x="6135688" y="2863850"/>
          <p14:tracePt t="39087" x="6116638" y="2873375"/>
          <p14:tracePt t="39093" x="6099175" y="2881313"/>
          <p14:tracePt t="39100" x="6080125" y="2881313"/>
          <p14:tracePt t="39109" x="6053138" y="2890838"/>
          <p14:tracePt t="39116" x="6016625" y="2900363"/>
          <p14:tracePt t="39124" x="6007100" y="2900363"/>
          <p14:tracePt t="39132" x="5999163" y="2900363"/>
          <p14:tracePt t="39140" x="5980113" y="2909888"/>
          <p14:tracePt t="39150" x="5962650" y="2909888"/>
          <p14:tracePt t="39156" x="5926138" y="2909888"/>
          <p14:tracePt t="39167" x="5907088" y="2909888"/>
          <p14:tracePt t="39173" x="5899150" y="2909888"/>
          <p14:tracePt t="39183" x="5880100" y="2917825"/>
          <p14:tracePt t="39191" x="5870575" y="2917825"/>
          <p14:tracePt t="39199" x="5853113" y="2917825"/>
          <p14:tracePt t="39207" x="5834063" y="2927350"/>
          <p14:tracePt t="39215" x="5816600" y="2927350"/>
          <p14:tracePt t="39223" x="5797550" y="2927350"/>
          <p14:tracePt t="39233" x="5789613" y="2927350"/>
          <p14:tracePt t="39239" x="5770563" y="2927350"/>
          <p14:tracePt t="39250" x="5753100" y="2927350"/>
          <p14:tracePt t="39265" x="5743575" y="2927350"/>
          <p14:tracePt t="39270" x="5724525" y="2927350"/>
          <p14:tracePt t="39278" x="5716588" y="2927350"/>
          <p14:tracePt t="39286" x="5697538" y="2927350"/>
          <p14:tracePt t="39294" x="5680075" y="2927350"/>
          <p14:tracePt t="39302" x="5653088" y="2917825"/>
          <p14:tracePt t="39310" x="5634038" y="2900363"/>
          <p14:tracePt t="39318" x="5588000" y="2881313"/>
          <p14:tracePt t="39327" x="5561013" y="2863850"/>
          <p14:tracePt t="39334" x="5534025" y="2844800"/>
          <p14:tracePt t="39342" x="5534025" y="2836863"/>
          <p14:tracePt t="39350" x="5514975" y="2808288"/>
          <p14:tracePt t="39358" x="5497513" y="2800350"/>
          <p14:tracePt t="39366" x="5478463" y="2790825"/>
          <p14:tracePt t="39374" x="5470525" y="2771775"/>
          <p14:tracePt t="39382" x="5441950" y="2763838"/>
          <p14:tracePt t="39390" x="5441950" y="2754313"/>
          <p14:tracePt t="39400" x="5434013" y="2744788"/>
          <p14:tracePt t="39406" x="5424488" y="2727325"/>
          <p14:tracePt t="39415" x="5414963" y="2717800"/>
          <p14:tracePt t="39422" x="5397500" y="2708275"/>
          <p14:tracePt t="39431" x="5387975" y="2698750"/>
          <p14:tracePt t="39438" x="5368925" y="2681288"/>
          <p14:tracePt t="39446" x="5360988" y="2681288"/>
          <p14:tracePt t="39454" x="5351463" y="2662238"/>
          <p14:tracePt t="39464" x="5334000" y="2654300"/>
          <p14:tracePt t="39472" x="5314950" y="2635250"/>
          <p14:tracePt t="39480" x="5297488" y="2608263"/>
          <p14:tracePt t="39488" x="5287963" y="2608263"/>
          <p14:tracePt t="39496" x="5287963" y="2598738"/>
          <p14:tracePt t="39512" x="5278438" y="2589213"/>
          <p14:tracePt t="39520" x="5278438" y="2581275"/>
          <p14:tracePt t="39530" x="5268913" y="2571750"/>
          <p14:tracePt t="39536" x="5268913" y="2562225"/>
          <p14:tracePt t="39552" x="5260975" y="2554288"/>
          <p14:tracePt t="39569" x="5260975" y="2535238"/>
          <p14:tracePt t="39579" x="5251450" y="2525713"/>
          <p14:tracePt t="39585" x="5251450" y="2508250"/>
          <p14:tracePt t="39597" x="5241925" y="2498725"/>
          <p14:tracePt t="39614" x="5241925" y="2489200"/>
          <p14:tracePt t="39632" x="5241925" y="2481263"/>
          <p14:tracePt t="39640" x="5241925" y="2471738"/>
          <p14:tracePt t="39656" x="5241925" y="2462213"/>
          <p14:tracePt t="39672" x="5241925" y="2452688"/>
          <p14:tracePt t="39894" x="5241925" y="2462213"/>
          <p14:tracePt t="39919" x="5241925" y="2471738"/>
          <p14:tracePt t="39926" x="5251450" y="2471738"/>
          <p14:tracePt t="39934" x="5251450" y="2481263"/>
          <p14:tracePt t="39942" x="5260975" y="2481263"/>
          <p14:tracePt t="39958" x="5268913" y="2481263"/>
          <p14:tracePt t="39966" x="5268913" y="2489200"/>
          <p14:tracePt t="39974" x="5278438" y="2489200"/>
          <p14:tracePt t="39982" x="5278438" y="2498725"/>
          <p14:tracePt t="40013" x="5287963" y="2498725"/>
          <p14:tracePt t="40034" x="5297488" y="2498725"/>
          <p14:tracePt t="40045" x="5314950" y="2498725"/>
          <p14:tracePt t="40051" x="5324475" y="2498725"/>
          <p14:tracePt t="40064" x="5341938" y="2498725"/>
          <p14:tracePt t="40068" x="5360988" y="2498725"/>
          <p14:tracePt t="40077" x="5387975" y="2498725"/>
          <p14:tracePt t="40084" x="5414963" y="2498725"/>
          <p14:tracePt t="40092" x="5441950" y="2498725"/>
          <p14:tracePt t="40101" x="5497513" y="2498725"/>
          <p14:tracePt t="40113" x="5561013" y="2489200"/>
          <p14:tracePt t="40116" x="5616575" y="2489200"/>
          <p14:tracePt t="40124" x="5724525" y="2489200"/>
          <p14:tracePt t="40132" x="5834063" y="2471738"/>
          <p14:tracePt t="40140" x="5926138" y="2471738"/>
          <p14:tracePt t="40148" x="6035675" y="2471738"/>
          <p14:tracePt t="40156" x="6135688" y="2481263"/>
          <p14:tracePt t="40164" x="6172200" y="2481263"/>
          <p14:tracePt t="40172" x="6272213" y="2498725"/>
          <p14:tracePt t="40180" x="6308725" y="2517775"/>
          <p14:tracePt t="40189" x="6326188" y="2535238"/>
          <p14:tracePt t="40199" x="6335713" y="2535238"/>
          <p14:tracePt t="40205" x="6335713" y="2544763"/>
          <p14:tracePt t="40221" x="6335713" y="2571750"/>
          <p14:tracePt t="40230" x="6335713" y="2589213"/>
          <p14:tracePt t="40239" x="6335713" y="2608263"/>
          <p14:tracePt t="40251" x="6335713" y="2635250"/>
          <p14:tracePt t="40256" x="6326188" y="2671763"/>
          <p14:tracePt t="40264" x="6318250" y="2698750"/>
          <p14:tracePt t="40272" x="6308725" y="2727325"/>
          <p14:tracePt t="40282" x="6299200" y="2744788"/>
          <p14:tracePt t="40288" x="6291263" y="2781300"/>
          <p14:tracePt t="40298" x="6272213" y="2800350"/>
          <p14:tracePt t="40304" x="6254750" y="2827338"/>
          <p14:tracePt t="40314" x="6235700" y="2844800"/>
          <p14:tracePt t="40320" x="6208713" y="2863850"/>
          <p14:tracePt t="40332" x="6189663" y="2881313"/>
          <p14:tracePt t="40338" x="6172200" y="2909888"/>
          <p14:tracePt t="40348" x="6153150" y="2917825"/>
          <p14:tracePt t="40354" x="6135688" y="2927350"/>
          <p14:tracePt t="40363" x="6116638" y="2936875"/>
          <p14:tracePt t="40370" x="6089650" y="2946400"/>
          <p14:tracePt t="40379" x="6043613" y="2963863"/>
          <p14:tracePt t="40386" x="6016625" y="2963863"/>
          <p14:tracePt t="40395" x="5972175" y="2973388"/>
          <p14:tracePt t="40402" x="5935663" y="2973388"/>
          <p14:tracePt t="40411" x="5880100" y="2973388"/>
          <p14:tracePt t="40418" x="5834063" y="2973388"/>
          <p14:tracePt t="40426" x="5797550" y="2973388"/>
          <p14:tracePt t="40434" x="5761038" y="2963863"/>
          <p14:tracePt t="40442" x="5743575" y="2946400"/>
          <p14:tracePt t="40451" x="5716588" y="2900363"/>
          <p14:tracePt t="40459" x="5707063" y="2881313"/>
          <p14:tracePt t="40466" x="5688013" y="2836863"/>
          <p14:tracePt t="40475" x="5670550" y="2808288"/>
          <p14:tracePt t="40484" x="5661025" y="2781300"/>
          <p14:tracePt t="40490" x="5661025" y="2744788"/>
          <p14:tracePt t="40498" x="5661025" y="2717800"/>
          <p14:tracePt t="40508" x="5653088" y="2698750"/>
          <p14:tracePt t="40514" x="5653088" y="2690813"/>
          <p14:tracePt t="40530" x="5653088" y="2681288"/>
          <p14:tracePt t="40548" x="5653088" y="2671763"/>
          <p14:tracePt t="40570" x="5653088" y="2662238"/>
          <p14:tracePt t="40581" x="5661025" y="2662238"/>
          <p14:tracePt t="40621" x="5670550" y="2662238"/>
          <p14:tracePt t="40628" x="5670550" y="2654300"/>
          <p14:tracePt t="40636" x="5680075" y="2644775"/>
          <p14:tracePt t="40644" x="5688013" y="2644775"/>
          <p14:tracePt t="40661" x="5688013" y="2671763"/>
          <p14:tracePt t="40668" x="5688013" y="2744788"/>
          <p14:tracePt t="40677" x="5688013" y="2817813"/>
          <p14:tracePt t="40805" x="5697538" y="2817813"/>
          <p14:tracePt t="40813" x="5743575" y="2771775"/>
          <p14:tracePt t="40821" x="5761038" y="2754313"/>
          <p14:tracePt t="40829" x="5761038" y="2717800"/>
          <p14:tracePt t="40837" x="5761038" y="2708275"/>
          <p14:tracePt t="40846" x="5753100" y="2681288"/>
          <p14:tracePt t="40855" x="5707063" y="2654300"/>
          <p14:tracePt t="40862" x="5680075" y="2625725"/>
          <p14:tracePt t="40870" x="5634038" y="2581275"/>
          <p14:tracePt t="40876" x="5570538" y="2544763"/>
          <p14:tracePt t="40896" x="5424488" y="2462213"/>
          <p14:tracePt t="40902" x="5341938" y="2444750"/>
          <p14:tracePt t="40912" x="5241925" y="2398713"/>
          <p14:tracePt t="40918" x="5178425" y="2362200"/>
          <p14:tracePt t="40926" x="5132388" y="2325688"/>
          <p14:tracePt t="40934" x="5114925" y="2306638"/>
          <p14:tracePt t="40942" x="5095875" y="2262188"/>
          <p14:tracePt t="40950" x="5059363" y="2225675"/>
          <p14:tracePt t="40958" x="5049838" y="2206625"/>
          <p14:tracePt t="40966" x="5022850" y="2179638"/>
          <p14:tracePt t="40975" x="4995863" y="2133600"/>
          <p14:tracePt t="40982" x="4978400" y="2089150"/>
          <p14:tracePt t="40990" x="4968875" y="2060575"/>
          <p14:tracePt t="40998" x="4941888" y="2016125"/>
          <p14:tracePt t="41006" x="4932363" y="1970088"/>
          <p14:tracePt t="41014" x="4913313" y="1943100"/>
          <p14:tracePt t="41023" x="4905375" y="1897063"/>
          <p14:tracePt t="41031" x="4876800" y="1870075"/>
          <p14:tracePt t="41039" x="4859338" y="1851025"/>
          <p14:tracePt t="41050" x="4849813" y="1833563"/>
          <p14:tracePt t="41054" x="4832350" y="1814513"/>
          <p14:tracePt t="41062" x="4822825" y="1797050"/>
          <p14:tracePt t="41070" x="4813300" y="1778000"/>
          <p14:tracePt t="41078" x="4803775" y="1768475"/>
          <p14:tracePt t="41086" x="4786313" y="1760538"/>
          <p14:tracePt t="41096" x="4786313" y="1751013"/>
          <p14:tracePt t="41102" x="4759325" y="1741488"/>
          <p14:tracePt t="41112" x="4740275" y="1741488"/>
          <p14:tracePt t="41118" x="4703763" y="1731963"/>
          <p14:tracePt t="41126" x="4676775" y="1731963"/>
          <p14:tracePt t="41134" x="4659313" y="1731963"/>
          <p14:tracePt t="41142" x="4640263" y="1731963"/>
          <p14:tracePt t="41152" x="4613275" y="1731963"/>
          <p14:tracePt t="41161" x="4594225" y="1731963"/>
          <p14:tracePt t="41168" x="4586288" y="1731963"/>
          <p14:tracePt t="41174" x="4576763" y="1731963"/>
          <p14:tracePt t="41188" x="4567238" y="1731963"/>
          <p14:tracePt t="41204" x="4557713" y="1724025"/>
          <p14:tracePt t="41213" x="4540250" y="1714500"/>
          <p14:tracePt t="41221" x="4530725" y="1704975"/>
          <p14:tracePt t="41230" x="4521200" y="1697038"/>
          <p14:tracePt t="41237" x="4503738" y="1677988"/>
          <p14:tracePt t="41247" x="4484688" y="1660525"/>
          <p14:tracePt t="41253" x="4467225" y="1631950"/>
          <p14:tracePt t="41262" x="4448175" y="1604963"/>
          <p14:tracePt t="41269" x="4430713" y="1577975"/>
          <p14:tracePt t="41277" x="4413250" y="1550988"/>
          <p14:tracePt t="41284" x="4394200" y="1522413"/>
          <p14:tracePt t="41293" x="4376738" y="1485900"/>
          <p14:tracePt t="41300" x="4340225" y="1449388"/>
          <p14:tracePt t="41308" x="4321175" y="1404938"/>
          <p14:tracePt t="41316" x="4311650" y="1385888"/>
          <p14:tracePt t="41324" x="4294188" y="1349375"/>
          <p14:tracePt t="41332" x="4284663" y="1331913"/>
          <p14:tracePt t="41341" x="4257675" y="1312863"/>
          <p14:tracePt t="41351" x="4257675" y="1295400"/>
          <p14:tracePt t="41356" x="4248150" y="1276350"/>
          <p14:tracePt t="41366" x="4248150" y="1268413"/>
          <p14:tracePt t="41372" x="4248150" y="1249363"/>
          <p14:tracePt t="41380" x="4238625" y="1239838"/>
          <p14:tracePt t="41388" x="4238625" y="1222375"/>
          <p14:tracePt t="41396" x="4230688" y="1203325"/>
          <p14:tracePt t="41404" x="4211638" y="1158875"/>
          <p14:tracePt t="41413" x="4211638" y="1139825"/>
          <p14:tracePt t="41422" x="4211638" y="1122363"/>
          <p14:tracePt t="41428" x="4211638" y="1093788"/>
          <p14:tracePt t="41438" x="4202113" y="1076325"/>
          <p14:tracePt t="41445" x="4202113" y="1049338"/>
          <p14:tracePt t="41454" x="4202113" y="1030288"/>
          <p14:tracePt t="41462" x="4202113" y="1012825"/>
          <p14:tracePt t="41470" x="4202113" y="984250"/>
          <p14:tracePt t="41478" x="4194175" y="966788"/>
          <p14:tracePt t="41486" x="4194175" y="947738"/>
          <p14:tracePt t="41494" x="4194175" y="939800"/>
          <p14:tracePt t="41502" x="4194175" y="930275"/>
          <p14:tracePt t="41512" x="4194175" y="920750"/>
          <p14:tracePt t="41518" x="4194175" y="911225"/>
          <p14:tracePt t="41526" x="4202113" y="903288"/>
          <p14:tracePt t="41534" x="4211638" y="903288"/>
          <p14:tracePt t="41542" x="4221163" y="893763"/>
          <p14:tracePt t="41550" x="4238625" y="874713"/>
          <p14:tracePt t="41558" x="4257675" y="866775"/>
          <p14:tracePt t="41566" x="4284663" y="857250"/>
          <p14:tracePt t="41575" x="4330700" y="839788"/>
          <p14:tracePt t="41583" x="4367213" y="830263"/>
          <p14:tracePt t="41591" x="4430713" y="820738"/>
          <p14:tracePt t="41599" x="4484688" y="811213"/>
          <p14:tracePt t="41607" x="4603750" y="793750"/>
          <p14:tracePt t="41617" x="4695825" y="793750"/>
          <p14:tracePt t="41622" x="4749800" y="793750"/>
          <p14:tracePt t="41630" x="4803775" y="793750"/>
          <p14:tracePt t="41638" x="4876800" y="793750"/>
          <p14:tracePt t="41646" x="4922838" y="793750"/>
          <p14:tracePt t="41654" x="4949825" y="793750"/>
          <p14:tracePt t="41662" x="4968875" y="793750"/>
          <p14:tracePt t="41672" x="4978400" y="793750"/>
          <p14:tracePt t="41683" x="4986338" y="793750"/>
          <p14:tracePt t="41698" x="4995863" y="793750"/>
          <p14:tracePt t="41706" x="5005388" y="803275"/>
          <p14:tracePt t="41716" x="5032375" y="820738"/>
          <p14:tracePt t="41722" x="5049838" y="830263"/>
          <p14:tracePt t="41732" x="5078413" y="847725"/>
          <p14:tracePt t="41738" x="5105400" y="866775"/>
          <p14:tracePt t="41748" x="5122863" y="903288"/>
          <p14:tracePt t="41754" x="5141913" y="920750"/>
          <p14:tracePt t="41764" x="5159375" y="939800"/>
          <p14:tracePt t="41772" x="5168900" y="957263"/>
          <p14:tracePt t="41780" x="5168900" y="976313"/>
          <p14:tracePt t="41788" x="5178425" y="1003300"/>
          <p14:tracePt t="41797" x="5187950" y="1020763"/>
          <p14:tracePt t="41804" x="5187950" y="1039813"/>
          <p14:tracePt t="41813" x="5195888" y="1085850"/>
          <p14:tracePt t="41821" x="5195888" y="1103313"/>
          <p14:tracePt t="41830" x="5195888" y="1130300"/>
          <p14:tracePt t="41837" x="5205413" y="1149350"/>
          <p14:tracePt t="41847" x="5205413" y="1166813"/>
          <p14:tracePt t="41853" x="5205413" y="1195388"/>
          <p14:tracePt t="41863" x="5205413" y="1212850"/>
          <p14:tracePt t="41868" x="5205413" y="1231900"/>
          <p14:tracePt t="41876" x="5205413" y="1239838"/>
          <p14:tracePt t="41896" x="5205413" y="1276350"/>
          <p14:tracePt t="41900" x="5195888" y="1276350"/>
          <p14:tracePt t="41908" x="5187950" y="1295400"/>
          <p14:tracePt t="41916" x="5178425" y="1303338"/>
          <p14:tracePt t="41924" x="5168900" y="1322388"/>
          <p14:tracePt t="41932" x="5159375" y="1331913"/>
          <p14:tracePt t="41941" x="5141913" y="1339850"/>
          <p14:tracePt t="41949" x="5141913" y="1349375"/>
          <p14:tracePt t="41957" x="5122863" y="1358900"/>
          <p14:tracePt t="41973" x="5105400" y="1368425"/>
          <p14:tracePt t="41983" x="5086350" y="1376363"/>
          <p14:tracePt t="41988" x="5049838" y="1395413"/>
          <p14:tracePt t="42000" x="5022850" y="1404938"/>
          <p14:tracePt t="42008" x="4968875" y="1412875"/>
          <p14:tracePt t="42018" x="4941888" y="1422400"/>
          <p14:tracePt t="42026" x="4895850" y="1431925"/>
          <p14:tracePt t="42035" x="4832350" y="1441450"/>
          <p14:tracePt t="42042" x="4795838" y="1441450"/>
          <p14:tracePt t="42051" x="4767263" y="1458913"/>
          <p14:tracePt t="42058" x="4730750" y="1458913"/>
          <p14:tracePt t="42066" x="4703763" y="1458913"/>
          <p14:tracePt t="42074" x="4676775" y="1458913"/>
          <p14:tracePt t="42084" x="4649788" y="1458913"/>
          <p14:tracePt t="42094" x="4630738" y="1468438"/>
          <p14:tracePt t="42102" x="4603750" y="1468438"/>
          <p14:tracePt t="42111" x="4567238" y="1468438"/>
          <p14:tracePt t="42119" x="4540250" y="1468438"/>
          <p14:tracePt t="42128" x="4521200" y="1468438"/>
          <p14:tracePt t="42137" x="4467225" y="1468438"/>
          <p14:tracePt t="42143" x="4440238" y="1477963"/>
          <p14:tracePt t="42153" x="4421188" y="1477963"/>
          <p14:tracePt t="42158" x="4403725" y="1477963"/>
          <p14:tracePt t="42170" x="4394200" y="1477963"/>
          <p14:tracePt t="42184" x="4384675" y="1477963"/>
          <p14:tracePt t="42246" x="4376738" y="1477963"/>
          <p14:tracePt t="42271" x="4367213" y="1477963"/>
          <p14:tracePt t="42295" x="4367213" y="1485900"/>
          <p14:tracePt t="42329" x="4357688" y="1485900"/>
          <p14:tracePt t="42336" x="4348163" y="1485900"/>
          <p14:tracePt t="42344" x="4340225" y="1485900"/>
          <p14:tracePt t="42352" x="4330700" y="1485900"/>
          <p14:tracePt t="42368" x="4311650" y="1485900"/>
          <p14:tracePt t="42376" x="4303713" y="1485900"/>
          <p14:tracePt t="42384" x="4294188" y="1495425"/>
          <p14:tracePt t="42400" x="4284663" y="1495425"/>
          <p14:tracePt t="42432" x="4275138" y="1495425"/>
          <p14:tracePt t="42440" x="4267200" y="1495425"/>
          <p14:tracePt t="42448" x="4248150" y="1495425"/>
          <p14:tracePt t="42456" x="4238625" y="1495425"/>
          <p14:tracePt t="42464" x="4221163" y="1485900"/>
          <p14:tracePt t="42472" x="4211638" y="1485900"/>
          <p14:tracePt t="42480" x="4194175" y="1485900"/>
          <p14:tracePt t="42489" x="4184650" y="1477963"/>
          <p14:tracePt t="42509" x="4175125" y="1468438"/>
          <p14:tracePt t="42516" x="4165600" y="1468438"/>
          <p14:tracePt t="42524" x="4157663" y="1458913"/>
          <p14:tracePt t="42540" x="4148138" y="1449388"/>
          <p14:tracePt t="42558" x="4138613" y="1449388"/>
          <p14:tracePt t="42586" x="4129088" y="1441450"/>
          <p14:tracePt t="42618" x="4129088" y="1431925"/>
          <p14:tracePt t="42650" x="4121150" y="1412875"/>
          <p14:tracePt t="42658" x="4111625" y="1404938"/>
          <p14:tracePt t="42666" x="4111625" y="1385888"/>
          <p14:tracePt t="42674" x="4102100" y="1368425"/>
          <p14:tracePt t="42682" x="4102100" y="1349375"/>
          <p14:tracePt t="42690" x="4102100" y="1339850"/>
          <p14:tracePt t="42699" x="4102100" y="1331913"/>
          <p14:tracePt t="42722" x="4102100" y="1322388"/>
          <p14:tracePt t="42738" x="4102100" y="1312863"/>
          <p14:tracePt t="42754" x="4102100" y="1303338"/>
          <p14:tracePt t="42762" x="4102100" y="1295400"/>
          <p14:tracePt t="42770" x="4102100" y="1285875"/>
          <p14:tracePt t="42786" x="4102100" y="1276350"/>
          <p14:tracePt t="42804" x="4102100" y="1268413"/>
          <p14:tracePt t="42822" x="4102100" y="1258888"/>
          <p14:tracePt t="42830" x="4102100" y="1249363"/>
          <p14:tracePt t="42846" x="4102100" y="1239838"/>
          <p14:tracePt t="42871" x="4102100" y="1231900"/>
          <p14:tracePt t="42896" x="4102100" y="1222375"/>
          <p14:tracePt t="42920" x="4111625" y="1222375"/>
          <p14:tracePt t="42928" x="4121150" y="1222375"/>
          <p14:tracePt t="42936" x="4129088" y="1203325"/>
          <p14:tracePt t="42944" x="4138613" y="1203325"/>
          <p14:tracePt t="42952" x="4148138" y="1195388"/>
          <p14:tracePt t="42961" x="4157663" y="1185863"/>
          <p14:tracePt t="42969" x="4165600" y="1176338"/>
          <p14:tracePt t="42988" x="4175125" y="1166813"/>
          <p14:tracePt t="42993" x="4175125" y="1158875"/>
          <p14:tracePt t="43003" x="4184650" y="1158875"/>
          <p14:tracePt t="43009" x="4194175" y="1158875"/>
          <p14:tracePt t="43016" x="4211638" y="1149350"/>
          <p14:tracePt t="43025" x="4230688" y="1139825"/>
          <p14:tracePt t="43032" x="4248150" y="1130300"/>
          <p14:tracePt t="43040" x="4267200" y="1122363"/>
          <p14:tracePt t="43048" x="4294188" y="1103313"/>
          <p14:tracePt t="43056" x="4330700" y="1093788"/>
          <p14:tracePt t="43064" x="4348163" y="1085850"/>
          <p14:tracePt t="43074" x="4376738" y="1076325"/>
          <p14:tracePt t="43080" x="4394200" y="1076325"/>
          <p14:tracePt t="43088" x="4403725" y="1076325"/>
          <p14:tracePt t="43096" x="4413250" y="1066800"/>
          <p14:tracePt t="43134" x="4421188" y="1066800"/>
          <p14:tracePt t="43140" x="4430713" y="1066800"/>
          <p14:tracePt t="43150" x="4448175" y="1066800"/>
          <p14:tracePt t="43156" x="4467225" y="1066800"/>
          <p14:tracePt t="43166" x="4484688" y="1066800"/>
          <p14:tracePt t="43172" x="4513263" y="1066800"/>
          <p14:tracePt t="43182" x="4530725" y="1066800"/>
          <p14:tracePt t="43190" x="4549775" y="1066800"/>
          <p14:tracePt t="43198" x="4567238" y="1066800"/>
          <p14:tracePt t="43206" x="4586288" y="1066800"/>
          <p14:tracePt t="43218" x="4603750" y="1066800"/>
          <p14:tracePt t="43226" x="4686300" y="1066800"/>
          <p14:tracePt t="43234" x="4703763" y="1066800"/>
          <p14:tracePt t="43242" x="4722813" y="1066800"/>
          <p14:tracePt t="43250" x="4740275" y="1066800"/>
          <p14:tracePt t="43258" x="4749800" y="1066800"/>
          <p14:tracePt t="43266" x="4759325" y="1066800"/>
          <p14:tracePt t="43274" x="4767263" y="1066800"/>
          <p14:tracePt t="43282" x="4776788" y="1066800"/>
          <p14:tracePt t="43298" x="4786313" y="1066800"/>
          <p14:tracePt t="43326" x="4795838" y="1066800"/>
          <p14:tracePt t="43367" x="4803775" y="1066800"/>
          <p14:tracePt t="43399" x="4813300" y="1066800"/>
          <p14:tracePt t="43422" x="4822825" y="1066800"/>
          <p14:tracePt t="43456" x="4832350" y="1066800"/>
          <p14:tracePt t="43512" x="4832350" y="1076325"/>
          <p14:tracePt t="43521" x="4813300" y="1093788"/>
          <p14:tracePt t="43530" x="4795838" y="1103313"/>
          <p14:tracePt t="43537" x="4776788" y="1122363"/>
          <p14:tracePt t="43546" x="4759325" y="1130300"/>
          <p14:tracePt t="43552" x="4730750" y="1149350"/>
          <p14:tracePt t="43561" x="4703763" y="1176338"/>
          <p14:tracePt t="43568" x="4676775" y="1185863"/>
          <p14:tracePt t="43576" x="4659313" y="1195388"/>
          <p14:tracePt t="43584" x="4640263" y="1212850"/>
          <p14:tracePt t="43592" x="4622800" y="1222375"/>
          <p14:tracePt t="43602" x="4603750" y="1231900"/>
          <p14:tracePt t="43608" x="4594225" y="1239838"/>
          <p14:tracePt t="43618" x="4576763" y="1249363"/>
          <p14:tracePt t="43629" x="4567238" y="1249363"/>
          <p14:tracePt t="43636" x="4557713" y="1258888"/>
          <p14:tracePt t="43652" x="4540250" y="1268413"/>
          <p14:tracePt t="43661" x="4503738" y="1276350"/>
          <p14:tracePt t="43668" x="4484688" y="1285875"/>
          <p14:tracePt t="43676" x="4467225" y="1295400"/>
          <p14:tracePt t="43684" x="4457700" y="1295400"/>
          <p14:tracePt t="43695" x="4457700" y="1303338"/>
          <p14:tracePt t="43702" x="4457700" y="1312863"/>
          <p14:tracePt t="43708" x="4448175" y="1312863"/>
          <p14:tracePt t="43718" x="4440238" y="1322388"/>
          <p14:tracePt t="43726" x="4430713" y="1339850"/>
          <p14:tracePt t="43734" x="4413250" y="1349375"/>
          <p14:tracePt t="43742" x="4403725" y="1358900"/>
          <p14:tracePt t="43750" x="4384675" y="1376363"/>
          <p14:tracePt t="43758" x="4376738" y="1385888"/>
          <p14:tracePt t="43766" x="4367213" y="1385888"/>
          <p14:tracePt t="43774" x="4367213" y="1395413"/>
          <p14:tracePt t="43782" x="4357688" y="1404938"/>
          <p14:tracePt t="43790" x="4357688" y="1412875"/>
          <p14:tracePt t="43798" x="4357688" y="1422400"/>
          <p14:tracePt t="43806" x="4348163" y="1422400"/>
          <p14:tracePt t="43814" x="4340225" y="1441450"/>
          <p14:tracePt t="43822" x="4330700" y="1458913"/>
          <p14:tracePt t="43830" x="4311650" y="1468438"/>
          <p14:tracePt t="43840" x="4303713" y="1485900"/>
          <p14:tracePt t="43847" x="4294188" y="1495425"/>
          <p14:tracePt t="43857" x="4275138" y="1514475"/>
          <p14:tracePt t="43862" x="4267200" y="1514475"/>
          <p14:tracePt t="43870" x="4257675" y="1531938"/>
          <p14:tracePt t="43879" x="4248150" y="1541463"/>
          <p14:tracePt t="43896" x="4238625" y="1568450"/>
          <p14:tracePt t="43902" x="4230688" y="1587500"/>
          <p14:tracePt t="43912" x="4221163" y="1595438"/>
          <p14:tracePt t="43918" x="4211638" y="1614488"/>
          <p14:tracePt t="43926" x="4202113" y="1614488"/>
          <p14:tracePt t="43934" x="4194175" y="1624013"/>
          <p14:tracePt t="43942" x="4194175" y="1631950"/>
          <p14:tracePt t="43950" x="4184650" y="1641475"/>
          <p14:tracePt t="43958" x="4184650" y="1651000"/>
          <p14:tracePt t="43966" x="4175125" y="1651000"/>
          <p14:tracePt t="43975" x="4175125" y="1660525"/>
          <p14:tracePt t="43993" x="4175125" y="1668463"/>
          <p14:tracePt t="44019" x="4165600" y="1668463"/>
          <p14:tracePt t="44033" x="4165600" y="1677988"/>
          <p14:tracePt t="44040" x="4157663" y="1677988"/>
          <p14:tracePt t="44065" x="4157663" y="1687513"/>
          <p14:tracePt t="44088" x="4148138" y="1687513"/>
          <p14:tracePt t="44104" x="4148138" y="1697038"/>
          <p14:tracePt t="44148" x="4148138" y="1704975"/>
          <p14:tracePt t="44156" x="4138613" y="1704975"/>
          <p14:tracePt t="44447" x="4138613" y="1714500"/>
          <p14:tracePt t="44504" x="4148138" y="1714500"/>
          <p14:tracePt t="44510" x="4165600" y="1714500"/>
          <p14:tracePt t="44519" x="4194175" y="1714500"/>
          <p14:tracePt t="44526" x="4221163" y="1714500"/>
          <p14:tracePt t="44534" x="4267200" y="1714500"/>
          <p14:tracePt t="44542" x="4303713" y="1714500"/>
          <p14:tracePt t="44552" x="4340225" y="1714500"/>
          <p14:tracePt t="44558" x="4348163" y="1714500"/>
          <p14:tracePt t="44568" x="4357688" y="1714500"/>
          <p14:tracePt t="44632" x="4367213" y="1714500"/>
          <p14:tracePt t="44652" x="4367213" y="1704975"/>
          <p14:tracePt t="44669" x="4367213" y="1697038"/>
          <p14:tracePt t="44676" x="4376738" y="1687513"/>
          <p14:tracePt t="44685" x="4376738" y="1668463"/>
          <p14:tracePt t="44692" x="4376738" y="1641475"/>
          <p14:tracePt t="44700" x="4376738" y="1624013"/>
          <p14:tracePt t="44708" x="4376738" y="1595438"/>
          <p14:tracePt t="44716" x="4376738" y="1568450"/>
          <p14:tracePt t="44724" x="4376738" y="1541463"/>
          <p14:tracePt t="44732" x="4384675" y="1504950"/>
          <p14:tracePt t="44742" x="4384675" y="1468438"/>
          <p14:tracePt t="44748" x="4394200" y="1422400"/>
          <p14:tracePt t="44756" x="4403725" y="1385888"/>
          <p14:tracePt t="44764" x="4403725" y="1339850"/>
          <p14:tracePt t="44772" x="4403725" y="1303338"/>
          <p14:tracePt t="44784" x="4403725" y="1258888"/>
          <p14:tracePt t="44792" x="4403725" y="1203325"/>
          <p14:tracePt t="44800" x="4413250" y="1176338"/>
          <p14:tracePt t="44808" x="4413250" y="1166813"/>
          <p14:tracePt t="44816" x="4413250" y="1158875"/>
          <p14:tracePt t="44826" x="4421188" y="1158875"/>
          <p14:tracePt t="44832" x="4421188" y="1149350"/>
          <p14:tracePt t="44842" x="4430713" y="1139825"/>
          <p14:tracePt t="44858" x="4448175" y="1130300"/>
          <p14:tracePt t="44864" x="4457700" y="1112838"/>
          <p14:tracePt t="44874" x="4476750" y="1103313"/>
          <p14:tracePt t="44882" x="4494213" y="1093788"/>
          <p14:tracePt t="44896" x="4530725" y="1066800"/>
          <p14:tracePt t="44898" x="4567238" y="1049338"/>
          <p14:tracePt t="44906" x="4613275" y="1020763"/>
          <p14:tracePt t="44914" x="4676775" y="1003300"/>
          <p14:tracePt t="44922" x="4740275" y="984250"/>
          <p14:tracePt t="44930" x="4832350" y="957263"/>
          <p14:tracePt t="44938" x="4922838" y="947738"/>
          <p14:tracePt t="44946" x="4968875" y="939800"/>
          <p14:tracePt t="44954" x="5078413" y="939800"/>
          <p14:tracePt t="44962" x="5187950" y="939800"/>
          <p14:tracePt t="44970" x="5232400" y="939800"/>
          <p14:tracePt t="44978" x="5314950" y="939800"/>
          <p14:tracePt t="44986" x="5360988" y="947738"/>
          <p14:tracePt t="44995" x="5378450" y="966788"/>
          <p14:tracePt t="45003" x="5387975" y="966788"/>
          <p14:tracePt t="45013" x="5387975" y="976313"/>
          <p14:tracePt t="45019" x="5387975" y="984250"/>
          <p14:tracePt t="45030" x="5387975" y="1003300"/>
          <p14:tracePt t="45034" x="5378450" y="1049338"/>
          <p14:tracePt t="45042" x="5341938" y="1112838"/>
          <p14:tracePt t="45052" x="5305425" y="1158875"/>
          <p14:tracePt t="45058" x="5268913" y="1203325"/>
          <p14:tracePt t="45066" x="5232400" y="1239838"/>
          <p14:tracePt t="45074" x="5187950" y="1268413"/>
          <p14:tracePt t="45082" x="5105400" y="1312863"/>
          <p14:tracePt t="45090" x="5059363" y="1331913"/>
          <p14:tracePt t="45098" x="5014913" y="1358900"/>
          <p14:tracePt t="45108" x="4922838" y="1385888"/>
          <p14:tracePt t="45114" x="4859338" y="1412875"/>
          <p14:tracePt t="45124" x="4786313" y="1412875"/>
          <p14:tracePt t="45130" x="4740275" y="1422400"/>
          <p14:tracePt t="45141" x="4686300" y="1422400"/>
          <p14:tracePt t="45148" x="4622800" y="1431925"/>
          <p14:tracePt t="45157" x="4567238" y="1431925"/>
          <p14:tracePt t="45164" x="4530725" y="1431925"/>
          <p14:tracePt t="45174" x="4503738" y="1431925"/>
          <p14:tracePt t="45180" x="4467225" y="1422400"/>
          <p14:tracePt t="45188" x="4440238" y="1404938"/>
          <p14:tracePt t="45196" x="4394200" y="1368425"/>
          <p14:tracePt t="45204" x="4367213" y="1349375"/>
          <p14:tracePt t="45212" x="4311650" y="1285875"/>
          <p14:tracePt t="45220" x="4284663" y="1268413"/>
          <p14:tracePt t="45229" x="4248150" y="1222375"/>
          <p14:tracePt t="45236" x="4221163" y="1185863"/>
          <p14:tracePt t="45244" x="4184650" y="1139825"/>
          <p14:tracePt t="45252" x="4157663" y="1093788"/>
          <p14:tracePt t="45261" x="4129088" y="1066800"/>
          <p14:tracePt t="45268" x="4129088" y="1039813"/>
          <p14:tracePt t="45276" x="4121150" y="1030288"/>
          <p14:tracePt t="45284" x="4121150" y="1020763"/>
          <p14:tracePt t="45293" x="4121150" y="1012825"/>
          <p14:tracePt t="45301" x="4121150" y="1003300"/>
          <p14:tracePt t="45309" x="4138613" y="984250"/>
          <p14:tracePt t="45317" x="4157663" y="976313"/>
          <p14:tracePt t="45325" x="4184650" y="966788"/>
          <p14:tracePt t="45333" x="4230688" y="947738"/>
          <p14:tracePt t="45344" x="4311650" y="920750"/>
          <p14:tracePt t="45349" x="4384675" y="903288"/>
          <p14:tracePt t="45359" x="4440238" y="893763"/>
          <p14:tracePt t="45369" x="4613275" y="866775"/>
          <p14:tracePt t="45376" x="4722813" y="847725"/>
          <p14:tracePt t="45385" x="4776788" y="839788"/>
          <p14:tracePt t="45395" x="4913313" y="820738"/>
          <p14:tracePt t="45401" x="4968875" y="820738"/>
          <p14:tracePt t="45411" x="5022850" y="820738"/>
          <p14:tracePt t="45416" x="5041900" y="820738"/>
          <p14:tracePt t="45455" x="5049838" y="830263"/>
          <p14:tracePt t="45463" x="5049838" y="847725"/>
          <p14:tracePt t="45470" x="5059363" y="884238"/>
          <p14:tracePt t="45479" x="5068888" y="893763"/>
          <p14:tracePt t="45486" x="5078413" y="911225"/>
          <p14:tracePt t="45495" x="5078413" y="920750"/>
          <p14:tracePt t="45502" x="5078413" y="939800"/>
          <p14:tracePt t="45511" x="5078413" y="957263"/>
          <p14:tracePt t="45518" x="5078413" y="976313"/>
          <p14:tracePt t="45526" x="5078413" y="993775"/>
          <p14:tracePt t="45534" x="5078413" y="1012825"/>
          <p14:tracePt t="45542" x="5078413" y="1030288"/>
          <p14:tracePt t="45550" x="5078413" y="1049338"/>
          <p14:tracePt t="45558" x="5078413" y="1057275"/>
          <p14:tracePt t="45566" x="5068888" y="1057275"/>
          <p14:tracePt t="45574" x="5059363" y="1057275"/>
          <p14:tracePt t="45582" x="5059363" y="1066800"/>
          <p14:tracePt t="45590" x="5049838" y="1076325"/>
          <p14:tracePt t="45599" x="5041900" y="1076325"/>
          <p14:tracePt t="45608" x="5041900" y="1085850"/>
          <p14:tracePt t="45614" x="5032375" y="1093788"/>
          <p14:tracePt t="45622" x="5022850" y="1103313"/>
          <p14:tracePt t="45630" x="5014913" y="1112838"/>
          <p14:tracePt t="45638" x="4995863" y="1122363"/>
          <p14:tracePt t="45646" x="4978400" y="1130300"/>
          <p14:tracePt t="45654" x="4959350" y="1139825"/>
          <p14:tracePt t="45662" x="4949825" y="1139825"/>
          <p14:tracePt t="45674" x="4941888" y="1139825"/>
          <p14:tracePt t="45682" x="4941888" y="1149350"/>
          <p14:tracePt t="45694" x="4932363" y="1149350"/>
          <p14:tracePt t="45716" x="4932363" y="1158875"/>
          <p14:tracePt t="45732" x="4922838" y="1158875"/>
          <p14:tracePt t="45740" x="4913313" y="1158875"/>
          <p14:tracePt t="45748" x="4905375" y="1166813"/>
          <p14:tracePt t="45756" x="4895850" y="1166813"/>
          <p14:tracePt t="45764" x="4886325" y="1176338"/>
          <p14:tracePt t="45780" x="4876800" y="1176338"/>
          <p14:tracePt t="45788" x="4868863" y="1185863"/>
          <p14:tracePt t="45796" x="4859338" y="1185863"/>
          <p14:tracePt t="45804" x="4849813" y="1185863"/>
          <p14:tracePt t="45812" x="4840288" y="1203325"/>
          <p14:tracePt t="45820" x="4822825" y="1203325"/>
          <p14:tracePt t="45830" x="4813300" y="1203325"/>
          <p14:tracePt t="45847" x="4795838" y="1212850"/>
          <p14:tracePt t="45853" x="4786313" y="1212850"/>
          <p14:tracePt t="45863" x="4776788" y="1212850"/>
          <p14:tracePt t="45871" x="4767263" y="1212850"/>
          <p14:tracePt t="45881" x="4759325" y="1212850"/>
          <p14:tracePt t="45889" x="4759325" y="1222375"/>
          <p14:tracePt t="45896" x="4749800" y="1222375"/>
          <p14:tracePt t="45912" x="4740275" y="1222375"/>
          <p14:tracePt t="45920" x="4730750" y="1222375"/>
          <p14:tracePt t="45978" x="4722813" y="1222375"/>
          <p14:tracePt t="46308" x="4713288" y="1222375"/>
          <p14:tracePt t="46316" x="4676775" y="1222375"/>
          <p14:tracePt t="46325" x="4649788" y="1203325"/>
          <p14:tracePt t="46333" x="4613275" y="1195388"/>
          <p14:tracePt t="46341" x="4557713" y="1158875"/>
          <p14:tracePt t="46349" x="4513263" y="1139825"/>
          <p14:tracePt t="46357" x="4467225" y="1122363"/>
          <p14:tracePt t="46364" x="4430713" y="1112838"/>
          <p14:tracePt t="46372" x="4394200" y="1103313"/>
          <p14:tracePt t="46383" x="4384675" y="1103313"/>
          <p14:tracePt t="46393" x="4376738" y="1103313"/>
          <p14:tracePt t="46452" x="4367213" y="1103313"/>
          <p14:tracePt t="46476" x="4357688" y="1103313"/>
          <p14:tracePt t="46492" x="4348163" y="1112838"/>
          <p14:tracePt t="46500" x="4348163" y="1122363"/>
          <p14:tracePt t="46509" x="4340225" y="1130300"/>
          <p14:tracePt t="46517" x="4330700" y="1130300"/>
          <p14:tracePt t="46524" x="4330700" y="1139825"/>
          <p14:tracePt t="46534" x="4330700" y="1158875"/>
          <p14:tracePt t="46541" x="4321175" y="1166813"/>
          <p14:tracePt t="46550" x="4311650" y="1166813"/>
          <p14:tracePt t="46556" x="4311650" y="1176338"/>
          <p14:tracePt t="46566" x="4303713" y="1176338"/>
          <p14:tracePt t="46575" x="4303713" y="1185863"/>
          <p14:tracePt t="46607" x="4294188" y="1195388"/>
          <p14:tracePt t="46614" x="4284663" y="1203325"/>
          <p14:tracePt t="46622" x="4275138" y="1212850"/>
          <p14:tracePt t="46630" x="4275138" y="1222375"/>
          <p14:tracePt t="46638" x="4267200" y="1222375"/>
          <p14:tracePt t="46646" x="4257675" y="1231900"/>
          <p14:tracePt t="46654" x="4238625" y="1239838"/>
          <p14:tracePt t="46670" x="4230688" y="1239838"/>
          <p14:tracePt t="46702" x="4230688" y="1249363"/>
          <p14:tracePt t="46711" x="4230688" y="1258888"/>
          <p14:tracePt t="46718" x="4230688" y="1276350"/>
          <p14:tracePt t="46726" x="4257675" y="1295400"/>
          <p14:tracePt t="46734" x="4294188" y="1322388"/>
          <p14:tracePt t="46742" x="4348163" y="1339850"/>
          <p14:tracePt t="46750" x="4413250" y="1368425"/>
          <p14:tracePt t="46759" x="4557713" y="1395413"/>
          <p14:tracePt t="46766" x="4676775" y="1422400"/>
          <p14:tracePt t="46775" x="4749800" y="1441450"/>
          <p14:tracePt t="46782" x="4849813" y="1468438"/>
          <p14:tracePt t="46792" x="4876800" y="1485900"/>
          <p14:tracePt t="46798" x="4905375" y="1495425"/>
          <p14:tracePt t="46807" x="4941888" y="1514475"/>
          <p14:tracePt t="46822" x="4949825" y="1522413"/>
          <p14:tracePt t="46881" x="4949825" y="1531938"/>
          <p14:tracePt t="46896" x="4959350" y="1541463"/>
          <p14:tracePt t="46904" x="4986338" y="1568450"/>
          <p14:tracePt t="46916" x="4986338" y="1595438"/>
          <p14:tracePt t="46924" x="4986338" y="1651000"/>
          <p14:tracePt t="46932" x="4986338" y="1724025"/>
          <p14:tracePt t="46940" x="4959350" y="1841500"/>
          <p14:tracePt t="46948" x="4895850" y="1970088"/>
          <p14:tracePt t="47104" x="4886325" y="1960563"/>
          <p14:tracePt t="47114" x="4868863" y="1951038"/>
          <p14:tracePt t="47120" x="4859338" y="1933575"/>
          <p14:tracePt t="47130" x="4849813" y="1924050"/>
          <p14:tracePt t="47138" x="4822825" y="1897063"/>
          <p14:tracePt t="47146" x="4813300" y="1887538"/>
          <p14:tracePt t="47154" x="4795838" y="1860550"/>
          <p14:tracePt t="47162" x="4795838" y="1851025"/>
          <p14:tracePt t="47171" x="4795838" y="1841500"/>
          <p14:tracePt t="47180" x="4795838" y="1833563"/>
          <p14:tracePt t="47187" x="4786313" y="1833563"/>
          <p14:tracePt t="47195" x="4776788" y="1833563"/>
          <p14:tracePt t="47202" x="4767263" y="1814513"/>
          <p14:tracePt t="47211" x="4767263" y="1804988"/>
          <p14:tracePt t="47218" x="4759325" y="1797050"/>
          <p14:tracePt t="47226" x="4749800" y="1787525"/>
          <p14:tracePt t="47234" x="4740275" y="1787525"/>
          <p14:tracePt t="47250" x="4730750" y="1797050"/>
          <p14:tracePt t="47258" x="4730750" y="1814513"/>
          <p14:tracePt t="47267" x="4730750" y="1833563"/>
          <p14:tracePt t="47277" x="4730750" y="1841500"/>
          <p14:tracePt t="47283" x="4730750" y="1860550"/>
          <p14:tracePt t="47294" x="4749800" y="1897063"/>
          <p14:tracePt t="47299" x="4759325" y="1914525"/>
          <p14:tracePt t="47309" x="4776788" y="1933575"/>
          <p14:tracePt t="47315" x="4776788" y="1951038"/>
          <p14:tracePt t="47323" x="4786313" y="1960563"/>
          <p14:tracePt t="47339" x="4786313" y="1970088"/>
          <p14:tracePt t="47355" x="4786313" y="1979613"/>
          <p14:tracePt t="47363" x="4795838" y="2006600"/>
          <p14:tracePt t="47373" x="4803775" y="2024063"/>
          <p14:tracePt t="47379" x="4813300" y="2043113"/>
          <p14:tracePt t="47389" x="4813300" y="2060575"/>
          <p14:tracePt t="47395" x="4832350" y="2089150"/>
          <p14:tracePt t="47404" x="4859338" y="2116138"/>
          <p14:tracePt t="47415" x="4886325" y="2160588"/>
          <p14:tracePt t="47421" x="4959350" y="2233613"/>
          <p14:tracePt t="47430" x="5041900" y="2298700"/>
          <p14:tracePt t="47441" x="5141913" y="2389188"/>
          <p14:tracePt t="47449" x="5224463" y="2452688"/>
          <p14:tracePt t="47457" x="5341938" y="2525713"/>
          <p14:tracePt t="47464" x="5441950" y="2589213"/>
          <p14:tracePt t="47473" x="5543550" y="2625725"/>
          <p14:tracePt t="47481" x="5670550" y="2708275"/>
          <p14:tracePt t="47489" x="5826125" y="2781300"/>
          <p14:tracePt t="47497" x="5943600" y="2836863"/>
          <p14:tracePt t="47504" x="6053138" y="2881313"/>
          <p14:tracePt t="47514" x="6189663" y="2936875"/>
          <p14:tracePt t="47520" x="6308725" y="3000375"/>
          <p14:tracePt t="47528" x="6391275" y="3036888"/>
          <p14:tracePt t="47536" x="6454775" y="3073400"/>
          <p14:tracePt t="47545" x="6491288" y="3090863"/>
          <p14:tracePt t="47552" x="6527800" y="3109913"/>
          <p14:tracePt t="47561" x="6581775" y="3127375"/>
          <p14:tracePt t="47573" x="6627813" y="3155950"/>
          <p14:tracePt t="47583" x="6681788" y="3163888"/>
          <p14:tracePt t="47589" x="6764338" y="3192463"/>
          <p14:tracePt t="47601" x="6910388" y="3219450"/>
          <p14:tracePt t="47609" x="7229475" y="3273425"/>
          <p14:tracePt t="47620" x="7375525" y="3319463"/>
          <p14:tracePt t="47628" x="7512050" y="3365500"/>
          <p14:tracePt t="47636" x="7585075" y="3382963"/>
          <p14:tracePt t="47645" x="7740650" y="3438525"/>
          <p14:tracePt t="47654" x="7867650" y="3465513"/>
          <p14:tracePt t="47661" x="7986713" y="3511550"/>
          <p14:tracePt t="47670" x="8059738" y="3538538"/>
          <p14:tracePt t="47676" x="8213725" y="3584575"/>
          <p14:tracePt t="47686" x="8378825" y="3629025"/>
          <p14:tracePt t="47693" x="8442325" y="3638550"/>
          <p14:tracePt t="47702" x="8532813" y="3657600"/>
          <p14:tracePt t="47710" x="8596313" y="3675063"/>
          <p14:tracePt t="47718" x="8651875" y="3694113"/>
          <p14:tracePt t="47727" x="8669338" y="3702050"/>
          <p14:tracePt t="47734" x="8678863" y="3711575"/>
          <p14:tracePt t="47742" x="8688388" y="3711575"/>
          <p14:tracePt t="47750" x="8697913" y="3721100"/>
          <p14:tracePt t="47758" x="8697913" y="3738563"/>
          <p14:tracePt t="47766" x="8715375" y="3757613"/>
          <p14:tracePt t="47774" x="8724900" y="3784600"/>
          <p14:tracePt t="47782" x="8742363" y="3811588"/>
          <p14:tracePt t="47790" x="8751888" y="3840163"/>
          <p14:tracePt t="47798" x="8751888" y="3857625"/>
          <p14:tracePt t="47807" x="8770938" y="3884613"/>
          <p14:tracePt t="47816" x="8770938" y="3894138"/>
          <p14:tracePt t="47826" x="8770938" y="3911600"/>
          <p14:tracePt t="47834" x="8770938" y="3921125"/>
          <p14:tracePt t="47858" x="8761413" y="3930650"/>
          <p14:tracePt t="47866" x="8742363" y="3930650"/>
          <p14:tracePt t="47874" x="8688388" y="3930650"/>
          <p14:tracePt t="47882" x="8642350" y="3940175"/>
          <p14:tracePt t="47890" x="8588375" y="3940175"/>
          <p14:tracePt t="47898" x="8532813" y="3940175"/>
          <p14:tracePt t="47906" x="8423275" y="3940175"/>
          <p14:tracePt t="47914" x="8332788" y="3940175"/>
          <p14:tracePt t="47922" x="8223250" y="3930650"/>
          <p14:tracePt t="47930" x="8077200" y="3921125"/>
          <p14:tracePt t="47938" x="7977188" y="3921125"/>
          <p14:tracePt t="47946" x="7885113" y="3921125"/>
          <p14:tracePt t="47954" x="7813675" y="3903663"/>
          <p14:tracePt t="47964" x="7758113" y="3903663"/>
          <p14:tracePt t="47970" x="7694613" y="3894138"/>
          <p14:tracePt t="47980" x="7667625" y="3894138"/>
          <p14:tracePt t="47989" x="7648575" y="3884613"/>
          <p14:tracePt t="47998" x="7631113" y="3875088"/>
          <p14:tracePt t="48004" x="7621588" y="3875088"/>
          <p14:tracePt t="48012" x="7612063" y="3857625"/>
          <p14:tracePt t="48020" x="7594600" y="3840163"/>
          <p14:tracePt t="48028" x="7585075" y="3811588"/>
          <p14:tracePt t="48036" x="7567613" y="3794125"/>
          <p14:tracePt t="48044" x="7548563" y="3757613"/>
          <p14:tracePt t="48052" x="7531100" y="3730625"/>
          <p14:tracePt t="48062" x="7512050" y="3711575"/>
          <p14:tracePt t="48068" x="7502525" y="3694113"/>
          <p14:tracePt t="48078" x="7502525" y="3684588"/>
          <p14:tracePt t="48085" x="7494588" y="3675063"/>
          <p14:tracePt t="48094" x="7494588" y="3665538"/>
          <p14:tracePt t="48100" x="7494588" y="3657600"/>
          <p14:tracePt t="48117" x="7494588" y="3648075"/>
          <p14:tracePt t="48201" x="7494588" y="3638550"/>
          <p14:tracePt t="48210" x="7531100" y="3629025"/>
          <p14:tracePt t="48216" x="7539038" y="3629025"/>
          <p14:tracePt t="48226" x="7575550" y="3621088"/>
          <p14:tracePt t="48238" x="7602538" y="3621088"/>
          <p14:tracePt t="48245" x="7675563" y="3602038"/>
          <p14:tracePt t="48254" x="7731125" y="3602038"/>
          <p14:tracePt t="48261" x="7777163" y="3602038"/>
          <p14:tracePt t="48270" x="7813675" y="3602038"/>
          <p14:tracePt t="48278" x="7867650" y="3602038"/>
          <p14:tracePt t="48287" x="7913688" y="3602038"/>
          <p14:tracePt t="48296" x="7950200" y="3602038"/>
          <p14:tracePt t="48303" x="7986713" y="3611563"/>
          <p14:tracePt t="48313" x="8040688" y="3611563"/>
          <p14:tracePt t="48319" x="8059738" y="3621088"/>
          <p14:tracePt t="48330" x="8086725" y="3629025"/>
          <p14:tracePt t="48339" x="8104188" y="3629025"/>
          <p14:tracePt t="48348" x="8113713" y="3638550"/>
          <p14:tracePt t="48355" x="8150225" y="3648075"/>
          <p14:tracePt t="48363" x="8169275" y="3665538"/>
          <p14:tracePt t="48371" x="8186738" y="3684588"/>
          <p14:tracePt t="48382" x="8204200" y="3694113"/>
          <p14:tracePt t="48387" x="8223250" y="3711575"/>
          <p14:tracePt t="48395" x="8240713" y="3738563"/>
          <p14:tracePt t="48402" x="8269288" y="3775075"/>
          <p14:tracePt t="48412" x="8286750" y="3803650"/>
          <p14:tracePt t="48419" x="8305800" y="3830638"/>
          <p14:tracePt t="48426" x="8313738" y="3867150"/>
          <p14:tracePt t="48435" x="8323263" y="3894138"/>
          <p14:tracePt t="48442" x="8323263" y="3903663"/>
          <p14:tracePt t="48451" x="8332788" y="3930650"/>
          <p14:tracePt t="48459" x="8342313" y="3967163"/>
          <p14:tracePt t="48466" x="8359775" y="4030663"/>
          <p14:tracePt t="48474" x="8378825" y="4057650"/>
          <p14:tracePt t="48482" x="8386763" y="4094163"/>
          <p14:tracePt t="48490" x="8386763" y="4130675"/>
          <p14:tracePt t="48498" x="8396288" y="4149725"/>
          <p14:tracePt t="48509" x="8405813" y="4167188"/>
          <p14:tracePt t="48514" x="8405813" y="4195763"/>
          <p14:tracePt t="48525" x="8415338" y="4213225"/>
          <p14:tracePt t="48532" x="8415338" y="4232275"/>
          <p14:tracePt t="48544" x="8423275" y="4295775"/>
          <p14:tracePt t="48550" x="8423275" y="4368800"/>
          <p14:tracePt t="48563" x="8442325" y="4405313"/>
          <p14:tracePt t="48569" x="8442325" y="4432300"/>
          <p14:tracePt t="48581" x="8442325" y="4486275"/>
          <p14:tracePt t="48587" x="8442325" y="4532313"/>
          <p14:tracePt t="48598" x="8442325" y="4568825"/>
          <p14:tracePt t="48605" x="8442325" y="4605338"/>
          <p14:tracePt t="48612" x="8442325" y="4632325"/>
          <p14:tracePt t="48620" x="8442325" y="4687888"/>
          <p14:tracePt t="48630" x="8442325" y="4724400"/>
          <p14:tracePt t="48637" x="8442325" y="4760913"/>
          <p14:tracePt t="48648" x="8442325" y="4787900"/>
          <p14:tracePt t="48653" x="8442325" y="4824413"/>
          <p14:tracePt t="48664" x="8442325" y="4841875"/>
          <p14:tracePt t="48668" x="8442325" y="4851400"/>
          <p14:tracePt t="48676" x="8442325" y="4870450"/>
          <p14:tracePt t="48685" x="8442325" y="4878388"/>
          <p14:tracePt t="48698" x="8432800" y="4887913"/>
          <p14:tracePt t="48708" x="8432800" y="4906963"/>
          <p14:tracePt t="48718" x="8432800" y="4914900"/>
          <p14:tracePt t="48725" x="8432800" y="4924425"/>
          <p14:tracePt t="48732" x="8423275" y="4943475"/>
          <p14:tracePt t="48740" x="8423275" y="4951413"/>
          <p14:tracePt t="48748" x="8423275" y="4970463"/>
          <p14:tracePt t="48756" x="8415338" y="4970463"/>
          <p14:tracePt t="48764" x="8405813" y="4987925"/>
          <p14:tracePt t="48772" x="8405813" y="5006975"/>
          <p14:tracePt t="48780" x="8396288" y="5016500"/>
          <p14:tracePt t="48788" x="8386763" y="5033963"/>
          <p14:tracePt t="48796" x="8378825" y="5053013"/>
          <p14:tracePt t="48804" x="8369300" y="5060950"/>
          <p14:tracePt t="48814" x="8359775" y="5070475"/>
          <p14:tracePt t="48825" x="8350250" y="5089525"/>
          <p14:tracePt t="48842" x="8332788" y="5106988"/>
          <p14:tracePt t="48854" x="8323263" y="5116513"/>
          <p14:tracePt t="48863" x="8305800" y="5126038"/>
          <p14:tracePt t="48870" x="8296275" y="5133975"/>
          <p14:tracePt t="48879" x="8286750" y="5133975"/>
          <p14:tracePt t="48886" x="8277225" y="5143500"/>
          <p14:tracePt t="48895" x="8269288" y="5143500"/>
          <p14:tracePt t="48903" x="8269288" y="5153025"/>
          <p14:tracePt t="48916" x="8250238" y="5153025"/>
          <p14:tracePt t="48930" x="8232775" y="5153025"/>
          <p14:tracePt t="48935" x="8223250" y="5153025"/>
          <p14:tracePt t="48943" x="8204200" y="5153025"/>
          <p14:tracePt t="48950" x="8196263" y="5153025"/>
          <p14:tracePt t="48958" x="8186738" y="5153025"/>
          <p14:tracePt t="48966" x="8177213" y="5153025"/>
          <p14:tracePt t="48974" x="8159750" y="5160963"/>
          <p14:tracePt t="48982" x="8140700" y="5160963"/>
          <p14:tracePt t="48990" x="8123238" y="5160963"/>
          <p14:tracePt t="48998" x="8104188" y="5160963"/>
          <p14:tracePt t="49006" x="8096250" y="5160963"/>
          <p14:tracePt t="49016" x="8077200" y="5160963"/>
          <p14:tracePt t="49034" x="8067675" y="5160963"/>
          <p14:tracePt t="49044" x="8050213" y="5160963"/>
          <p14:tracePt t="49054" x="8040688" y="5160963"/>
          <p14:tracePt t="49062" x="8031163" y="5160963"/>
          <p14:tracePt t="49072" x="8013700" y="5160963"/>
          <p14:tracePt t="49080" x="8004175" y="5160963"/>
          <p14:tracePt t="49096" x="7986713" y="5160963"/>
          <p14:tracePt t="49113" x="7950200" y="5153025"/>
          <p14:tracePt t="49120" x="7931150" y="5153025"/>
          <p14:tracePt t="49128" x="7904163" y="5143500"/>
          <p14:tracePt t="49136" x="7885113" y="5143500"/>
          <p14:tracePt t="49144" x="7867650" y="5133975"/>
          <p14:tracePt t="49152" x="7850188" y="5126038"/>
          <p14:tracePt t="49161" x="7821613" y="5116513"/>
          <p14:tracePt t="49168" x="7804150" y="5097463"/>
          <p14:tracePt t="49176" x="7794625" y="5080000"/>
          <p14:tracePt t="49184" x="7777163" y="5070475"/>
          <p14:tracePt t="49192" x="7758113" y="5060950"/>
          <p14:tracePt t="49200" x="7748588" y="5043488"/>
          <p14:tracePt t="49208" x="7731125" y="5024438"/>
          <p14:tracePt t="49216" x="7721600" y="5016500"/>
          <p14:tracePt t="49224" x="7712075" y="5006975"/>
          <p14:tracePt t="49232" x="7712075" y="4997450"/>
          <p14:tracePt t="49240" x="7712075" y="4987925"/>
          <p14:tracePt t="49250" x="7712075" y="4970463"/>
          <p14:tracePt t="49261" x="7712075" y="4951413"/>
          <p14:tracePt t="49268" x="7694613" y="4906963"/>
          <p14:tracePt t="49277" x="7694613" y="4878388"/>
          <p14:tracePt t="49284" x="7694613" y="4860925"/>
          <p14:tracePt t="49292" x="7694613" y="4833938"/>
          <p14:tracePt t="49302" x="7685088" y="4805363"/>
          <p14:tracePt t="49308" x="7685088" y="4787900"/>
          <p14:tracePt t="49316" x="7685088" y="4760913"/>
          <p14:tracePt t="49324" x="7685088" y="4741863"/>
          <p14:tracePt t="49332" x="7685088" y="4724400"/>
          <p14:tracePt t="49340" x="7685088" y="4697413"/>
          <p14:tracePt t="49349" x="7685088" y="4678363"/>
          <p14:tracePt t="49357" x="7685088" y="4641850"/>
          <p14:tracePt t="49365" x="7685088" y="4614863"/>
          <p14:tracePt t="49372" x="7685088" y="4578350"/>
          <p14:tracePt t="49382" x="7685088" y="4551363"/>
          <p14:tracePt t="49388" x="7704138" y="4514850"/>
          <p14:tracePt t="49398" x="7704138" y="4478338"/>
          <p14:tracePt t="49404" x="7704138" y="4449763"/>
          <p14:tracePt t="49414" x="7712075" y="4386263"/>
          <p14:tracePt t="49422" x="7712075" y="4376738"/>
          <p14:tracePt t="49430" x="7721600" y="4340225"/>
          <p14:tracePt t="49438" x="7721600" y="4322763"/>
          <p14:tracePt t="49446" x="7721600" y="4303713"/>
          <p14:tracePt t="49456" x="7721600" y="4286250"/>
          <p14:tracePt t="49466" x="7731125" y="4268788"/>
          <p14:tracePt t="49474" x="7731125" y="4249738"/>
          <p14:tracePt t="49482" x="7731125" y="4240213"/>
          <p14:tracePt t="49490" x="7731125" y="4222750"/>
          <p14:tracePt t="49498" x="7731125" y="4203700"/>
          <p14:tracePt t="49506" x="7740650" y="4167188"/>
          <p14:tracePt t="49514" x="7740650" y="4159250"/>
          <p14:tracePt t="49522" x="7740650" y="4140200"/>
          <p14:tracePt t="49530" x="7740650" y="4103688"/>
          <p14:tracePt t="49538" x="7748588" y="4086225"/>
          <p14:tracePt t="49546" x="7748588" y="4067175"/>
          <p14:tracePt t="49556" x="7748588" y="4040188"/>
          <p14:tracePt t="49566" x="7758113" y="4013200"/>
          <p14:tracePt t="49574" x="7767638" y="3994150"/>
          <p14:tracePt t="49582" x="7777163" y="3984625"/>
          <p14:tracePt t="49590" x="7777163" y="3976688"/>
          <p14:tracePt t="49608" x="7785100" y="3967163"/>
          <p14:tracePt t="49614" x="7785100" y="3957638"/>
          <p14:tracePt t="49622" x="7794625" y="3948113"/>
          <p14:tracePt t="49630" x="7804150" y="3940175"/>
          <p14:tracePt t="49638" x="7813675" y="3921125"/>
          <p14:tracePt t="49646" x="7821613" y="3903663"/>
          <p14:tracePt t="49654" x="7840663" y="3884613"/>
          <p14:tracePt t="49662" x="7858125" y="3848100"/>
          <p14:tracePt t="49672" x="7877175" y="3840163"/>
          <p14:tracePt t="49680" x="7885113" y="3821113"/>
          <p14:tracePt t="49688" x="7904163" y="3811588"/>
          <p14:tracePt t="49696" x="7913688" y="3803650"/>
          <p14:tracePt t="49704" x="7921625" y="3803650"/>
          <p14:tracePt t="49712" x="7940675" y="3794125"/>
          <p14:tracePt t="49720" x="7950200" y="3794125"/>
          <p14:tracePt t="49728" x="7958138" y="3784600"/>
          <p14:tracePt t="49736" x="7967663" y="3775075"/>
          <p14:tracePt t="49745" x="7986713" y="3767138"/>
          <p14:tracePt t="49752" x="8013700" y="3757613"/>
          <p14:tracePt t="49762" x="8050213" y="3748088"/>
          <p14:tracePt t="49772" x="8077200" y="3721100"/>
          <p14:tracePt t="49780" x="8123238" y="3711575"/>
          <p14:tracePt t="49789" x="8159750" y="3702050"/>
          <p14:tracePt t="49797" x="8196263" y="3694113"/>
          <p14:tracePt t="49804" x="8250238" y="3684588"/>
          <p14:tracePt t="49812" x="8277225" y="3675063"/>
          <p14:tracePt t="49822" x="8305800" y="3665538"/>
          <p14:tracePt t="49828" x="8369300" y="3648075"/>
          <p14:tracePt t="49836" x="8396288" y="3638550"/>
          <p14:tracePt t="49844" x="8423275" y="3629025"/>
          <p14:tracePt t="49852" x="8451850" y="3621088"/>
          <p14:tracePt t="49861" x="8459788" y="3621088"/>
          <p14:tracePt t="49868" x="8459788" y="3611563"/>
          <p14:tracePt t="49884" x="8459788" y="3602038"/>
          <p14:tracePt t="49908" x="8459788" y="3592513"/>
          <p14:tracePt t="50877" x="8459788" y="3602038"/>
          <p14:tracePt t="50884" x="8451850" y="3621088"/>
          <p14:tracePt t="50892" x="8442325" y="3638550"/>
          <p14:tracePt t="50900" x="8432800" y="3657600"/>
          <p14:tracePt t="50908" x="8423275" y="3684588"/>
          <p14:tracePt t="50916" x="8415338" y="3711575"/>
          <p14:tracePt t="50924" x="8405813" y="3711575"/>
          <p14:tracePt t="50932" x="8386763" y="3730625"/>
          <p14:tracePt t="50940" x="8386763" y="3738563"/>
          <p14:tracePt t="50948" x="8378825" y="3748088"/>
          <p14:tracePt t="50956" x="8369300" y="3767138"/>
          <p14:tracePt t="50964" x="8350250" y="3775075"/>
          <p14:tracePt t="50972" x="8332788" y="3794125"/>
          <p14:tracePt t="50980" x="8313738" y="3803650"/>
          <p14:tracePt t="50991" x="8296275" y="3811588"/>
          <p14:tracePt t="51001" x="8259763" y="3830638"/>
          <p14:tracePt t="51008" x="8250238" y="3830638"/>
          <p14:tracePt t="51016" x="8240713" y="3840163"/>
          <p14:tracePt t="51024" x="8232775" y="3848100"/>
          <p14:tracePt t="51032" x="8223250" y="3848100"/>
          <p14:tracePt t="51040" x="8213725" y="3857625"/>
          <p14:tracePt t="51049" x="8196263" y="3867150"/>
          <p14:tracePt t="51056" x="8169275" y="3875088"/>
          <p14:tracePt t="51064" x="8150225" y="3884613"/>
          <p14:tracePt t="51074" x="8132763" y="3894138"/>
          <p14:tracePt t="51082" x="8096250" y="3903663"/>
          <p14:tracePt t="51091" x="8077200" y="3911600"/>
          <p14:tracePt t="51097" x="8059738" y="3921125"/>
          <p14:tracePt t="51107" x="8031163" y="3930650"/>
          <p14:tracePt t="51114" x="8023225" y="3940175"/>
          <p14:tracePt t="51122" x="8004175" y="3948113"/>
          <p14:tracePt t="51130" x="7994650" y="3957638"/>
          <p14:tracePt t="51138" x="7977188" y="3967163"/>
          <p14:tracePt t="51146" x="7977188" y="3976688"/>
          <p14:tracePt t="51154" x="7967663" y="3984625"/>
          <p14:tracePt t="51162" x="7958138" y="3984625"/>
          <p14:tracePt t="51170" x="7950200" y="4003675"/>
          <p14:tracePt t="51179" x="7931150" y="4013200"/>
          <p14:tracePt t="51186" x="7921625" y="4021138"/>
          <p14:tracePt t="51196" x="7913688" y="4040188"/>
          <p14:tracePt t="51206" x="7913688" y="4049713"/>
          <p14:tracePt t="51214" x="7904163" y="4057650"/>
          <p14:tracePt t="51222" x="7904163" y="4067175"/>
          <p14:tracePt t="51230" x="7894638" y="4086225"/>
          <p14:tracePt t="51238" x="7885113" y="4103688"/>
          <p14:tracePt t="51246" x="7885113" y="4122738"/>
          <p14:tracePt t="51254" x="7877175" y="4122738"/>
          <p14:tracePt t="51262" x="7867650" y="4140200"/>
          <p14:tracePt t="51270" x="7850188" y="4159250"/>
          <p14:tracePt t="51278" x="7850188" y="4167188"/>
          <p14:tracePt t="51286" x="7840663" y="4186238"/>
          <p14:tracePt t="51296" x="7831138" y="4186238"/>
          <p14:tracePt t="51385" x="7831138" y="4176713"/>
          <p14:tracePt t="51393" x="7831138" y="4149725"/>
          <p14:tracePt t="51401" x="7840663" y="4130675"/>
          <p14:tracePt t="51409" x="7858125" y="4103688"/>
          <p14:tracePt t="51417" x="7877175" y="4057650"/>
          <p14:tracePt t="51425" x="7904163" y="4030663"/>
          <p14:tracePt t="51433" x="7921625" y="3984625"/>
          <p14:tracePt t="51440" x="7958138" y="3940175"/>
          <p14:tracePt t="51450" x="7967663" y="3911600"/>
          <p14:tracePt t="51456" x="7986713" y="3875088"/>
          <p14:tracePt t="51465" x="7994650" y="3857625"/>
          <p14:tracePt t="51472" x="8004175" y="3848100"/>
          <p14:tracePt t="51481" x="8013700" y="3840163"/>
          <p14:tracePt t="51498" x="8023225" y="3840163"/>
          <p14:tracePt t="51561" x="8031163" y="3830638"/>
          <p14:tracePt t="51667" x="8040688" y="3821113"/>
          <p14:tracePt t="51732" x="8050213" y="3821113"/>
          <p14:tracePt t="51802" x="8050213" y="3830638"/>
          <p14:tracePt t="51812" x="8059738" y="3830638"/>
          <p14:tracePt t="51950" x="8059738" y="3840163"/>
          <p14:tracePt t="51962" x="8059738" y="3848100"/>
          <p14:tracePt t="51980" x="8059738" y="3857625"/>
          <p14:tracePt t="52069" x="8059738" y="3867150"/>
          <p14:tracePt t="52191" x="8050213" y="3867150"/>
          <p14:tracePt t="52222" x="8040688" y="3867150"/>
          <p14:tracePt t="52286" x="8031163" y="3867150"/>
          <p14:tracePt t="52384" x="8023225" y="3867150"/>
          <p14:tracePt t="53752" x="8023225" y="3884613"/>
          <p14:tracePt t="53761" x="8023225" y="3903663"/>
          <p14:tracePt t="53770" x="8023225" y="3921125"/>
          <p14:tracePt t="53777" x="8031163" y="3948113"/>
          <p14:tracePt t="53787" x="8059738" y="4021138"/>
          <p14:tracePt t="53793" x="8086725" y="4086225"/>
          <p14:tracePt t="53802" x="8104188" y="4113213"/>
          <p14:tracePt t="53808" x="8123238" y="4167188"/>
          <p14:tracePt t="53817" x="8150225" y="4213225"/>
          <p14:tracePt t="53824" x="8159750" y="4259263"/>
          <p14:tracePt t="53832" x="8177213" y="4303713"/>
          <p14:tracePt t="53840" x="8196263" y="4332288"/>
          <p14:tracePt t="53848" x="8204200" y="4359275"/>
          <p14:tracePt t="53859" x="8213725" y="4395788"/>
          <p14:tracePt t="53866" x="8223250" y="4413250"/>
          <p14:tracePt t="53873" x="8232775" y="4432300"/>
          <p14:tracePt t="53883" x="8232775" y="4441825"/>
          <p14:tracePt t="53896" x="8240713" y="4459288"/>
          <p14:tracePt t="53904" x="8250238" y="4468813"/>
          <p14:tracePt t="53912" x="8259763" y="4486275"/>
          <p14:tracePt t="53920" x="8259763" y="4495800"/>
          <p14:tracePt t="53930" x="8259763" y="4514850"/>
          <p14:tracePt t="53938" x="8269288" y="4514850"/>
          <p14:tracePt t="53946" x="8269288" y="4522788"/>
          <p14:tracePt t="53955" x="8277225" y="4532313"/>
          <p14:tracePt t="53979" x="8286750" y="4532313"/>
          <p14:tracePt t="53988" x="8296275" y="4541838"/>
          <p14:tracePt t="53995" x="8305800" y="4551363"/>
          <p14:tracePt t="54003" x="8313738" y="4559300"/>
          <p14:tracePt t="54012" x="8313738" y="4568825"/>
          <p14:tracePt t="54019" x="8323263" y="4587875"/>
          <p14:tracePt t="54027" x="8342313" y="4595813"/>
          <p14:tracePt t="54035" x="8350250" y="4605338"/>
          <p14:tracePt t="54043" x="8359775" y="4605338"/>
          <p14:tracePt t="54051" x="8359775" y="4614863"/>
          <p14:tracePt t="54067" x="8359775" y="4624388"/>
          <p14:tracePt t="54074" x="8369300" y="4624388"/>
          <p14:tracePt t="54114" x="8369300" y="4632325"/>
          <p14:tracePt t="55108" x="8369300" y="4624388"/>
          <p14:tracePt t="55267" x="8369300" y="4614863"/>
          <p14:tracePt t="55355" x="8369300" y="4605338"/>
          <p14:tracePt t="55397" x="8369300" y="4595813"/>
          <p14:tracePt t="55423" x="8359775" y="4595813"/>
          <p14:tracePt t="55437" x="8342313" y="4595813"/>
          <p14:tracePt t="55444" x="8342313" y="4587875"/>
          <p14:tracePt t="55452" x="8323263" y="4587875"/>
          <p14:tracePt t="55461" x="8313738" y="4587875"/>
          <p14:tracePt t="55468" x="8305800" y="4587875"/>
          <p14:tracePt t="55476" x="8296275" y="4587875"/>
          <p14:tracePt t="55484" x="8286750" y="4587875"/>
          <p14:tracePt t="55500" x="8277225" y="4587875"/>
          <p14:tracePt t="55549" x="8269288" y="4587875"/>
          <p14:tracePt t="55556" x="8259763" y="4587875"/>
          <p14:tracePt t="55564" x="8259763" y="4595813"/>
          <p14:tracePt t="55572" x="8250238" y="4605338"/>
          <p14:tracePt t="55589" x="8240713" y="4614863"/>
          <p14:tracePt t="55598" x="8240713" y="4624388"/>
          <p14:tracePt t="55608" x="8232775" y="4641850"/>
          <p14:tracePt t="55616" x="8232775" y="4660900"/>
          <p14:tracePt t="55624" x="8223250" y="4668838"/>
          <p14:tracePt t="55634" x="8223250" y="4678363"/>
          <p14:tracePt t="55640" x="8223250" y="4687888"/>
          <p14:tracePt t="55650" x="8223250" y="4697413"/>
          <p14:tracePt t="55656" x="8223250" y="4714875"/>
          <p14:tracePt t="55666" x="8223250" y="4724400"/>
          <p14:tracePt t="55674" x="8223250" y="4732338"/>
          <p14:tracePt t="55682" x="8223250" y="4741863"/>
          <p14:tracePt t="55690" x="8223250" y="4751388"/>
          <p14:tracePt t="55714" x="8223250" y="4760913"/>
          <p14:tracePt t="55722" x="8223250" y="4768850"/>
          <p14:tracePt t="55739" x="8223250" y="4778375"/>
          <p14:tracePt t="55747" x="8213725" y="4787900"/>
          <p14:tracePt t="55755" x="8213725" y="4797425"/>
          <p14:tracePt t="55770" x="8213725" y="4805363"/>
          <p14:tracePt t="55786" x="8204200" y="4805363"/>
          <p14:tracePt t="55795" x="8204200" y="4814888"/>
          <p14:tracePt t="55805" x="8204200" y="4824413"/>
          <p14:tracePt t="55814" x="8196263" y="4824413"/>
          <p14:tracePt t="55822" x="8196263" y="4833938"/>
          <p14:tracePt t="55839" x="8196263" y="4841875"/>
          <p14:tracePt t="55871" x="8196263" y="4851400"/>
          <p14:tracePt t="56354" x="8196263" y="4841875"/>
          <p14:tracePt t="56460" x="8196263" y="4833938"/>
          <p14:tracePt t="56847" x="8196263" y="4824413"/>
          <p14:tracePt t="56887" x="8196263" y="4814888"/>
          <p14:tracePt t="56959" x="8186738" y="4814888"/>
          <p14:tracePt t="57040" x="8177213" y="4814888"/>
          <p14:tracePt t="58419" x="8169275" y="4797425"/>
          <p14:tracePt t="58424" x="8159750" y="4778375"/>
          <p14:tracePt t="58432" x="8140700" y="4768850"/>
          <p14:tracePt t="58441" x="8132763" y="4760913"/>
          <p14:tracePt t="58449" x="8132763" y="4751388"/>
          <p14:tracePt t="58458" x="8113713" y="4732338"/>
          <p14:tracePt t="58467" x="8104188" y="4714875"/>
          <p14:tracePt t="58474" x="8086725" y="4705350"/>
          <p14:tracePt t="58482" x="8059738" y="4687888"/>
          <p14:tracePt t="58490" x="8050213" y="4668838"/>
          <p14:tracePt t="58498" x="8050213" y="4660900"/>
          <p14:tracePt t="58506" x="8031163" y="4641850"/>
          <p14:tracePt t="58514" x="8023225" y="4632325"/>
          <p14:tracePt t="58522" x="8013700" y="4614863"/>
          <p14:tracePt t="58531" x="8004175" y="4605338"/>
          <p14:tracePt t="58540" x="8004175" y="4595813"/>
          <p14:tracePt t="58547" x="7986713" y="4587875"/>
          <p14:tracePt t="58555" x="7986713" y="4578350"/>
          <p14:tracePt t="58564" x="7977188" y="4568825"/>
          <p14:tracePt t="58571" x="7977188" y="4559300"/>
          <p14:tracePt t="58579" x="7967663" y="4551363"/>
          <p14:tracePt t="58587" x="7958138" y="4532313"/>
          <p14:tracePt t="58595" x="7958138" y="4514850"/>
          <p14:tracePt t="58612" x="7950200" y="4495800"/>
          <p14:tracePt t="58618" x="7950200" y="4478338"/>
          <p14:tracePt t="58626" x="7940675" y="4459288"/>
          <p14:tracePt t="58634" x="7931150" y="4432300"/>
          <p14:tracePt t="58642" x="7931150" y="4413250"/>
          <p14:tracePt t="58650" x="7921625" y="4386263"/>
          <p14:tracePt t="58658" x="7913688" y="4359275"/>
          <p14:tracePt t="58666" x="7904163" y="4322763"/>
          <p14:tracePt t="58674" x="7894638" y="4286250"/>
          <p14:tracePt t="58682" x="7885113" y="4249738"/>
          <p14:tracePt t="58690" x="7877175" y="4232275"/>
          <p14:tracePt t="58698" x="7867650" y="4213225"/>
          <p14:tracePt t="58708" x="7858125" y="4195763"/>
          <p14:tracePt t="58714" x="7858125" y="4176713"/>
          <p14:tracePt t="58722" x="7850188" y="4167188"/>
          <p14:tracePt t="58730" x="7840663" y="4159250"/>
          <p14:tracePt t="58738" x="7831138" y="4149725"/>
          <p14:tracePt t="58746" x="7831138" y="4140200"/>
          <p14:tracePt t="58756" x="7831138" y="4130675"/>
          <p14:tracePt t="58763" x="7821613" y="4113213"/>
          <p14:tracePt t="58772" x="7813675" y="4103688"/>
          <p14:tracePt t="58784" x="7804150" y="4086225"/>
          <p14:tracePt t="58793" x="7758113" y="4040188"/>
          <p14:tracePt t="58801" x="7748588" y="4021138"/>
          <p14:tracePt t="58813" x="7740650" y="4003675"/>
          <p14:tracePt t="58816" x="7731125" y="3984625"/>
          <p14:tracePt t="58826" x="7721600" y="3967163"/>
          <p14:tracePt t="58836" x="7704138" y="3948113"/>
          <p14:tracePt t="58845" x="7694613" y="3930650"/>
          <p14:tracePt t="58852" x="7685088" y="3911600"/>
          <p14:tracePt t="58862" x="7667625" y="3884613"/>
          <p14:tracePt t="58869" x="7658100" y="3848100"/>
          <p14:tracePt t="58880" x="7648575" y="3821113"/>
          <p14:tracePt t="58886" x="7612063" y="3784600"/>
          <p14:tracePt t="58895" x="7612063" y="3775075"/>
          <p14:tracePt t="58900" x="7602538" y="3757613"/>
          <p14:tracePt t="58909" x="7594600" y="3748088"/>
          <p14:tracePt t="58916" x="7585075" y="3738563"/>
          <p14:tracePt t="58925" x="7585075" y="3721100"/>
          <p14:tracePt t="58932" x="7585075" y="3711575"/>
          <p14:tracePt t="58942" x="7575550" y="3694113"/>
          <p14:tracePt t="58948" x="7575550" y="3684588"/>
          <p14:tracePt t="58964" x="7575550" y="3665538"/>
          <p14:tracePt t="58972" x="7567613" y="3657600"/>
          <p14:tracePt t="58996" x="7567613" y="3648075"/>
          <p14:tracePt t="59021" x="7558088" y="3648075"/>
          <p14:tracePt t="59028" x="7558088" y="3638550"/>
          <p14:tracePt t="59038" x="7558088" y="3629025"/>
          <p14:tracePt t="59052" x="7558088" y="3621088"/>
          <p14:tracePt t="59062" x="7548563" y="3621088"/>
          <p14:tracePt t="59071" x="7548563" y="3611563"/>
          <p14:tracePt t="59080" x="7548563" y="3602038"/>
          <p14:tracePt t="59091" x="7548563" y="3592513"/>
          <p14:tracePt t="59099" x="7548563" y="3584575"/>
          <p14:tracePt t="59107" x="7548563" y="3565525"/>
          <p14:tracePt t="59115" x="7558088" y="3556000"/>
          <p14:tracePt t="59123" x="7575550" y="3548063"/>
          <p14:tracePt t="59131" x="7594600" y="3538538"/>
          <p14:tracePt t="59138" x="7639050" y="3519488"/>
          <p14:tracePt t="59146" x="7667625" y="3519488"/>
          <p14:tracePt t="59154" x="7712075" y="3511550"/>
          <p14:tracePt t="59163" x="7748588" y="3502025"/>
          <p14:tracePt t="59170" x="7831138" y="3482975"/>
          <p14:tracePt t="59179" x="7904163" y="3475038"/>
          <p14:tracePt t="59187" x="8004175" y="3455988"/>
          <p14:tracePt t="59199" x="8077200" y="3455988"/>
          <p14:tracePt t="59207" x="8132763" y="3455988"/>
          <p14:tracePt t="59215" x="8186738" y="3455988"/>
          <p14:tracePt t="59223" x="8232775" y="3455988"/>
          <p14:tracePt t="59231" x="8250238" y="3455988"/>
          <p14:tracePt t="59239" x="8269288" y="3455988"/>
          <p14:tracePt t="59246" x="8269288" y="3465513"/>
          <p14:tracePt t="59254" x="8277225" y="3465513"/>
          <p14:tracePt t="59263" x="8286750" y="3475038"/>
          <p14:tracePt t="59270" x="8286750" y="3482975"/>
          <p14:tracePt t="59279" x="8305800" y="3492500"/>
          <p14:tracePt t="59287" x="8313738" y="3511550"/>
          <p14:tracePt t="59297" x="8332788" y="3529013"/>
          <p14:tracePt t="59303" x="8359775" y="3548063"/>
          <p14:tracePt t="59311" x="8386763" y="3584575"/>
          <p14:tracePt t="59319" x="8405813" y="3602038"/>
          <p14:tracePt t="59326" x="8442325" y="3648075"/>
          <p14:tracePt t="59336" x="8442325" y="3657600"/>
          <p14:tracePt t="59345" x="8442325" y="3665538"/>
          <p14:tracePt t="59352" x="8451850" y="3684588"/>
          <p14:tracePt t="59363" x="8451850" y="3694113"/>
          <p14:tracePt t="59368" x="8459788" y="3702050"/>
          <p14:tracePt t="59376" x="8459788" y="3711575"/>
          <p14:tracePt t="59384" x="8459788" y="3730625"/>
          <p14:tracePt t="59392" x="8459788" y="3738563"/>
          <p14:tracePt t="59400" x="8459788" y="3748088"/>
          <p14:tracePt t="59416" x="8459788" y="3767138"/>
          <p14:tracePt t="59425" x="8459788" y="3775075"/>
          <p14:tracePt t="59436" x="8459788" y="3784600"/>
          <p14:tracePt t="59445" x="8459788" y="3794125"/>
          <p14:tracePt t="59452" x="8459788" y="3803650"/>
          <p14:tracePt t="59461" x="8459788" y="3821113"/>
          <p14:tracePt t="59468" x="8459788" y="3830638"/>
          <p14:tracePt t="59476" x="8459788" y="3857625"/>
          <p14:tracePt t="59485" x="8451850" y="3875088"/>
          <p14:tracePt t="59496" x="8451850" y="3894138"/>
          <p14:tracePt t="59505" x="8451850" y="3911600"/>
          <p14:tracePt t="59514" x="8442325" y="3930650"/>
          <p14:tracePt t="59521" x="8442325" y="3940175"/>
          <p14:tracePt t="59529" x="8442325" y="3948113"/>
          <p14:tracePt t="59537" x="8442325" y="3957638"/>
          <p14:tracePt t="59546" x="8442325" y="3967163"/>
          <p14:tracePt t="59552" x="8432800" y="3967163"/>
          <p14:tracePt t="59562" x="8432800" y="3976688"/>
          <p14:tracePt t="59568" x="8423275" y="3984625"/>
          <p14:tracePt t="59577" x="8423275" y="3994150"/>
          <p14:tracePt t="59584" x="8423275" y="4003675"/>
          <p14:tracePt t="59595" x="8415338" y="4003675"/>
          <p14:tracePt t="59600" x="8415338" y="4013200"/>
          <p14:tracePt t="59612" x="8405813" y="4013200"/>
          <p14:tracePt t="59616" x="8405813" y="4021138"/>
          <p14:tracePt t="59635" x="8396288" y="4021138"/>
          <p14:tracePt t="59651" x="8396288" y="4030663"/>
          <p14:tracePt t="59666" x="8386763" y="4040188"/>
          <p14:tracePt t="63018" x="8378825" y="4040188"/>
          <p14:tracePt t="63067" x="8369300" y="4040188"/>
          <p14:tracePt t="63087" x="8359775" y="4040188"/>
          <p14:tracePt t="63102" x="8350250" y="4040188"/>
          <p14:tracePt t="63146" x="8342313" y="4040188"/>
          <p14:tracePt t="63218" x="8332788" y="4040188"/>
          <p14:tracePt t="63242" x="8323263" y="4040188"/>
          <p14:tracePt t="63250" x="8313738" y="4040188"/>
          <p14:tracePt t="63258" x="8305800" y="4040188"/>
          <p14:tracePt t="63266" x="8296275" y="4040188"/>
          <p14:tracePt t="63276" x="8286750" y="4040188"/>
          <p14:tracePt t="63291" x="8277225" y="4040188"/>
          <p14:tracePt t="63325" x="8269288" y="4049713"/>
          <p14:tracePt t="63349" x="8259763" y="4057650"/>
          <p14:tracePt t="63357" x="8250238" y="4057650"/>
          <p14:tracePt t="63364" x="8240713" y="4057650"/>
          <p14:tracePt t="63372" x="8232775" y="4057650"/>
          <p14:tracePt t="63382" x="8223250" y="4067175"/>
          <p14:tracePt t="63392" x="8213725" y="4067175"/>
          <p14:tracePt t="63401" x="8196263" y="4067175"/>
          <p14:tracePt t="63408" x="8159750" y="4076700"/>
          <p14:tracePt t="63418" x="8150225" y="4076700"/>
          <p14:tracePt t="63424" x="8140700" y="4086225"/>
          <p14:tracePt t="63433" x="8132763" y="4086225"/>
          <p14:tracePt t="63440" x="8113713" y="4086225"/>
          <p14:tracePt t="63449" x="8104188" y="4094163"/>
          <p14:tracePt t="63457" x="8096250" y="4094163"/>
          <p14:tracePt t="63469" x="8077200" y="4094163"/>
          <p14:tracePt t="63484" x="8059738" y="4094163"/>
          <p14:tracePt t="63492" x="8040688" y="4094163"/>
          <p14:tracePt t="63500" x="8023225" y="4094163"/>
          <p14:tracePt t="63508" x="7994650" y="4094163"/>
          <p14:tracePt t="63516" x="7940675" y="4094163"/>
          <p14:tracePt t="63524" x="7894638" y="4094163"/>
          <p14:tracePt t="63532" x="7867650" y="4086225"/>
          <p14:tracePt t="63540" x="7821613" y="4076700"/>
          <p14:tracePt t="63549" x="7767638" y="4057650"/>
          <p14:tracePt t="63556" x="7721600" y="4040188"/>
          <p14:tracePt t="63564" x="7675563" y="4030663"/>
          <p14:tracePt t="63572" x="7631113" y="4013200"/>
          <p14:tracePt t="63588" x="7612063" y="4003675"/>
          <p14:tracePt t="63599" x="7602538" y="3994150"/>
          <p14:tracePt t="63604" x="7594600" y="3984625"/>
          <p14:tracePt t="63614" x="7575550" y="3967163"/>
          <p14:tracePt t="63622" x="7567613" y="3957638"/>
          <p14:tracePt t="63630" x="7558088" y="3948113"/>
          <p14:tracePt t="63639" x="7539038" y="3911600"/>
          <p14:tracePt t="63647" x="7531100" y="3894138"/>
          <p14:tracePt t="63655" x="7512050" y="3867150"/>
          <p14:tracePt t="63663" x="7485063" y="3830638"/>
          <p14:tracePt t="63680" x="7475538" y="3803650"/>
          <p14:tracePt t="63689" x="7466013" y="3794125"/>
          <p14:tracePt t="63694" x="7466013" y="3775075"/>
          <p14:tracePt t="63702" x="7458075" y="3757613"/>
          <p14:tracePt t="63711" x="7448550" y="3730625"/>
          <p14:tracePt t="63720" x="7439025" y="3694113"/>
          <p14:tracePt t="63726" x="7429500" y="3675063"/>
          <p14:tracePt t="63735" x="7421563" y="3657600"/>
          <p14:tracePt t="63743" x="7421563" y="3638550"/>
          <p14:tracePt t="63752" x="7402513" y="3621088"/>
          <p14:tracePt t="63758" x="7402513" y="3602038"/>
          <p14:tracePt t="63766" x="7402513" y="3592513"/>
          <p14:tracePt t="63774" x="7402513" y="3584575"/>
          <p14:tracePt t="63782" x="7402513" y="3575050"/>
          <p14:tracePt t="63798" x="7402513" y="3565525"/>
          <p14:tracePt t="63806" x="7402513" y="3556000"/>
          <p14:tracePt t="63814" x="7402513" y="3548063"/>
          <p14:tracePt t="63822" x="7402513" y="3538538"/>
          <p14:tracePt t="63830" x="7402513" y="3519488"/>
          <p14:tracePt t="63838" x="7412038" y="3519488"/>
          <p14:tracePt t="63846" x="7421563" y="3511550"/>
          <p14:tracePt t="63854" x="7439025" y="3502025"/>
          <p14:tracePt t="63863" x="7448550" y="3492500"/>
          <p14:tracePt t="63872" x="7466013" y="3482975"/>
          <p14:tracePt t="63879" x="7494588" y="3475038"/>
          <p14:tracePt t="63890" x="7512050" y="3465513"/>
          <p14:tracePt t="63896" x="7539038" y="3465513"/>
          <p14:tracePt t="63904" x="7585075" y="3455988"/>
          <p14:tracePt t="63912" x="7639050" y="3455988"/>
          <p14:tracePt t="63920" x="7712075" y="3455988"/>
          <p14:tracePt t="63929" x="7804150" y="3455988"/>
          <p14:tracePt t="63936" x="7921625" y="3455988"/>
          <p14:tracePt t="63945" x="8013700" y="3475038"/>
          <p14:tracePt t="63952" x="8086725" y="3482975"/>
          <p14:tracePt t="63961" x="8132763" y="3492500"/>
          <p14:tracePt t="63968" x="8177213" y="3502025"/>
          <p14:tracePt t="63976" x="8204200" y="3529013"/>
          <p14:tracePt t="63984" x="8223250" y="3548063"/>
          <p14:tracePt t="63992" x="8250238" y="3565525"/>
          <p14:tracePt t="64000" x="8277225" y="3592513"/>
          <p14:tracePt t="64008" x="8296275" y="3638550"/>
          <p14:tracePt t="64016" x="8305800" y="3675063"/>
          <p14:tracePt t="64024" x="8313738" y="3694113"/>
          <p14:tracePt t="64032" x="8313738" y="3721100"/>
          <p14:tracePt t="64041" x="8313738" y="3738563"/>
          <p14:tracePt t="64048" x="8313738" y="3757613"/>
          <p14:tracePt t="64057" x="8313738" y="3775075"/>
          <p14:tracePt t="64064" x="8313738" y="3803650"/>
          <p14:tracePt t="64074" x="8277225" y="3875088"/>
          <p14:tracePt t="64081" x="8240713" y="3921125"/>
          <p14:tracePt t="64089" x="8177213" y="3976688"/>
          <p14:tracePt t="64099" x="8113713" y="4030663"/>
          <p14:tracePt t="64107" x="8050213" y="4067175"/>
          <p14:tracePt t="64112" x="7894638" y="4122738"/>
          <p14:tracePt t="64122" x="7821613" y="4149725"/>
          <p14:tracePt t="64129" x="7594600" y="4240213"/>
          <p14:tracePt t="64139" x="7466013" y="4268788"/>
          <p14:tracePt t="64146" x="7283450" y="4295775"/>
          <p14:tracePt t="64155" x="6964363" y="4368800"/>
          <p14:tracePt t="64163" x="6783388" y="4405313"/>
          <p14:tracePt t="64171" x="6500813" y="4441825"/>
          <p14:tracePt t="64177" x="6318250" y="4449763"/>
          <p14:tracePt t="64186" x="6026150" y="4486275"/>
          <p14:tracePt t="64195" x="5826125" y="4505325"/>
          <p14:tracePt t="64203" x="5580063" y="4522788"/>
          <p14:tracePt t="64212" x="5397500" y="4522788"/>
          <p14:tracePt t="64220" x="5214938" y="4522788"/>
          <p14:tracePt t="64227" x="5105400" y="4522788"/>
          <p14:tracePt t="64236" x="4941888" y="4522788"/>
          <p14:tracePt t="64242" x="4832350" y="4522788"/>
          <p14:tracePt t="64251" x="4759325" y="4522788"/>
          <p14:tracePt t="64258" x="4622800" y="4505325"/>
          <p14:tracePt t="64266" x="4567238" y="4505325"/>
          <p14:tracePt t="64274" x="4530725" y="4486275"/>
          <p14:tracePt t="64282" x="4513263" y="4478338"/>
          <p14:tracePt t="64290" x="4503738" y="4478338"/>
          <p14:tracePt t="64298" x="4494213" y="4478338"/>
          <p14:tracePt t="64322" x="4494213" y="4468813"/>
          <p14:tracePt t="64330" x="4484688" y="4459288"/>
          <p14:tracePt t="64338" x="4476750" y="4449763"/>
          <p14:tracePt t="64346" x="4467225" y="4432300"/>
          <p14:tracePt t="64355" x="4457700" y="4422775"/>
          <p14:tracePt t="64362" x="4457700" y="4413250"/>
          <p14:tracePt t="64379" x="4448175" y="4395788"/>
          <p14:tracePt t="64386" x="4440238" y="4376738"/>
          <p14:tracePt t="64396" x="4430713" y="4359275"/>
          <p14:tracePt t="64405" x="4403725" y="4322763"/>
          <p14:tracePt t="64414" x="4384675" y="4295775"/>
          <p14:tracePt t="64422" x="4357688" y="4259263"/>
          <p14:tracePt t="64430" x="4303713" y="4213225"/>
          <p14:tracePt t="64438" x="4294188" y="4203700"/>
          <p14:tracePt t="64448" x="4275138" y="4186238"/>
          <p14:tracePt t="64454" x="4248150" y="4159250"/>
          <p14:tracePt t="64464" x="4238625" y="4149725"/>
          <p14:tracePt t="64473" x="4230688" y="4149725"/>
          <p14:tracePt t="64481" x="4221163" y="4140200"/>
          <p14:tracePt t="64499" x="4211638" y="4140200"/>
          <p14:tracePt t="64513" x="4202113" y="4140200"/>
          <p14:tracePt t="64581" x="4230688" y="4140200"/>
          <p14:tracePt t="64588" x="4257675" y="4140200"/>
          <p14:tracePt t="64596" x="4311650" y="4140200"/>
          <p14:tracePt t="64605" x="4376738" y="4149725"/>
          <p14:tracePt t="64612" x="4467225" y="4149725"/>
          <p14:tracePt t="64620" x="4557713" y="4149725"/>
          <p14:tracePt t="64629" x="4630738" y="4149725"/>
          <p14:tracePt t="64636" x="4722813" y="4149725"/>
          <p14:tracePt t="64645" x="4813300" y="4149725"/>
          <p14:tracePt t="64652" x="4941888" y="4149725"/>
          <p14:tracePt t="64660" x="5032375" y="4167188"/>
          <p14:tracePt t="64668" x="5122863" y="4167188"/>
          <p14:tracePt t="64676" x="5205413" y="4167188"/>
          <p14:tracePt t="64684" x="5260975" y="4176713"/>
          <p14:tracePt t="64695" x="5287963" y="4176713"/>
          <p14:tracePt t="64700" x="5305425" y="4186238"/>
          <p14:tracePt t="64790" x="5297488" y="4195763"/>
          <p14:tracePt t="64798" x="5260975" y="4195763"/>
          <p14:tracePt t="64806" x="5232400" y="4203700"/>
          <p14:tracePt t="64816" x="5151438" y="4222750"/>
          <p14:tracePt t="64826" x="5068888" y="4232275"/>
          <p14:tracePt t="64834" x="5014913" y="4240213"/>
          <p14:tracePt t="64842" x="4922838" y="4240213"/>
          <p14:tracePt t="64850" x="4776788" y="4276725"/>
          <p14:tracePt t="64858" x="4676775" y="4286250"/>
          <p14:tracePt t="64866" x="4586288" y="4303713"/>
          <p14:tracePt t="64874" x="4457700" y="4313238"/>
          <p14:tracePt t="64882" x="4384675" y="4313238"/>
          <p14:tracePt t="64895" x="4348163" y="4322763"/>
          <p14:tracePt t="64898" x="4311650" y="4322763"/>
          <p14:tracePt t="64906" x="4294188" y="4322763"/>
          <p14:tracePt t="64918" x="4275138" y="4322763"/>
          <p14:tracePt t="65024" x="4284663" y="4322763"/>
          <p14:tracePt t="65030" x="4311650" y="4322763"/>
          <p14:tracePt t="65040" x="4340225" y="4322763"/>
          <p14:tracePt t="65048" x="4384675" y="4332288"/>
          <p14:tracePt t="65056" x="4430713" y="4340225"/>
          <p14:tracePt t="65064" x="4467225" y="4359275"/>
          <p14:tracePt t="65072" x="4530725" y="4376738"/>
          <p14:tracePt t="65080" x="4576763" y="4405313"/>
          <p14:tracePt t="65088" x="4594225" y="4413250"/>
          <p14:tracePt t="65096" x="4640263" y="4422775"/>
          <p14:tracePt t="65105" x="4695825" y="4449763"/>
          <p14:tracePt t="65112" x="4730750" y="4468813"/>
          <p14:tracePt t="65122" x="4759325" y="4478338"/>
          <p14:tracePt t="65132" x="4776788" y="4486275"/>
          <p14:tracePt t="65140" x="4786313" y="4495800"/>
          <p14:tracePt t="65148" x="4795838" y="4495800"/>
          <p14:tracePt t="65156" x="4803775" y="4495800"/>
          <p14:tracePt t="65322" x="4803775" y="4505325"/>
          <p14:tracePt t="65346" x="4803775" y="4514850"/>
          <p14:tracePt t="65371" x="4813300" y="4514850"/>
          <p14:tracePt t="65379" x="4822825" y="4522788"/>
          <p14:tracePt t="65386" x="4832350" y="4532313"/>
          <p14:tracePt t="65394" x="4849813" y="4541838"/>
          <p14:tracePt t="65402" x="4859338" y="4559300"/>
          <p14:tracePt t="65410" x="4876800" y="4568825"/>
          <p14:tracePt t="65418" x="4895850" y="4578350"/>
          <p14:tracePt t="65426" x="4905375" y="4587875"/>
          <p14:tracePt t="65434" x="4922838" y="4595813"/>
          <p14:tracePt t="65442" x="4932363" y="4614863"/>
          <p14:tracePt t="65450" x="4941888" y="4624388"/>
          <p14:tracePt t="65458" x="4941888" y="4632325"/>
          <p14:tracePt t="65466" x="4941888" y="4641850"/>
          <p14:tracePt t="65482" x="4941888" y="4651375"/>
          <p14:tracePt t="65491" x="4941888" y="4668838"/>
          <p14:tracePt t="65498" x="4941888" y="4687888"/>
          <p14:tracePt t="65507" x="4941888" y="4714875"/>
          <p14:tracePt t="65514" x="4932363" y="4732338"/>
          <p14:tracePt t="65522" x="4913313" y="4768850"/>
          <p14:tracePt t="65532" x="4905375" y="4778375"/>
          <p14:tracePt t="66603" x="4905375" y="4768850"/>
          <p14:tracePt t="66619" x="4913313" y="4760913"/>
          <p14:tracePt t="66635" x="4913313" y="4751388"/>
          <p14:tracePt t="66643" x="4922838" y="4751388"/>
          <p14:tracePt t="66666" x="4941888" y="4741863"/>
          <p14:tracePt t="66674" x="5014913" y="4724400"/>
          <p14:tracePt t="66684" x="5122863" y="4705350"/>
          <p14:tracePt t="66692" x="5268913" y="4705350"/>
          <p14:tracePt t="66698" x="5661025" y="4651375"/>
          <p14:tracePt t="66708" x="5807075" y="4614863"/>
          <p14:tracePt t="66715" x="6153150" y="4541838"/>
          <p14:tracePt t="66725" x="6418263" y="4468813"/>
          <p14:tracePt t="66732" x="6600825" y="4422775"/>
          <p14:tracePt t="66745" x="6873875" y="4313238"/>
          <p14:tracePt t="66752" x="6973888" y="4249738"/>
          <p14:tracePt t="66761" x="7092950" y="4195763"/>
          <p14:tracePt t="66769" x="7192963" y="4122738"/>
          <p14:tracePt t="66777" x="7239000" y="4086225"/>
          <p14:tracePt t="66785" x="7275513" y="4057650"/>
          <p14:tracePt t="66792" x="7292975" y="4040188"/>
          <p14:tracePt t="66800" x="7302500" y="4030663"/>
          <p14:tracePt t="66809" x="7319963" y="4013200"/>
          <p14:tracePt t="66816" x="7339013" y="3994150"/>
          <p14:tracePt t="66826" x="7348538" y="3976688"/>
          <p14:tracePt t="66832" x="7366000" y="3957638"/>
          <p14:tracePt t="66841" x="7385050" y="3930650"/>
          <p14:tracePt t="66848" x="7392988" y="3911600"/>
          <p14:tracePt t="66857" x="7402513" y="3894138"/>
          <p14:tracePt t="66864" x="7412038" y="3884613"/>
          <p14:tracePt t="66872" x="7421563" y="3884613"/>
          <p14:tracePt t="66895" x="7439025" y="3867150"/>
          <p14:tracePt t="66897" x="7448550" y="3848100"/>
          <p14:tracePt t="66904" x="7466013" y="3830638"/>
          <p14:tracePt t="66913" x="7485063" y="3794125"/>
          <p14:tracePt t="66920" x="7531100" y="3748088"/>
          <p14:tracePt t="66928" x="7575550" y="3721100"/>
          <p14:tracePt t="66936" x="7612063" y="3684588"/>
          <p14:tracePt t="66945" x="7675563" y="3629025"/>
          <p14:tracePt t="66952" x="7740650" y="3611563"/>
          <p14:tracePt t="66961" x="7831138" y="3592513"/>
          <p14:tracePt t="66969" x="7885113" y="3592513"/>
          <p14:tracePt t="66979" x="8067675" y="3592513"/>
          <p14:tracePt t="66985" x="8232775" y="3602038"/>
          <p14:tracePt t="66997" x="8396288" y="3611563"/>
          <p14:tracePt t="67001" x="8596313" y="3629025"/>
          <p14:tracePt t="67012" x="8761413" y="3657600"/>
          <p14:tracePt t="67016" x="8861425" y="3675063"/>
          <p14:tracePt t="67026" x="8988425" y="3702050"/>
          <p14:tracePt t="67034" x="9090025" y="3748088"/>
          <p14:tracePt t="67042" x="9117013" y="3775075"/>
          <p14:tracePt t="67050" x="9134475" y="3803650"/>
          <p14:tracePt t="67058" x="9134475" y="3840163"/>
          <p14:tracePt t="67068" x="9134475" y="3867150"/>
          <p14:tracePt t="67078" x="9134475" y="3921125"/>
          <p14:tracePt t="67086" x="9126538" y="3967163"/>
          <p14:tracePt t="67095" x="9097963" y="4030663"/>
          <p14:tracePt t="67102" x="9070975" y="4103688"/>
          <p14:tracePt t="67111" x="9017000" y="4240213"/>
          <p14:tracePt t="67118" x="8961438" y="4340225"/>
          <p14:tracePt t="67127" x="8870950" y="4459288"/>
          <p14:tracePt t="67135" x="8778875" y="4541838"/>
          <p14:tracePt t="67143" x="8624888" y="4668838"/>
          <p14:tracePt t="67151" x="8459788" y="4732338"/>
          <p14:tracePt t="67158" x="8396288" y="4751388"/>
          <p14:tracePt t="67167" x="8286750" y="4768850"/>
          <p14:tracePt t="67174" x="8204200" y="4778375"/>
          <p14:tracePt t="67182" x="8169275" y="4778375"/>
          <p14:tracePt t="67191" x="8140700" y="4778375"/>
          <p14:tracePt t="67199" x="8123238" y="4778375"/>
          <p14:tracePt t="67206" x="8086725" y="4778375"/>
          <p14:tracePt t="67215" x="8067675" y="4778375"/>
          <p14:tracePt t="67222" x="8013700" y="4760913"/>
          <p14:tracePt t="67235" x="7994650" y="4751388"/>
          <p14:tracePt t="67242" x="7877175" y="4687888"/>
          <p14:tracePt t="67251" x="7831138" y="4651375"/>
          <p14:tracePt t="67258" x="7767638" y="4578350"/>
          <p14:tracePt t="67268" x="7731125" y="4532313"/>
          <p14:tracePt t="67275" x="7639050" y="4449763"/>
          <p14:tracePt t="67285" x="7575550" y="4368800"/>
          <p14:tracePt t="67291" x="7502525" y="4276725"/>
          <p14:tracePt t="67301" x="7412038" y="4176713"/>
          <p14:tracePt t="67307" x="7348538" y="4094163"/>
          <p14:tracePt t="67317" x="7292975" y="4030663"/>
          <p14:tracePt t="67325" x="7256463" y="3967163"/>
          <p14:tracePt t="67332" x="7212013" y="3884613"/>
          <p14:tracePt t="67340" x="7202488" y="3840163"/>
          <p14:tracePt t="67349" x="7192963" y="3811588"/>
          <p14:tracePt t="67357" x="7192963" y="3794125"/>
          <p14:tracePt t="67364" x="7192963" y="3767138"/>
          <p14:tracePt t="67372" x="7192963" y="3748088"/>
          <p14:tracePt t="67384" x="7192963" y="3721100"/>
          <p14:tracePt t="67392" x="7192963" y="3684588"/>
          <p14:tracePt t="67400" x="7219950" y="3648075"/>
          <p14:tracePt t="67409" x="7256463" y="3592513"/>
          <p14:tracePt t="67416" x="7283450" y="3548063"/>
          <p14:tracePt t="67425" x="7319963" y="3502025"/>
          <p14:tracePt t="67432" x="7375525" y="3455988"/>
          <p14:tracePt t="67441" x="7392988" y="3419475"/>
          <p14:tracePt t="67448" x="7412038" y="3392488"/>
          <p14:tracePt t="67456" x="7421563" y="3375025"/>
          <p14:tracePt t="67464" x="7439025" y="3365500"/>
          <p14:tracePt t="67472" x="7448550" y="3355975"/>
          <p14:tracePt t="67480" x="7466013" y="3346450"/>
          <p14:tracePt t="67488" x="7485063" y="3338513"/>
          <p14:tracePt t="67496" x="7531100" y="3319463"/>
          <p14:tracePt t="67504" x="7558088" y="3309938"/>
          <p14:tracePt t="67512" x="7602538" y="3292475"/>
          <p14:tracePt t="67520" x="7631113" y="3292475"/>
          <p14:tracePt t="67529" x="7658100" y="3282950"/>
          <p14:tracePt t="67536" x="7685088" y="3282950"/>
          <p14:tracePt t="67545" x="7721600" y="3282950"/>
          <p14:tracePt t="67554" x="7748588" y="3292475"/>
          <p14:tracePt t="67560" x="7804150" y="3319463"/>
          <p14:tracePt t="67570" x="7904163" y="3375025"/>
          <p14:tracePt t="67580" x="8004175" y="3419475"/>
          <p14:tracePt t="67591" x="8086725" y="3475038"/>
          <p14:tracePt t="67596" x="8342313" y="3621088"/>
          <p14:tracePt t="67606" x="8405813" y="3675063"/>
          <p14:tracePt t="67614" x="8478838" y="3738563"/>
          <p14:tracePt t="67622" x="8515350" y="3784600"/>
          <p14:tracePt t="67630" x="8532813" y="3821113"/>
          <p14:tracePt t="67638" x="8551863" y="3857625"/>
          <p14:tracePt t="67646" x="8569325" y="3921125"/>
          <p14:tracePt t="67654" x="8578850" y="3976688"/>
          <p14:tracePt t="67663" x="8588375" y="4040188"/>
          <p14:tracePt t="67672" x="8605838" y="4113213"/>
          <p14:tracePt t="67682" x="8605838" y="4222750"/>
          <p14:tracePt t="67690" x="8615363" y="4303713"/>
          <p14:tracePt t="67698" x="8615363" y="4359275"/>
          <p14:tracePt t="67706" x="8615363" y="4432300"/>
          <p14:tracePt t="67714" x="8615363" y="4486275"/>
          <p14:tracePt t="67726" x="8615363" y="4559300"/>
          <p14:tracePt t="67734" x="8615363" y="4787900"/>
          <p14:tracePt t="67742" x="8615363" y="4841875"/>
          <p14:tracePt t="67750" x="8615363" y="4897438"/>
          <p14:tracePt t="67758" x="8596313" y="4979988"/>
          <p14:tracePt t="67766" x="8588375" y="5033963"/>
          <p14:tracePt t="67774" x="8588375" y="5097463"/>
          <p14:tracePt t="67784" x="8578850" y="5133975"/>
          <p14:tracePt t="67794" x="8551863" y="5197475"/>
          <p14:tracePt t="67802" x="8542338" y="5243513"/>
          <p14:tracePt t="67811" x="8488363" y="5326063"/>
          <p14:tracePt t="67818" x="8459788" y="5372100"/>
          <p14:tracePt t="67826" x="8432800" y="5416550"/>
          <p14:tracePt t="67836" x="8405813" y="5445125"/>
          <p14:tracePt t="67842" x="8359775" y="5481638"/>
          <p14:tracePt t="67852" x="8323263" y="5526088"/>
          <p14:tracePt t="67858" x="8296275" y="5545138"/>
          <p14:tracePt t="67868" x="8250238" y="5581650"/>
          <p14:tracePt t="67874" x="8186738" y="5635625"/>
          <p14:tracePt t="67884" x="8123238" y="5672138"/>
          <p14:tracePt t="67892" x="8059738" y="5708650"/>
          <p14:tracePt t="67901" x="7994650" y="5735638"/>
          <p14:tracePt t="67911" x="7958138" y="5745163"/>
          <p14:tracePt t="67917" x="7877175" y="5781675"/>
          <p14:tracePt t="67928" x="7813675" y="5800725"/>
          <p14:tracePt t="67932" x="7685088" y="5845175"/>
          <p14:tracePt t="67941" x="7639050" y="5864225"/>
          <p14:tracePt t="67948" x="7521575" y="5891213"/>
          <p14:tracePt t="67956" x="7429500" y="5918200"/>
          <p14:tracePt t="67964" x="7329488" y="5946775"/>
          <p14:tracePt t="67972" x="7202488" y="5964238"/>
          <p14:tracePt t="67980" x="7129463" y="5964238"/>
          <p14:tracePt t="67990" x="7102475" y="5964238"/>
          <p14:tracePt t="67996" x="7046913" y="5964238"/>
          <p14:tracePt t="68004" x="6992938" y="5964238"/>
          <p14:tracePt t="68012" x="6946900" y="5946775"/>
          <p14:tracePt t="68020" x="6919913" y="5927725"/>
          <p14:tracePt t="68028" x="6900863" y="5900738"/>
          <p14:tracePt t="68037" x="6892925" y="5864225"/>
          <p14:tracePt t="68046" x="6883400" y="5837238"/>
          <p14:tracePt t="68053" x="6873875" y="5800725"/>
          <p14:tracePt t="68061" x="6873875" y="5735638"/>
          <p14:tracePt t="68069" x="6864350" y="5699125"/>
          <p14:tracePt t="68077" x="6864350" y="5626100"/>
          <p14:tracePt t="68085" x="6864350" y="5545138"/>
          <p14:tracePt t="68093" x="6864350" y="5416550"/>
          <p14:tracePt t="68101" x="6864350" y="5307013"/>
          <p14:tracePt t="68112" x="6883400" y="5216525"/>
          <p14:tracePt t="68118" x="6892925" y="5070475"/>
          <p14:tracePt t="68126" x="6910388" y="4960938"/>
          <p14:tracePt t="68138" x="6929438" y="4805363"/>
          <p14:tracePt t="68145" x="6973888" y="4595813"/>
          <p14:tracePt t="68154" x="6983413" y="4522788"/>
          <p14:tracePt t="68160" x="7010400" y="4413250"/>
          <p14:tracePt t="68170" x="7037388" y="4332288"/>
          <p14:tracePt t="68179" x="7056438" y="4259263"/>
          <p14:tracePt t="68186" x="7083425" y="4176713"/>
          <p14:tracePt t="68195" x="7102475" y="4113213"/>
          <p14:tracePt t="68202" x="7138988" y="4049713"/>
          <p14:tracePt t="68210" x="7165975" y="4003675"/>
          <p14:tracePt t="68218" x="7183438" y="3976688"/>
          <p14:tracePt t="68226" x="7202488" y="3957638"/>
          <p14:tracePt t="68234" x="7212013" y="3940175"/>
          <p14:tracePt t="68242" x="7219950" y="3930650"/>
          <p14:tracePt t="68250" x="7229475" y="3921125"/>
          <p14:tracePt t="68258" x="7239000" y="3911600"/>
          <p14:tracePt t="68266" x="7248525" y="3911600"/>
          <p14:tracePt t="68276" x="7256463" y="3903663"/>
          <p14:tracePt t="68286" x="7265988" y="3894138"/>
          <p14:tracePt t="68296" x="7292975" y="3884613"/>
          <p14:tracePt t="68306" x="7312025" y="3875088"/>
          <p14:tracePt t="68314" x="7375525" y="3857625"/>
          <p14:tracePt t="68322" x="7412038" y="3840163"/>
          <p14:tracePt t="68338" x="7439025" y="3830638"/>
          <p14:tracePt t="68346" x="7448550" y="3821113"/>
          <p14:tracePt t="68354" x="7485063" y="3811588"/>
          <p14:tracePt t="68362" x="7502525" y="3803650"/>
          <p14:tracePt t="68370" x="7521575" y="3803650"/>
          <p14:tracePt t="68380" x="7548563" y="3803650"/>
          <p14:tracePt t="68387" x="7575550" y="3794125"/>
          <p14:tracePt t="68397" x="7621588" y="3794125"/>
          <p14:tracePt t="68405" x="7685088" y="3794125"/>
          <p14:tracePt t="68413" x="7748588" y="3794125"/>
          <p14:tracePt t="68420" x="7804150" y="3794125"/>
          <p14:tracePt t="68427" x="7858125" y="3794125"/>
          <p14:tracePt t="68436" x="7913688" y="3794125"/>
          <p14:tracePt t="68443" x="7940675" y="3794125"/>
          <p14:tracePt t="68452" x="7977188" y="3794125"/>
          <p14:tracePt t="68462" x="8004175" y="3794125"/>
          <p14:tracePt t="68469" x="8031163" y="3811588"/>
          <p14:tracePt t="68477" x="8040688" y="3811588"/>
          <p14:tracePt t="68528" x="8050213" y="3811588"/>
          <p14:tracePt t="68552" x="8050213" y="3821113"/>
          <p14:tracePt t="68608" x="8050213" y="3830638"/>
          <p14:tracePt t="68624" x="8040688" y="3840163"/>
          <p14:tracePt t="68634" x="8040688" y="3848100"/>
          <p14:tracePt t="68645" x="8031163" y="3848100"/>
          <p14:tracePt t="68652" x="8031163" y="3857625"/>
          <p14:tracePt t="68660" x="8023225" y="3867150"/>
          <p14:tracePt t="68676" x="8013700" y="3867150"/>
          <p14:tracePt t="68738" x="8013700" y="3875088"/>
          <p14:tracePt t="69053" x="7994650" y="3875088"/>
          <p14:tracePt t="69061" x="7950200" y="3884613"/>
          <p14:tracePt t="69069" x="7877175" y="3903663"/>
          <p14:tracePt t="69077" x="7804150" y="3911600"/>
          <p14:tracePt t="69085" x="7667625" y="3930650"/>
          <p14:tracePt t="69092" x="7485063" y="3957638"/>
          <p14:tracePt t="69100" x="7356475" y="3984625"/>
          <p14:tracePt t="69108" x="6992938" y="4030663"/>
          <p14:tracePt t="69116" x="6627813" y="4086225"/>
          <p14:tracePt t="69124" x="6245225" y="4130675"/>
          <p14:tracePt t="69132" x="5680075" y="4186238"/>
          <p14:tracePt t="69140" x="5251450" y="4232275"/>
          <p14:tracePt t="69148" x="4868863" y="4249738"/>
          <p14:tracePt t="69156" x="4695825" y="4249738"/>
          <p14:tracePt t="69165" x="4357688" y="4268788"/>
          <p14:tracePt t="69174" x="4157663" y="4268788"/>
          <p14:tracePt t="69184" x="4029075" y="4268788"/>
          <p14:tracePt t="69192" x="3938588" y="4268788"/>
          <p14:tracePt t="69200" x="3883025" y="4268788"/>
          <p14:tracePt t="69208" x="3829050" y="4268788"/>
          <p14:tracePt t="69218" x="3746500" y="4268788"/>
          <p14:tracePt t="69224" x="3719513" y="4268788"/>
          <p14:tracePt t="69234" x="3702050" y="4268788"/>
          <p14:tracePt t="69240" x="3673475" y="4259263"/>
          <p14:tracePt t="69248" x="3656013" y="4249738"/>
          <p14:tracePt t="69256" x="3636963" y="4232275"/>
          <p14:tracePt t="69264" x="3592513" y="4203700"/>
          <p14:tracePt t="69274" x="3573463" y="4195763"/>
          <p14:tracePt t="69280" x="3546475" y="4176713"/>
          <p14:tracePt t="69291" x="3509963" y="4159250"/>
          <p14:tracePt t="69298" x="3490913" y="4149725"/>
          <p14:tracePt t="69307" x="3473450" y="4122738"/>
          <p14:tracePt t="69315" x="3446463" y="4103688"/>
          <p14:tracePt t="69322" x="3427413" y="4094163"/>
          <p14:tracePt t="69330" x="3390900" y="4076700"/>
          <p14:tracePt t="69338" x="3382963" y="4057650"/>
          <p14:tracePt t="69346" x="3363913" y="4040188"/>
          <p14:tracePt t="69354" x="3346450" y="4030663"/>
          <p14:tracePt t="69362" x="3327400" y="4013200"/>
          <p14:tracePt t="69370" x="3309938" y="3984625"/>
          <p14:tracePt t="69382" x="3290888" y="3976688"/>
          <p14:tracePt t="69390" x="3273425" y="3967163"/>
          <p14:tracePt t="69399" x="3254375" y="3957638"/>
          <p14:tracePt t="69406" x="3244850" y="3957638"/>
          <p14:tracePt t="69439" x="3254375" y="3957638"/>
          <p14:tracePt t="69447" x="3290888" y="3967163"/>
          <p14:tracePt t="69455" x="3336925" y="3984625"/>
          <p14:tracePt t="69462" x="3400425" y="4013200"/>
          <p14:tracePt t="69470" x="3500438" y="4040188"/>
          <p14:tracePt t="69478" x="3609975" y="4086225"/>
          <p14:tracePt t="69486" x="3729038" y="4113213"/>
          <p14:tracePt t="69496" x="3819525" y="4140200"/>
          <p14:tracePt t="69502" x="3911600" y="4140200"/>
          <p14:tracePt t="69511" x="4065588" y="4167188"/>
          <p14:tracePt t="69518" x="4175125" y="4186238"/>
          <p14:tracePt t="69528" x="4248150" y="4195763"/>
          <p14:tracePt t="69534" x="4321175" y="4195763"/>
          <p14:tracePt t="69544" x="4367213" y="4203700"/>
          <p14:tracePt t="69550" x="4394200" y="4203700"/>
          <p14:tracePt t="69560" x="4440238" y="4203700"/>
          <p14:tracePt t="69566" x="4467225" y="4203700"/>
          <p14:tracePt t="69576" x="4494213" y="4203700"/>
          <p14:tracePt t="69584" x="4540250" y="4203700"/>
          <p14:tracePt t="69592" x="4567238" y="4203700"/>
          <p14:tracePt t="69600" x="4603750" y="4195763"/>
          <p14:tracePt t="69608" x="4649788" y="4186238"/>
          <p14:tracePt t="69616" x="4713288" y="4176713"/>
          <p14:tracePt t="69624" x="4740275" y="4159250"/>
          <p14:tracePt t="69632" x="4795838" y="4149725"/>
          <p14:tracePt t="69640" x="4876800" y="4113213"/>
          <p14:tracePt t="69648" x="4922838" y="4086225"/>
          <p14:tracePt t="69656" x="4968875" y="4067175"/>
          <p14:tracePt t="69664" x="4995863" y="4049713"/>
          <p14:tracePt t="69672" x="5041900" y="4030663"/>
          <p14:tracePt t="69681" x="5059363" y="4013200"/>
          <p14:tracePt t="69688" x="5068888" y="4013200"/>
          <p14:tracePt t="69697" x="5078413" y="4003675"/>
          <p14:tracePt t="69713" x="5078413" y="3994150"/>
          <p14:tracePt t="69720" x="5078413" y="3984625"/>
          <p14:tracePt t="69729" x="5078413" y="3976688"/>
          <p14:tracePt t="69736" x="5078413" y="3957638"/>
          <p14:tracePt t="69745" x="5041900" y="3930650"/>
          <p14:tracePt t="69752" x="5014913" y="3894138"/>
          <p14:tracePt t="69761" x="4978400" y="3867150"/>
          <p14:tracePt t="69768" x="4913313" y="3840163"/>
          <p14:tracePt t="69776" x="4876800" y="3830638"/>
          <p14:tracePt t="69784" x="4832350" y="3821113"/>
          <p14:tracePt t="69792" x="4803775" y="3811588"/>
          <p14:tracePt t="69800" x="4786313" y="3811588"/>
          <p14:tracePt t="69859" x="4786313" y="3848100"/>
          <p14:tracePt t="69866" x="4795838" y="3903663"/>
          <p14:tracePt t="69874" x="4822825" y="3967163"/>
          <p14:tracePt t="69897" x="4876800" y="4122738"/>
          <p14:tracePt t="69898" x="4932363" y="4240213"/>
          <p14:tracePt t="69906" x="4978400" y="4303713"/>
          <p14:tracePt t="69914" x="5041900" y="4405313"/>
          <p14:tracePt t="69924" x="5095875" y="4468813"/>
          <p14:tracePt t="69934" x="5132388" y="4505325"/>
          <p14:tracePt t="69943" x="5178425" y="4551363"/>
          <p14:tracePt t="69950" x="5241925" y="4605338"/>
          <p14:tracePt t="69958" x="5260975" y="4614863"/>
          <p14:tracePt t="69966" x="5297488" y="4641850"/>
          <p14:tracePt t="69974" x="5314950" y="4651375"/>
          <p14:tracePt t="69984" x="5324475" y="4660900"/>
          <p14:tracePt t="69990" x="5324475" y="4668838"/>
          <p14:tracePt t="69998" x="5334000" y="4678363"/>
          <p14:tracePt t="70006" x="5341938" y="4687888"/>
          <p14:tracePt t="70014" x="5360988" y="4687888"/>
          <p14:tracePt t="70022" x="5378450" y="4705350"/>
          <p14:tracePt t="70030" x="5397500" y="4724400"/>
          <p14:tracePt t="70038" x="5405438" y="4732338"/>
          <p14:tracePt t="70046" x="5424488" y="4741863"/>
          <p14:tracePt t="70054" x="5441950" y="4751388"/>
          <p14:tracePt t="70063" x="5461000" y="4760913"/>
          <p14:tracePt t="70070" x="5470525" y="4768850"/>
          <p14:tracePt t="70078" x="5487988" y="4778375"/>
          <p14:tracePt t="70088" x="5514975" y="4787900"/>
          <p14:tracePt t="70094" x="5534025" y="4797425"/>
          <p14:tracePt t="70102" x="5561013" y="4805363"/>
          <p14:tracePt t="70113" x="5607050" y="4814888"/>
          <p14:tracePt t="70118" x="5634038" y="4833938"/>
          <p14:tracePt t="70129" x="5697538" y="4860925"/>
          <p14:tracePt t="70136" x="5770563" y="4887913"/>
          <p14:tracePt t="70144" x="5853113" y="4906963"/>
          <p14:tracePt t="70152" x="5899150" y="4933950"/>
          <p14:tracePt t="70160" x="5999163" y="4960938"/>
          <p14:tracePt t="70168" x="6072188" y="4997450"/>
          <p14:tracePt t="70177" x="6208713" y="5033963"/>
          <p14:tracePt t="70184" x="6299200" y="5060950"/>
          <p14:tracePt t="70192" x="6399213" y="5089525"/>
          <p14:tracePt t="70200" x="6527800" y="5116513"/>
          <p14:tracePt t="70208" x="6618288" y="5116513"/>
          <p14:tracePt t="70216" x="6718300" y="5126038"/>
          <p14:tracePt t="70225" x="6791325" y="5143500"/>
          <p14:tracePt t="70233" x="6973888" y="5143500"/>
          <p14:tracePt t="70245" x="7102475" y="5143500"/>
          <p14:tracePt t="70253" x="7212013" y="5143500"/>
          <p14:tracePt t="70261" x="7302500" y="5143500"/>
          <p14:tracePt t="70269" x="7412038" y="5143500"/>
          <p14:tracePt t="70277" x="7502525" y="5143500"/>
          <p14:tracePt t="70284" x="7575550" y="5153025"/>
          <p14:tracePt t="70292" x="7658100" y="5153025"/>
          <p14:tracePt t="70300" x="7767638" y="5153025"/>
          <p14:tracePt t="70308" x="7804150" y="5153025"/>
          <p14:tracePt t="70316" x="7877175" y="5153025"/>
          <p14:tracePt t="70324" x="7931150" y="5153025"/>
          <p14:tracePt t="70332" x="7986713" y="5153025"/>
          <p14:tracePt t="70340" x="8050213" y="5160963"/>
          <p14:tracePt t="70348" x="8086725" y="5180013"/>
          <p14:tracePt t="70356" x="8104188" y="5189538"/>
          <p14:tracePt t="70364" x="8113713" y="5189538"/>
          <p14:tracePt t="70381" x="8123238" y="5189538"/>
          <p14:tracePt t="70415" x="8123238" y="5197475"/>
          <p14:tracePt t="70422" x="8104188" y="5207000"/>
          <p14:tracePt t="70435" x="8086725" y="5207000"/>
          <p14:tracePt t="70445" x="8077200" y="5207000"/>
          <p14:tracePt t="70450" x="8067675" y="5207000"/>
          <p14:tracePt t="70466" x="8059738" y="52070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3">
            <a:extLst>
              <a:ext uri="{FF2B5EF4-FFF2-40B4-BE49-F238E27FC236}">
                <a16:creationId xmlns:a16="http://schemas.microsoft.com/office/drawing/2014/main" id="{B46BF974-E1BD-4818-9DBF-923E0A398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90E7E23-E4F9-4C6C-9BB8-C1739F225B04}" type="slidenum">
              <a:rPr lang="en-US" altLang="zh-CN" sz="1400" smtClean="0">
                <a:solidFill>
                  <a:srgbClr val="FFFFFF"/>
                </a:solidFill>
                <a:latin typeface="Franklin Gothic Book" panose="020B0503020102020204" pitchFamily="34" charset="0"/>
                <a:ea typeface="幼圆" panose="02010509060101010101" pitchFamily="49" charset="-122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zh-CN" sz="1400">
              <a:solidFill>
                <a:srgbClr val="FFFFFF"/>
              </a:solidFill>
              <a:latin typeface="Franklin Gothic Book" panose="020B0503020102020204" pitchFamily="34" charset="0"/>
              <a:ea typeface="幼圆" panose="02010509060101010101" pitchFamily="49" charset="-122"/>
            </a:endParaRPr>
          </a:p>
        </p:txBody>
      </p:sp>
      <p:sp>
        <p:nvSpPr>
          <p:cNvPr id="50179" name="Rectangle 2" descr="永恒">
            <a:extLst>
              <a:ext uri="{FF2B5EF4-FFF2-40B4-BE49-F238E27FC236}">
                <a16:creationId xmlns:a16="http://schemas.microsoft.com/office/drawing/2014/main" id="{349D8CF1-D7C1-44AF-9BAF-B199089A2C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657600"/>
            <a:ext cx="228600" cy="228600"/>
          </a:xfrm>
          <a:prstGeom prst="rect">
            <a:avLst/>
          </a:prstGeom>
          <a:blipFill dpi="0" rotWithShape="0">
            <a:blip r:embed="rId6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800">
              <a:solidFill>
                <a:srgbClr val="A5002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0180" name="Rectangle 3" descr="永恒">
            <a:extLst>
              <a:ext uri="{FF2B5EF4-FFF2-40B4-BE49-F238E27FC236}">
                <a16:creationId xmlns:a16="http://schemas.microsoft.com/office/drawing/2014/main" id="{C1F0DE8C-921A-46BD-B4A4-86AE6AC045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762000"/>
            <a:ext cx="381000" cy="304800"/>
          </a:xfrm>
          <a:prstGeom prst="rect">
            <a:avLst/>
          </a:prstGeom>
          <a:blipFill dpi="0" rotWithShape="0">
            <a:blip r:embed="rId6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800">
              <a:solidFill>
                <a:srgbClr val="A5002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0181" name="Rectangle 4" descr="永恒">
            <a:extLst>
              <a:ext uri="{FF2B5EF4-FFF2-40B4-BE49-F238E27FC236}">
                <a16:creationId xmlns:a16="http://schemas.microsoft.com/office/drawing/2014/main" id="{BC850ED0-9352-4215-B089-88B3C29740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2209800"/>
            <a:ext cx="152400" cy="228600"/>
          </a:xfrm>
          <a:prstGeom prst="rect">
            <a:avLst/>
          </a:prstGeom>
          <a:blipFill dpi="0" rotWithShape="0">
            <a:blip r:embed="rId6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2800">
              <a:solidFill>
                <a:srgbClr val="A5002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0182" name="Text Box 5">
            <a:extLst>
              <a:ext uri="{FF2B5EF4-FFF2-40B4-BE49-F238E27FC236}">
                <a16:creationId xmlns:a16="http://schemas.microsoft.com/office/drawing/2014/main" id="{987B4693-6228-48C9-86FE-96AE491375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5948363"/>
            <a:ext cx="62198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Ortho-/meta-/para- Xylenes</a:t>
            </a:r>
            <a:endParaRPr lang="zh-CN" altLang="en-US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sp>
        <p:nvSpPr>
          <p:cNvPr id="50183" name="Text Box 6">
            <a:extLst>
              <a:ext uri="{FF2B5EF4-FFF2-40B4-BE49-F238E27FC236}">
                <a16:creationId xmlns:a16="http://schemas.microsoft.com/office/drawing/2014/main" id="{FF775485-78B5-40CA-A463-C5B821929E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4800" y="3124200"/>
            <a:ext cx="5270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rgbClr val="A50021"/>
                </a:solidFill>
                <a:latin typeface="Times New Roman" panose="02020603050405020304" pitchFamily="18" charset="0"/>
              </a:rPr>
              <a:t>740</a:t>
            </a:r>
          </a:p>
        </p:txBody>
      </p:sp>
      <p:sp>
        <p:nvSpPr>
          <p:cNvPr id="50184" name="Text Box 7">
            <a:extLst>
              <a:ext uri="{FF2B5EF4-FFF2-40B4-BE49-F238E27FC236}">
                <a16:creationId xmlns:a16="http://schemas.microsoft.com/office/drawing/2014/main" id="{78F868D4-AA69-46DF-B7DF-8D7CD6DE5E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400" y="4572000"/>
            <a:ext cx="5270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rgbClr val="A50021"/>
                </a:solidFill>
                <a:latin typeface="Times New Roman" panose="02020603050405020304" pitchFamily="18" charset="0"/>
              </a:rPr>
              <a:t>800</a:t>
            </a:r>
          </a:p>
        </p:txBody>
      </p:sp>
      <p:graphicFrame>
        <p:nvGraphicFramePr>
          <p:cNvPr id="50185" name="Object 2">
            <a:extLst>
              <a:ext uri="{FF2B5EF4-FFF2-40B4-BE49-F238E27FC236}">
                <a16:creationId xmlns:a16="http://schemas.microsoft.com/office/drawing/2014/main" id="{86F19B17-CA48-4F4B-BCE4-CFCDBDBE16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" y="188913"/>
          <a:ext cx="9067800" cy="556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位图图像" r:id="rId7" imgW="7800000" imgH="4334480" progId="Paint.Picture">
                  <p:embed/>
                </p:oleObj>
              </mc:Choice>
              <mc:Fallback>
                <p:oleObj name="位图图像" r:id="rId7" imgW="7800000" imgH="4334480" progId="Paint.Picture">
                  <p:embed/>
                  <p:pic>
                    <p:nvPicPr>
                      <p:cNvPr id="50185" name="Object 2">
                        <a:extLst>
                          <a:ext uri="{FF2B5EF4-FFF2-40B4-BE49-F238E27FC236}">
                            <a16:creationId xmlns:a16="http://schemas.microsoft.com/office/drawing/2014/main" id="{86F19B17-CA48-4F4B-BCE4-CFCDBDBE16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" y="188913"/>
                        <a:ext cx="9067800" cy="556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FE0875E3-AD45-4E0D-A955-3F5DB7772CD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106"/>
    </mc:Choice>
    <mc:Fallback>
      <p:transition spd="slow" advTm="72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25" x="8050213" y="5207000"/>
          <p14:tracePt t="4097" x="8031163" y="5207000"/>
          <p14:tracePt t="4108" x="7994650" y="5207000"/>
          <p14:tracePt t="4114" x="7904163" y="5207000"/>
          <p14:tracePt t="4124" x="7767638" y="5207000"/>
          <p14:tracePt t="4130" x="7539038" y="5207000"/>
          <p14:tracePt t="4139" x="7466013" y="5207000"/>
          <p14:tracePt t="4145" x="7458075" y="5207000"/>
          <p14:tracePt t="4187" x="7458075" y="5216525"/>
          <p14:tracePt t="4195" x="7448550" y="5299075"/>
          <p14:tracePt t="4203" x="7448550" y="5399088"/>
          <p14:tracePt t="4211" x="7429500" y="5526088"/>
          <p14:tracePt t="4220" x="7429500" y="5581650"/>
          <p14:tracePt t="4228" x="7402513" y="5708650"/>
          <p14:tracePt t="4235" x="7392988" y="5791200"/>
          <p14:tracePt t="4243" x="7375525" y="5881688"/>
          <p14:tracePt t="4251" x="7366000" y="5946775"/>
          <p14:tracePt t="4259" x="7366000" y="5973763"/>
          <p14:tracePt t="4267" x="7366000" y="6037263"/>
          <p14:tracePt t="4275" x="7366000" y="6083300"/>
          <p14:tracePt t="4283" x="7366000" y="6146800"/>
          <p14:tracePt t="4291" x="7356475" y="6229350"/>
          <p14:tracePt t="4299" x="7339013" y="6302375"/>
          <p14:tracePt t="4307" x="7329488" y="6346825"/>
          <p14:tracePt t="4315" x="7292975" y="6429375"/>
          <p14:tracePt t="4323" x="7202488" y="6565900"/>
          <p14:tracePt t="4334" x="7183438" y="6584950"/>
          <p14:tracePt t="4340" x="7102475" y="6629400"/>
          <p14:tracePt t="4347" x="7000875" y="6702425"/>
          <p14:tracePt t="4359" x="6910388" y="6757988"/>
          <p14:tracePt t="4368" x="6827838" y="6804025"/>
          <p14:tracePt t="4376" x="6791325" y="6831013"/>
          <p14:tracePt t="4521" x="6181725" y="6840538"/>
          <p14:tracePt t="4529" x="6181725" y="6831013"/>
          <p14:tracePt t="4573" x="6181725" y="6821488"/>
          <p14:tracePt t="4581" x="6181725" y="6767513"/>
          <p14:tracePt t="4589" x="6181725" y="6684963"/>
          <p14:tracePt t="4598" x="6181725" y="6629400"/>
          <p14:tracePt t="4607" x="6181725" y="6592888"/>
          <p14:tracePt t="4614" x="6181725" y="6548438"/>
          <p14:tracePt t="4623" x="6181725" y="6492875"/>
          <p14:tracePt t="4630" x="6181725" y="6456363"/>
          <p14:tracePt t="4639" x="6181725" y="6411913"/>
          <p14:tracePt t="4646" x="6145213" y="6392863"/>
          <p14:tracePt t="4654" x="6062663" y="6392863"/>
          <p14:tracePt t="4661" x="5980113" y="6411913"/>
          <p14:tracePt t="4674" x="5943600" y="6419850"/>
          <p14:tracePt t="4677" x="5907088" y="6446838"/>
          <p14:tracePt t="4687" x="5889625" y="6492875"/>
          <p14:tracePt t="4879" x="5907088" y="6465888"/>
          <p14:tracePt t="4888" x="5916613" y="6438900"/>
          <p14:tracePt t="4895" x="5926138" y="6419850"/>
          <p14:tracePt t="4904" x="5926138" y="6392863"/>
          <p14:tracePt t="4913" x="5926138" y="6365875"/>
          <p14:tracePt t="4919" x="5926138" y="6329363"/>
          <p14:tracePt t="4927" x="5926138" y="6319838"/>
          <p14:tracePt t="4935" x="5926138" y="6273800"/>
          <p14:tracePt t="4943" x="5926138" y="6246813"/>
          <p14:tracePt t="4951" x="5916613" y="6200775"/>
          <p14:tracePt t="4959" x="5889625" y="6183313"/>
          <p14:tracePt t="4969" x="5889625" y="6173788"/>
          <p14:tracePt t="4975" x="5889625" y="6164263"/>
          <p14:tracePt t="4993" x="5889625" y="6156325"/>
          <p14:tracePt t="5075" x="5880100" y="6156325"/>
          <p14:tracePt t="5162" x="5870575" y="6156325"/>
          <p14:tracePt t="5484" x="5862638" y="6156325"/>
          <p14:tracePt t="5500" x="5843588" y="6156325"/>
          <p14:tracePt t="5508" x="5834063" y="6156325"/>
          <p14:tracePt t="5515" x="5816600" y="6156325"/>
          <p14:tracePt t="5532" x="5807075" y="6156325"/>
          <p14:tracePt t="5539" x="5789613" y="6156325"/>
          <p14:tracePt t="5549" x="5780088" y="6156325"/>
          <p14:tracePt t="5555" x="5761038" y="6164263"/>
          <p14:tracePt t="5566" x="5753100" y="6164263"/>
          <p14:tracePt t="5575" x="5743575" y="6173788"/>
          <p14:tracePt t="5593" x="5724525" y="6183313"/>
          <p14:tracePt t="5598" x="5707063" y="6183313"/>
          <p14:tracePt t="5608" x="5697538" y="6183313"/>
          <p14:tracePt t="5614" x="5680075" y="6192838"/>
          <p14:tracePt t="5624" x="5661025" y="6192838"/>
          <p14:tracePt t="5630" x="5634038" y="6192838"/>
          <p14:tracePt t="5639" x="5607050" y="6200775"/>
          <p14:tracePt t="5646" x="5561013" y="6200775"/>
          <p14:tracePt t="5654" x="5524500" y="6200775"/>
          <p14:tracePt t="5661" x="5451475" y="6200775"/>
          <p14:tracePt t="5669" x="5397500" y="6200775"/>
          <p14:tracePt t="5677" x="5341938" y="6200775"/>
          <p14:tracePt t="5685" x="5314950" y="6200775"/>
          <p14:tracePt t="5693" x="5251450" y="6210300"/>
          <p14:tracePt t="5701" x="5195888" y="6210300"/>
          <p14:tracePt t="5709" x="5141913" y="6210300"/>
          <p14:tracePt t="5717" x="5068888" y="6229350"/>
          <p14:tracePt t="5725" x="5005388" y="6237288"/>
          <p14:tracePt t="5733" x="4949825" y="6246813"/>
          <p14:tracePt t="5741" x="4905375" y="6246813"/>
          <p14:tracePt t="5749" x="4849813" y="6273800"/>
          <p14:tracePt t="5757" x="4776788" y="6273800"/>
          <p14:tracePt t="5765" x="4713288" y="6283325"/>
          <p14:tracePt t="5773" x="4686300" y="6283325"/>
          <p14:tracePt t="5782" x="4659313" y="6283325"/>
          <p14:tracePt t="5794" x="4640263" y="6292850"/>
          <p14:tracePt t="5801" x="4622800" y="6292850"/>
          <p14:tracePt t="5809" x="4613275" y="6310313"/>
          <p14:tracePt t="5817" x="4603750" y="6329363"/>
          <p14:tracePt t="5825" x="4594225" y="6375400"/>
          <p14:tracePt t="5833" x="4594225" y="6402388"/>
          <p14:tracePt t="5841" x="4594225" y="6446838"/>
          <p14:tracePt t="5849" x="4603750" y="6475413"/>
          <p14:tracePt t="6016" x="4586288" y="6475413"/>
          <p14:tracePt t="6024" x="4576763" y="6465888"/>
          <p14:tracePt t="6032" x="4557713" y="6456363"/>
          <p14:tracePt t="6040" x="4549775" y="6456363"/>
          <p14:tracePt t="6047" x="4549775" y="6446838"/>
          <p14:tracePt t="6061" x="4540250" y="6438900"/>
          <p14:tracePt t="6072" x="4540250" y="6429375"/>
          <p14:tracePt t="6079" x="4530725" y="6419850"/>
          <p14:tracePt t="6088" x="4530725" y="6402388"/>
          <p14:tracePt t="6096" x="4521200" y="6392863"/>
          <p14:tracePt t="6104" x="4513263" y="6392863"/>
          <p14:tracePt t="6112" x="4503738" y="6383338"/>
          <p14:tracePt t="6136" x="4503738" y="6375400"/>
          <p14:tracePt t="6169" x="4494213" y="6365875"/>
          <p14:tracePt t="6186" x="4484688" y="6365875"/>
          <p14:tracePt t="6193" x="4476750" y="6365875"/>
          <p14:tracePt t="6202" x="4467225" y="6365875"/>
          <p14:tracePt t="6218" x="4457700" y="6383338"/>
          <p14:tracePt t="6225" x="4457700" y="6392863"/>
          <p14:tracePt t="6241" x="4457700" y="6411913"/>
          <p14:tracePt t="6250" x="4457700" y="6419850"/>
          <p14:tracePt t="6258" x="4457700" y="6438900"/>
          <p14:tracePt t="6266" x="4457700" y="6446838"/>
          <p14:tracePt t="6275" x="4457700" y="6475413"/>
          <p14:tracePt t="6281" x="4448175" y="6492875"/>
          <p14:tracePt t="6294" x="4448175" y="6519863"/>
          <p14:tracePt t="6297" x="4440238" y="6538913"/>
          <p14:tracePt t="6305" x="4430713" y="6556375"/>
          <p14:tracePt t="6313" x="4421188" y="6565900"/>
          <p14:tracePt t="6323" x="4413250" y="6584950"/>
          <p14:tracePt t="6329" x="4403725" y="6592888"/>
          <p14:tracePt t="6345" x="4384675" y="6602413"/>
          <p14:tracePt t="6354" x="4376738" y="6611938"/>
          <p14:tracePt t="6361" x="4367213" y="6621463"/>
          <p14:tracePt t="6369" x="4367213" y="6629400"/>
          <p14:tracePt t="6377" x="4357688" y="6629400"/>
          <p14:tracePt t="6386" x="4348163" y="6638925"/>
          <p14:tracePt t="6394" x="4340225" y="6638925"/>
          <p14:tracePt t="6419" x="4330700" y="6638925"/>
          <p14:tracePt t="6427" x="4311650" y="6638925"/>
          <p14:tracePt t="6435" x="4294188" y="6638925"/>
          <p14:tracePt t="6443" x="4275138" y="6638925"/>
          <p14:tracePt t="6451" x="4248150" y="6638925"/>
          <p14:tracePt t="6459" x="4221163" y="6638925"/>
          <p14:tracePt t="6467" x="4184650" y="6638925"/>
          <p14:tracePt t="6476" x="4157663" y="6629400"/>
          <p14:tracePt t="6483" x="4129088" y="6621463"/>
          <p14:tracePt t="6491" x="4102100" y="6621463"/>
          <p14:tracePt t="6499" x="4065588" y="6602413"/>
          <p14:tracePt t="6509" x="4048125" y="6602413"/>
          <p14:tracePt t="6528" x="4038600" y="6602413"/>
          <p14:tracePt t="6536" x="4029075" y="6602413"/>
          <p14:tracePt t="6552" x="4021138" y="6602413"/>
          <p14:tracePt t="6560" x="4011613" y="6602413"/>
          <p14:tracePt t="6568" x="4002088" y="6602413"/>
          <p14:tracePt t="6580" x="3992563" y="6602413"/>
          <p14:tracePt t="6604" x="3984625" y="6602413"/>
          <p14:tracePt t="6710" x="3975100" y="6602413"/>
          <p14:tracePt t="6726" x="3975100" y="6611938"/>
          <p14:tracePt t="6734" x="3965575" y="6611938"/>
          <p14:tracePt t="6749" x="3956050" y="6621463"/>
          <p14:tracePt t="6765" x="3948113" y="6621463"/>
          <p14:tracePt t="6773" x="3929063" y="6621463"/>
          <p14:tracePt t="6789" x="3911600" y="6621463"/>
          <p14:tracePt t="6797" x="3892550" y="6621463"/>
          <p14:tracePt t="6811" x="3883025" y="6621463"/>
          <p14:tracePt t="6815" x="3875088" y="6621463"/>
          <p14:tracePt t="6841" x="3865563" y="6621463"/>
          <p14:tracePt t="7008" x="3883025" y="6621463"/>
          <p14:tracePt t="7015" x="3902075" y="6621463"/>
          <p14:tracePt t="7023" x="3919538" y="6621463"/>
          <p14:tracePt t="7031" x="3938588" y="6621463"/>
          <p14:tracePt t="7043" x="3956050" y="6621463"/>
          <p14:tracePt t="7051" x="3975100" y="6621463"/>
          <p14:tracePt t="7059" x="4002088" y="6621463"/>
          <p14:tracePt t="7068" x="4021138" y="6621463"/>
          <p14:tracePt t="7077" x="4038600" y="6621463"/>
          <p14:tracePt t="7083" x="4057650" y="6621463"/>
          <p14:tracePt t="7092" x="4065588" y="6621463"/>
          <p14:tracePt t="7100" x="4075113" y="6621463"/>
          <p14:tracePt t="7110" x="4084638" y="6621463"/>
          <p14:tracePt t="7115" x="4094163" y="6621463"/>
          <p14:tracePt t="7123" x="4102100" y="6621463"/>
          <p14:tracePt t="7131" x="4111625" y="6621463"/>
          <p14:tracePt t="7139" x="4121150" y="6621463"/>
          <p14:tracePt t="7156" x="4138613" y="6621463"/>
          <p14:tracePt t="7163" x="4157663" y="6621463"/>
          <p14:tracePt t="7172" x="4165600" y="6621463"/>
          <p14:tracePt t="7179" x="4184650" y="6621463"/>
          <p14:tracePt t="7188" x="4202113" y="6621463"/>
          <p14:tracePt t="7196" x="4221163" y="6621463"/>
          <p14:tracePt t="7204" x="4238625" y="6621463"/>
          <p14:tracePt t="7219" x="4257675" y="6621463"/>
          <p14:tracePt t="7227" x="4267200" y="6621463"/>
          <p14:tracePt t="7235" x="4275138" y="6621463"/>
          <p14:tracePt t="7243" x="4284663" y="6621463"/>
          <p14:tracePt t="7260" x="4294188" y="6621463"/>
          <p14:tracePt t="7278" x="4303713" y="6621463"/>
          <p14:tracePt t="7294" x="4311650" y="6621463"/>
          <p14:tracePt t="7301" x="4321175" y="6621463"/>
          <p14:tracePt t="7307" x="4330700" y="6621463"/>
          <p14:tracePt t="7317" x="4340225" y="6621463"/>
          <p14:tracePt t="7325" x="4348163" y="6621463"/>
          <p14:tracePt t="7333" x="4357688" y="6621463"/>
          <p14:tracePt t="7357" x="4367213" y="6621463"/>
          <p14:tracePt t="7365" x="4367213" y="6629400"/>
          <p14:tracePt t="7373" x="4376738" y="6629400"/>
          <p14:tracePt t="7390" x="4384675" y="6629400"/>
          <p14:tracePt t="7407" x="4394200" y="6629400"/>
          <p14:tracePt t="7429" x="4403725" y="6629400"/>
          <p14:tracePt t="7457" x="4403725" y="6638925"/>
          <p14:tracePt t="7461" x="4413250" y="6638925"/>
          <p14:tracePt t="7477" x="4421188" y="6638925"/>
          <p14:tracePt t="7485" x="4421188" y="6648450"/>
          <p14:tracePt t="7501" x="4430713" y="6648450"/>
          <p14:tracePt t="7538" x="4440238" y="6648450"/>
          <p14:tracePt t="7643" x="4448175" y="6648450"/>
          <p14:tracePt t="7651" x="4467225" y="6648450"/>
          <p14:tracePt t="7659" x="4476750" y="6648450"/>
          <p14:tracePt t="7667" x="4494213" y="6648450"/>
          <p14:tracePt t="7675" x="4513263" y="6648450"/>
          <p14:tracePt t="7683" x="4530725" y="6648450"/>
          <p14:tracePt t="7693" x="4567238" y="6665913"/>
          <p14:tracePt t="7699" x="4594225" y="6665913"/>
          <p14:tracePt t="7708" x="4622800" y="6675438"/>
          <p14:tracePt t="7715" x="4649788" y="6675438"/>
          <p14:tracePt t="7724" x="4676775" y="6675438"/>
          <p14:tracePt t="7731" x="4713288" y="6675438"/>
          <p14:tracePt t="7739" x="4749800" y="6684963"/>
          <p14:tracePt t="7747" x="4795838" y="6684963"/>
          <p14:tracePt t="7757" x="4832350" y="6684963"/>
          <p14:tracePt t="7763" x="4876800" y="6694488"/>
          <p14:tracePt t="7772" x="4913313" y="6694488"/>
          <p14:tracePt t="7779" x="4959350" y="6694488"/>
          <p14:tracePt t="7788" x="4995863" y="6702425"/>
          <p14:tracePt t="7795" x="5032375" y="6702425"/>
          <p14:tracePt t="7805" x="5049838" y="6702425"/>
          <p14:tracePt t="7811" x="5068888" y="6711950"/>
          <p14:tracePt t="7819" x="5078413" y="6711950"/>
          <p14:tracePt t="7829" x="5095875" y="6711950"/>
          <p14:tracePt t="7835" x="5132388" y="6711950"/>
          <p14:tracePt t="7845" x="5151438" y="6711950"/>
          <p14:tracePt t="7853" x="5159375" y="6711950"/>
          <p14:tracePt t="7866" x="5195888" y="6711950"/>
          <p14:tracePt t="7874" x="5214938" y="6711950"/>
          <p14:tracePt t="7891" x="5241925" y="6711950"/>
          <p14:tracePt t="7897" x="5260975" y="6711950"/>
          <p14:tracePt t="7905" x="5268913" y="6721475"/>
          <p14:tracePt t="7913" x="5278438" y="6721475"/>
          <p14:tracePt t="7922" x="5287963" y="6721475"/>
          <p14:tracePt t="7929" x="5297488" y="6721475"/>
          <p14:tracePt t="7938" x="5305425" y="6721475"/>
          <p14:tracePt t="8006" x="5278438" y="6721475"/>
          <p14:tracePt t="8014" x="5260975" y="6721475"/>
          <p14:tracePt t="8026" x="5232400" y="6721475"/>
          <p14:tracePt t="8034" x="5187950" y="6711950"/>
          <p14:tracePt t="8041" x="5122863" y="6694488"/>
          <p14:tracePt t="8053" x="5032375" y="6694488"/>
          <p14:tracePt t="8062" x="4959350" y="6684963"/>
          <p14:tracePt t="8069" x="4886325" y="6684963"/>
          <p14:tracePt t="8080" x="4795838" y="6675438"/>
          <p14:tracePt t="8086" x="4659313" y="6657975"/>
          <p14:tracePt t="8093" x="4586288" y="6657975"/>
          <p14:tracePt t="8102" x="4530725" y="6657975"/>
          <p14:tracePt t="8109" x="4476750" y="6657975"/>
          <p14:tracePt t="8118" x="4367213" y="6657975"/>
          <p14:tracePt t="8128" x="4321175" y="6657975"/>
          <p14:tracePt t="8136" x="4294188" y="6648450"/>
          <p14:tracePt t="8144" x="4257675" y="6648450"/>
          <p14:tracePt t="8151" x="4211638" y="6648450"/>
          <p14:tracePt t="8160" x="4175125" y="6648450"/>
          <p14:tracePt t="8168" x="4102100" y="6648450"/>
          <p14:tracePt t="8176" x="4075113" y="6638925"/>
          <p14:tracePt t="8183" x="4038600" y="6638925"/>
          <p14:tracePt t="8191" x="4002088" y="6638925"/>
          <p14:tracePt t="8199" x="3975100" y="6638925"/>
          <p14:tracePt t="8207" x="3938588" y="6629400"/>
          <p14:tracePt t="8215" x="3911600" y="6629400"/>
          <p14:tracePt t="8223" x="3883025" y="6629400"/>
          <p14:tracePt t="8231" x="3856038" y="6629400"/>
          <p14:tracePt t="8240" x="3829050" y="6629400"/>
          <p14:tracePt t="8250" x="3792538" y="6629400"/>
          <p14:tracePt t="8261" x="3756025" y="6629400"/>
          <p14:tracePt t="8268" x="3656013" y="6611938"/>
          <p14:tracePt t="8276" x="3600450" y="6611938"/>
          <p14:tracePt t="8287" x="3556000" y="6611938"/>
          <p14:tracePt t="8291" x="3519488" y="6611938"/>
          <p14:tracePt t="8299" x="3436938" y="6611938"/>
          <p14:tracePt t="8307" x="3390900" y="6602413"/>
          <p14:tracePt t="8315" x="3354388" y="6602413"/>
          <p14:tracePt t="8323" x="3309938" y="6592888"/>
          <p14:tracePt t="8331" x="3254375" y="6592888"/>
          <p14:tracePt t="8339" x="3208338" y="6592888"/>
          <p14:tracePt t="8347" x="3171825" y="6584950"/>
          <p14:tracePt t="8356" x="3127375" y="6584950"/>
          <p14:tracePt t="8364" x="3044825" y="6575425"/>
          <p14:tracePt t="8373" x="2998788" y="6575425"/>
          <p14:tracePt t="8380" x="2981325" y="6575425"/>
          <p14:tracePt t="8391" x="2944813" y="6575425"/>
          <p14:tracePt t="8396" x="2917825" y="6556375"/>
          <p14:tracePt t="8408" x="2881313" y="6548438"/>
          <p14:tracePt t="8415" x="2852738" y="6548438"/>
          <p14:tracePt t="8423" x="2825750" y="6538913"/>
          <p14:tracePt t="8430" x="2808288" y="6538913"/>
          <p14:tracePt t="8438" x="2762250" y="6529388"/>
          <p14:tracePt t="8446" x="2735263" y="6529388"/>
          <p14:tracePt t="8457" x="2698750" y="6519863"/>
          <p14:tracePt t="8466" x="2652713" y="6519863"/>
          <p14:tracePt t="8475" x="2625725" y="6519863"/>
          <p14:tracePt t="8481" x="2606675" y="6511925"/>
          <p14:tracePt t="8490" x="2598738" y="6511925"/>
          <p14:tracePt t="8498" x="2589213" y="6511925"/>
          <p14:tracePt t="8580" x="2635250" y="6511925"/>
          <p14:tracePt t="8586" x="2679700" y="6511925"/>
          <p14:tracePt t="8595" x="2735263" y="6511925"/>
          <p14:tracePt t="8604" x="2825750" y="6511925"/>
          <p14:tracePt t="8611" x="2971800" y="6511925"/>
          <p14:tracePt t="8618" x="3063875" y="6511925"/>
          <p14:tracePt t="8627" x="3190875" y="6511925"/>
          <p14:tracePt t="8633" x="3281363" y="6511925"/>
          <p14:tracePt t="8641" x="3427413" y="6529388"/>
          <p14:tracePt t="8649" x="3536950" y="6529388"/>
          <p14:tracePt t="8659" x="3702050" y="6538913"/>
          <p14:tracePt t="8669" x="3746500" y="6538913"/>
          <p14:tracePt t="8679" x="3846513" y="6556375"/>
          <p14:tracePt t="8685" x="3938588" y="6565900"/>
          <p14:tracePt t="8699" x="4029075" y="6565900"/>
          <p14:tracePt t="8706" x="4121150" y="6565900"/>
          <p14:tracePt t="8715" x="4202113" y="6584950"/>
          <p14:tracePt t="8723" x="4275138" y="6592888"/>
          <p14:tracePt t="8731" x="4303713" y="6592888"/>
          <p14:tracePt t="8740" x="4357688" y="6602413"/>
          <p14:tracePt t="8747" x="4403725" y="6602413"/>
          <p14:tracePt t="8755" x="4476750" y="6621463"/>
          <p14:tracePt t="8764" x="4503738" y="6621463"/>
          <p14:tracePt t="8774" x="4540250" y="6629400"/>
          <p14:tracePt t="8784" x="4557713" y="6629400"/>
          <p14:tracePt t="8787" x="4586288" y="6629400"/>
          <p14:tracePt t="8795" x="4622800" y="6629400"/>
          <p14:tracePt t="8803" x="4676775" y="6629400"/>
          <p14:tracePt t="8811" x="4730750" y="6629400"/>
          <p14:tracePt t="8819" x="4767263" y="6629400"/>
          <p14:tracePt t="8827" x="4822825" y="6629400"/>
          <p14:tracePt t="8835" x="4886325" y="6629400"/>
          <p14:tracePt t="8843" x="4959350" y="6629400"/>
          <p14:tracePt t="8851" x="5049838" y="6629400"/>
          <p14:tracePt t="8861" x="5122863" y="6629400"/>
          <p14:tracePt t="8867" x="5178425" y="6629400"/>
          <p14:tracePt t="8875" x="5251450" y="6629400"/>
          <p14:tracePt t="8891" x="5397500" y="6629400"/>
          <p14:tracePt t="8899" x="5478463" y="6621463"/>
          <p14:tracePt t="8907" x="5551488" y="6611938"/>
          <p14:tracePt t="8915" x="5643563" y="6611938"/>
          <p14:tracePt t="8923" x="5707063" y="6584950"/>
          <p14:tracePt t="8931" x="5761038" y="6584950"/>
          <p14:tracePt t="8942" x="5843588" y="6575425"/>
          <p14:tracePt t="8947" x="5880100" y="6565900"/>
          <p14:tracePt t="8955" x="5943600" y="6548438"/>
          <p14:tracePt t="8965" x="5999163" y="6538913"/>
          <p14:tracePt t="8975" x="6062663" y="6529388"/>
          <p14:tracePt t="8985" x="6208713" y="6511925"/>
          <p14:tracePt t="8993" x="6299200" y="6502400"/>
          <p14:tracePt t="9001" x="6362700" y="6502400"/>
          <p14:tracePt t="9009" x="6399213" y="6502400"/>
          <p14:tracePt t="9017" x="6445250" y="6492875"/>
          <p14:tracePt t="9025" x="6481763" y="6492875"/>
          <p14:tracePt t="9033" x="6537325" y="6492875"/>
          <p14:tracePt t="9043" x="6591300" y="6492875"/>
          <p14:tracePt t="9050" x="6637338" y="6492875"/>
          <p14:tracePt t="9060" x="6664325" y="6492875"/>
          <p14:tracePt t="9066" x="6691313" y="6492875"/>
          <p14:tracePt t="9074" x="6718300" y="6492875"/>
          <p14:tracePt t="9082" x="6737350" y="6483350"/>
          <p14:tracePt t="9090" x="6773863" y="6483350"/>
          <p14:tracePt t="9097" x="6773863" y="6475413"/>
          <p14:tracePt t="9106" x="6791325" y="6475413"/>
          <p14:tracePt t="9113" x="6810375" y="6465888"/>
          <p14:tracePt t="9123" x="6846888" y="6456363"/>
          <p14:tracePt t="9129" x="6864350" y="6429375"/>
          <p14:tracePt t="9138" x="6883400" y="6419850"/>
          <p14:tracePt t="9146" x="6910388" y="6411913"/>
          <p14:tracePt t="9154" x="6929438" y="6392863"/>
          <p14:tracePt t="9161" x="6964363" y="6375400"/>
          <p14:tracePt t="9173" x="6992938" y="6356350"/>
          <p14:tracePt t="9178" x="7019925" y="6329363"/>
          <p14:tracePt t="9185" x="7056438" y="6310313"/>
          <p14:tracePt t="9196" x="7083425" y="6292850"/>
          <p14:tracePt t="9201" x="7110413" y="6273800"/>
          <p14:tracePt t="9212" x="7138988" y="6256338"/>
          <p14:tracePt t="9222" x="7156450" y="6229350"/>
          <p14:tracePt t="9237" x="7165975" y="6219825"/>
          <p14:tracePt t="9247" x="7165975" y="6200775"/>
          <p14:tracePt t="9253" x="7165975" y="6183313"/>
          <p14:tracePt t="9263" x="7165975" y="6164263"/>
          <p14:tracePt t="9269" x="7165975" y="6146800"/>
          <p14:tracePt t="9279" x="7165975" y="6127750"/>
          <p14:tracePt t="9287" x="7156450" y="6100763"/>
          <p14:tracePt t="9297" x="7146925" y="6083300"/>
          <p14:tracePt t="9304" x="7129463" y="6064250"/>
          <p14:tracePt t="9314" x="7110413" y="6027738"/>
          <p14:tracePt t="9320" x="7083425" y="6010275"/>
          <p14:tracePt t="9331" x="7046913" y="5991225"/>
          <p14:tracePt t="9336" x="7010400" y="5964238"/>
          <p14:tracePt t="9343" x="6946900" y="5927725"/>
          <p14:tracePt t="9351" x="6883400" y="5910263"/>
          <p14:tracePt t="9360" x="6800850" y="5864225"/>
          <p14:tracePt t="9368" x="6727825" y="5854700"/>
          <p14:tracePt t="9376" x="6664325" y="5827713"/>
          <p14:tracePt t="9384" x="6581775" y="5818188"/>
          <p14:tracePt t="9391" x="6527800" y="5800725"/>
          <p14:tracePt t="9399" x="6445250" y="5791200"/>
          <p14:tracePt t="9407" x="6391275" y="5791200"/>
          <p14:tracePt t="9415" x="6335713" y="5781675"/>
          <p14:tracePt t="9423" x="6226175" y="5781675"/>
          <p14:tracePt t="9431" x="6153150" y="5781675"/>
          <p14:tracePt t="9441" x="6108700" y="5781675"/>
          <p14:tracePt t="9447" x="6026150" y="5781675"/>
          <p14:tracePt t="9456" x="5953125" y="5781675"/>
          <p14:tracePt t="9463" x="5880100" y="5781675"/>
          <p14:tracePt t="9473" x="5797550" y="5781675"/>
          <p14:tracePt t="9479" x="5724525" y="5781675"/>
          <p14:tracePt t="9487" x="5616575" y="5781675"/>
          <p14:tracePt t="9495" x="5561013" y="5781675"/>
          <p14:tracePt t="9503" x="5487988" y="5781675"/>
          <p14:tracePt t="9513" x="5434013" y="5781675"/>
          <p14:tracePt t="9520" x="5368925" y="5781675"/>
          <p14:tracePt t="9530" x="5297488" y="5781675"/>
          <p14:tracePt t="9535" x="5224463" y="5781675"/>
          <p14:tracePt t="9544" x="5132388" y="5781675"/>
          <p14:tracePt t="9553" x="5059363" y="5781675"/>
          <p14:tracePt t="9561" x="4986338" y="5781675"/>
          <p14:tracePt t="9569" x="4886325" y="5781675"/>
          <p14:tracePt t="9577" x="4813300" y="5781675"/>
          <p14:tracePt t="9585" x="4740275" y="5781675"/>
          <p14:tracePt t="9593" x="4667250" y="5781675"/>
          <p14:tracePt t="9601" x="4594225" y="5781675"/>
          <p14:tracePt t="9609" x="4513263" y="5764213"/>
          <p14:tracePt t="9617" x="4457700" y="5764213"/>
          <p14:tracePt t="9625" x="4421188" y="5764213"/>
          <p14:tracePt t="9633" x="4367213" y="5764213"/>
          <p14:tracePt t="9641" x="4275138" y="5764213"/>
          <p14:tracePt t="9649" x="4230688" y="5764213"/>
          <p14:tracePt t="9657" x="4194175" y="5764213"/>
          <p14:tracePt t="9665" x="4157663" y="5754688"/>
          <p14:tracePt t="9673" x="4129088" y="5754688"/>
          <p14:tracePt t="9683" x="4102100" y="5754688"/>
          <p14:tracePt t="9693" x="4057650" y="5754688"/>
          <p14:tracePt t="9702" x="3965575" y="5754688"/>
          <p14:tracePt t="9711" x="3929063" y="5754688"/>
          <p14:tracePt t="9717" x="3902075" y="5754688"/>
          <p14:tracePt t="9725" x="3875088" y="5754688"/>
          <p14:tracePt t="9733" x="3846513" y="5754688"/>
          <p14:tracePt t="9741" x="3819525" y="5754688"/>
          <p14:tracePt t="9749" x="3802063" y="5754688"/>
          <p14:tracePt t="9757" x="3783013" y="5754688"/>
          <p14:tracePt t="9765" x="3765550" y="5754688"/>
          <p14:tracePt t="9773" x="3756025" y="5754688"/>
          <p14:tracePt t="9783" x="3738563" y="5754688"/>
          <p14:tracePt t="9789" x="3729038" y="5754688"/>
          <p14:tracePt t="9797" x="3709988" y="5754688"/>
          <p14:tracePt t="9806" x="3683000" y="5754688"/>
          <p14:tracePt t="9814" x="3656013" y="5754688"/>
          <p14:tracePt t="9824" x="3636963" y="5754688"/>
          <p14:tracePt t="9832" x="3609975" y="5754688"/>
          <p14:tracePt t="9839" x="3582988" y="5754688"/>
          <p14:tracePt t="9847" x="3546475" y="5754688"/>
          <p14:tracePt t="9856" x="3536950" y="5754688"/>
          <p14:tracePt t="9863" x="3500438" y="5754688"/>
          <p14:tracePt t="9872" x="3473450" y="5754688"/>
          <p14:tracePt t="9879" x="3446463" y="5764213"/>
          <p14:tracePt t="9891" x="3419475" y="5764213"/>
          <p14:tracePt t="9895" x="3400425" y="5772150"/>
          <p14:tracePt t="9903" x="3382963" y="5772150"/>
          <p14:tracePt t="9911" x="3363913" y="5781675"/>
          <p14:tracePt t="9919" x="3346450" y="5781675"/>
          <p14:tracePt t="9927" x="3309938" y="5781675"/>
          <p14:tracePt t="9935" x="3281363" y="5791200"/>
          <p14:tracePt t="9945" x="3263900" y="5791200"/>
          <p14:tracePt t="9951" x="3227388" y="5808663"/>
          <p14:tracePt t="9960" x="3208338" y="5808663"/>
          <p14:tracePt t="9967" x="3171825" y="5808663"/>
          <p14:tracePt t="9975" x="3136900" y="5808663"/>
          <p14:tracePt t="9983" x="3127375" y="5808663"/>
          <p14:tracePt t="9991" x="3100388" y="5808663"/>
          <p14:tracePt t="10001" x="3081338" y="5808663"/>
          <p14:tracePt t="10007" x="3071813" y="5808663"/>
          <p14:tracePt t="10023" x="3063875" y="5808663"/>
          <p14:tracePt t="10031" x="3044825" y="5808663"/>
          <p14:tracePt t="10039" x="3035300" y="5808663"/>
          <p14:tracePt t="10047" x="3017838" y="5808663"/>
          <p14:tracePt t="10056" x="3008313" y="5818188"/>
          <p14:tracePt t="10072" x="2998788" y="5818188"/>
          <p14:tracePt t="10079" x="2990850" y="5827713"/>
          <p14:tracePt t="10087" x="2981325" y="5827713"/>
          <p14:tracePt t="10098" x="2962275" y="5837238"/>
          <p14:tracePt t="10103" x="2954338" y="5837238"/>
          <p14:tracePt t="10115" x="2944813" y="5837238"/>
          <p14:tracePt t="10119" x="2935288" y="5845175"/>
          <p14:tracePt t="10129" x="2925763" y="5845175"/>
          <p14:tracePt t="10138" x="2917825" y="5854700"/>
          <p14:tracePt t="10145" x="2908300" y="5854700"/>
          <p14:tracePt t="10153" x="2898775" y="5854700"/>
          <p14:tracePt t="10161" x="2889250" y="5864225"/>
          <p14:tracePt t="10169" x="2881313" y="5864225"/>
          <p14:tracePt t="10177" x="2881313" y="5873750"/>
          <p14:tracePt t="10185" x="2871788" y="5873750"/>
          <p14:tracePt t="10195" x="2852738" y="5881688"/>
          <p14:tracePt t="10205" x="2844800" y="5881688"/>
          <p14:tracePt t="10214" x="2817813" y="5891213"/>
          <p14:tracePt t="10224" x="2798763" y="5918200"/>
          <p14:tracePt t="10232" x="2781300" y="5927725"/>
          <p14:tracePt t="10238" x="2744788" y="5946775"/>
          <p14:tracePt t="10247" x="2725738" y="5954713"/>
          <p14:tracePt t="10254" x="2708275" y="5964238"/>
          <p14:tracePt t="10262" x="2698750" y="5983288"/>
          <p14:tracePt t="10270" x="2679700" y="5991225"/>
          <p14:tracePt t="10279" x="2671763" y="6000750"/>
          <p14:tracePt t="10286" x="2671763" y="6010275"/>
          <p14:tracePt t="10302" x="2662238" y="6027738"/>
          <p14:tracePt t="10310" x="2652713" y="6037263"/>
          <p14:tracePt t="10318" x="2643188" y="6046788"/>
          <p14:tracePt t="10326" x="2625725" y="6064250"/>
          <p14:tracePt t="10334" x="2616200" y="6073775"/>
          <p14:tracePt t="10341" x="2616200" y="6083300"/>
          <p14:tracePt t="10349" x="2606675" y="6091238"/>
          <p14:tracePt t="10357" x="2598738" y="6091238"/>
          <p14:tracePt t="10373" x="2598738" y="6100763"/>
          <p14:tracePt t="10381" x="2598738" y="6110288"/>
          <p14:tracePt t="10400" x="2589213" y="6119813"/>
          <p14:tracePt t="10428" x="2589213" y="6127750"/>
          <p14:tracePt t="10444" x="2589213" y="6137275"/>
          <p14:tracePt t="10452" x="2579688" y="6137275"/>
          <p14:tracePt t="10460" x="2579688" y="6146800"/>
          <p14:tracePt t="10491" x="2579688" y="6156325"/>
          <p14:tracePt t="10507" x="2579688" y="6164263"/>
          <p14:tracePt t="10523" x="2579688" y="6173788"/>
          <p14:tracePt t="10531" x="2579688" y="6183313"/>
          <p14:tracePt t="10547" x="2579688" y="6192838"/>
          <p14:tracePt t="10587" x="2579688" y="6200775"/>
          <p14:tracePt t="10615" x="2579688" y="6210300"/>
          <p14:tracePt t="10623" x="2579688" y="6219825"/>
          <p14:tracePt t="10655" x="2579688" y="6229350"/>
          <p14:tracePt t="10722" x="2579688" y="6237288"/>
          <p14:tracePt t="10754" x="2579688" y="6246813"/>
          <p14:tracePt t="10897" x="2579688" y="6256338"/>
          <p14:tracePt t="10921" x="2579688" y="6265863"/>
          <p14:tracePt t="10953" x="2579688" y="6273800"/>
          <p14:tracePt t="11294" x="2579688" y="6283325"/>
          <p14:tracePt t="11302" x="2570163" y="6283325"/>
          <p14:tracePt t="11325" x="2570163" y="6292850"/>
          <p14:tracePt t="11357" x="2570163" y="6302375"/>
          <p14:tracePt t="11373" x="2562225" y="6310313"/>
          <p14:tracePt t="11389" x="2562225" y="6319838"/>
          <p14:tracePt t="11397" x="2562225" y="6329363"/>
          <p14:tracePt t="11413" x="2562225" y="6338888"/>
          <p14:tracePt t="11584" x="2562225" y="6346825"/>
          <p14:tracePt t="11607" x="2562225" y="6356350"/>
          <p14:tracePt t="11639" x="2562225" y="6365875"/>
          <p14:tracePt t="11647" x="2562225" y="6375400"/>
          <p14:tracePt t="11655" x="2562225" y="6383338"/>
          <p14:tracePt t="11672" x="2562225" y="6392863"/>
          <p14:tracePt t="11679" x="2562225" y="6402388"/>
          <p14:tracePt t="11695" x="2562225" y="6411913"/>
          <p14:tracePt t="12228" x="2570163" y="6411913"/>
          <p14:tracePt t="12235" x="2579688" y="6411913"/>
          <p14:tracePt t="12244" x="2589213" y="6411913"/>
          <p14:tracePt t="12251" x="2598738" y="6411913"/>
          <p14:tracePt t="12259" x="2616200" y="6411913"/>
          <p14:tracePt t="12268" x="2635250" y="6411913"/>
          <p14:tracePt t="12276" x="2662238" y="6411913"/>
          <p14:tracePt t="12284" x="2679700" y="6411913"/>
          <p14:tracePt t="12293" x="2698750" y="6411913"/>
          <p14:tracePt t="12299" x="2716213" y="6411913"/>
          <p14:tracePt t="12307" x="2735263" y="6411913"/>
          <p14:tracePt t="12315" x="2744788" y="6411913"/>
          <p14:tracePt t="12323" x="2762250" y="6411913"/>
          <p14:tracePt t="12339" x="2771775" y="6411913"/>
          <p14:tracePt t="12356" x="2781300" y="6411913"/>
          <p14:tracePt t="12398" x="2789238" y="6411913"/>
          <p14:tracePt t="12429" x="2798763" y="6411913"/>
          <p14:tracePt t="12534" x="2789238" y="6411913"/>
          <p14:tracePt t="12541" x="2771775" y="6411913"/>
          <p14:tracePt t="12551" x="2762250" y="6411913"/>
          <p14:tracePt t="12557" x="2744788" y="6411913"/>
          <p14:tracePt t="12566" x="2725738" y="6411913"/>
          <p14:tracePt t="12574" x="2716213" y="6411913"/>
          <p14:tracePt t="12582" x="2708275" y="6411913"/>
          <p14:tracePt t="12591" x="2689225" y="6411913"/>
          <p14:tracePt t="12597" x="2679700" y="6411913"/>
          <p14:tracePt t="12606" x="2671763" y="6411913"/>
          <p14:tracePt t="12904" x="2689225" y="6411913"/>
          <p14:tracePt t="12912" x="2708275" y="6411913"/>
          <p14:tracePt t="12920" x="2735263" y="6411913"/>
          <p14:tracePt t="12928" x="2781300" y="6411913"/>
          <p14:tracePt t="12937" x="2808288" y="6402388"/>
          <p14:tracePt t="12946" x="2852738" y="6402388"/>
          <p14:tracePt t="12951" x="2889250" y="6402388"/>
          <p14:tracePt t="12961" x="2944813" y="6402388"/>
          <p14:tracePt t="12969" x="3035300" y="6402388"/>
          <p14:tracePt t="12977" x="3090863" y="6402388"/>
          <p14:tracePt t="12985" x="3144838" y="6402388"/>
          <p14:tracePt t="12993" x="3190875" y="6402388"/>
          <p14:tracePt t="13001" x="3217863" y="6402388"/>
          <p14:tracePt t="13009" x="3244850" y="6402388"/>
          <p14:tracePt t="13017" x="3281363" y="6402388"/>
          <p14:tracePt t="13025" x="3290888" y="6402388"/>
          <p14:tracePt t="13033" x="3327400" y="6402388"/>
          <p14:tracePt t="13041" x="3346450" y="6402388"/>
          <p14:tracePt t="13049" x="3363913" y="6402388"/>
          <p14:tracePt t="13057" x="3390900" y="6402388"/>
          <p14:tracePt t="13066" x="3409950" y="6402388"/>
          <p14:tracePt t="13073" x="3436938" y="6402388"/>
          <p14:tracePt t="13081" x="3463925" y="6402388"/>
          <p14:tracePt t="13089" x="3473450" y="6402388"/>
          <p14:tracePt t="13097" x="3482975" y="6402388"/>
          <p14:tracePt t="13105" x="3490913" y="6402388"/>
          <p14:tracePt t="13405" x="3500438" y="6402388"/>
          <p14:tracePt t="13411" x="3519488" y="6402388"/>
          <p14:tracePt t="13420" x="3536950" y="6402388"/>
          <p14:tracePt t="13427" x="3563938" y="6402388"/>
          <p14:tracePt t="13435" x="3600450" y="6419850"/>
          <p14:tracePt t="13443" x="3619500" y="6429375"/>
          <p14:tracePt t="13451" x="3636963" y="6429375"/>
          <p14:tracePt t="13459" x="3656013" y="6438900"/>
          <p14:tracePt t="13467" x="3665538" y="6438900"/>
          <p14:tracePt t="13526" x="3673475" y="6438900"/>
          <p14:tracePt t="13548" x="3683000" y="6438900"/>
          <p14:tracePt t="13686" x="3692525" y="6438900"/>
          <p14:tracePt t="13694" x="3702050" y="6438900"/>
          <p14:tracePt t="13702" x="3729038" y="6438900"/>
          <p14:tracePt t="13709" x="3765550" y="6419850"/>
          <p14:tracePt t="13717" x="3810000" y="6411913"/>
          <p14:tracePt t="13725" x="3856038" y="6402388"/>
          <p14:tracePt t="13733" x="3911600" y="6392863"/>
          <p14:tracePt t="13741" x="3992563" y="6375400"/>
          <p14:tracePt t="13750" x="4065588" y="6375400"/>
          <p14:tracePt t="13762" x="4102100" y="6365875"/>
          <p14:tracePt t="13770" x="4157663" y="6365875"/>
          <p14:tracePt t="13780" x="4257675" y="6356350"/>
          <p14:tracePt t="13794" x="4294188" y="6356350"/>
          <p14:tracePt t="13797" x="4330700" y="6356350"/>
          <p14:tracePt t="13813" x="4340225" y="6356350"/>
          <p14:tracePt t="13967" x="4348163" y="6356350"/>
          <p14:tracePt t="13975" x="4367213" y="6356350"/>
          <p14:tracePt t="13983" x="4394200" y="6356350"/>
          <p14:tracePt t="13991" x="4421188" y="6365875"/>
          <p14:tracePt t="13999" x="4467225" y="6365875"/>
          <p14:tracePt t="14008" x="4521200" y="6375400"/>
          <p14:tracePt t="14015" x="4586288" y="6392863"/>
          <p14:tracePt t="14023" x="4659313" y="6392863"/>
          <p14:tracePt t="14031" x="4749800" y="6402388"/>
          <p14:tracePt t="14040" x="4813300" y="6411913"/>
          <p14:tracePt t="14047" x="4886325" y="6411913"/>
          <p14:tracePt t="14056" x="4913313" y="6411913"/>
          <p14:tracePt t="14063" x="4941888" y="6411913"/>
          <p14:tracePt t="14186" x="4932363" y="6411913"/>
          <p14:tracePt t="14202" x="4922838" y="6411913"/>
          <p14:tracePt t="14218" x="4913313" y="6411913"/>
          <p14:tracePt t="14314" x="4922838" y="6411913"/>
          <p14:tracePt t="14323" x="4922838" y="6419850"/>
          <p14:tracePt t="14330" x="4941888" y="6419850"/>
          <p14:tracePt t="14340" x="4949825" y="6429375"/>
          <p14:tracePt t="14345" x="4978400" y="6438900"/>
          <p14:tracePt t="14353" x="4995863" y="6446838"/>
          <p14:tracePt t="14361" x="5022850" y="6456363"/>
          <p14:tracePt t="14372" x="5059363" y="6465888"/>
          <p14:tracePt t="14377" x="5086350" y="6475413"/>
          <p14:tracePt t="14388" x="5095875" y="6483350"/>
          <p14:tracePt t="14395" x="5114925" y="6483350"/>
          <p14:tracePt t="14403" x="5122863" y="6492875"/>
          <p14:tracePt t="14419" x="5132388" y="6492875"/>
          <p14:tracePt t="14437" x="5141913" y="6502400"/>
          <p14:tracePt t="14693" x="5141913" y="6511925"/>
          <p14:tracePt t="14709" x="5141913" y="6519863"/>
          <p14:tracePt t="14741" x="5141913" y="6529388"/>
          <p14:tracePt t="14766" x="5141913" y="6538913"/>
          <p14:tracePt t="14798" x="5159375" y="6538913"/>
          <p14:tracePt t="14808" x="5178425" y="6538913"/>
          <p14:tracePt t="14814" x="5205413" y="6548438"/>
          <p14:tracePt t="14825" x="5232400" y="6548438"/>
          <p14:tracePt t="14830" x="5305425" y="6548438"/>
          <p14:tracePt t="14839" x="5414963" y="6548438"/>
          <p14:tracePt t="14846" x="5543550" y="6548438"/>
          <p14:tracePt t="14853" x="5670550" y="6565900"/>
          <p14:tracePt t="14861" x="5797550" y="6565900"/>
          <p14:tracePt t="14869" x="5907088" y="6565900"/>
          <p14:tracePt t="14877" x="6053138" y="6565900"/>
          <p14:tracePt t="14885" x="6254750" y="6565900"/>
          <p14:tracePt t="14893" x="6381750" y="6556375"/>
          <p14:tracePt t="14901" x="6491288" y="6556375"/>
          <p14:tracePt t="14909" x="6618288" y="6548438"/>
          <p14:tracePt t="14920" x="6737350" y="6519863"/>
          <p14:tracePt t="14926" x="6846888" y="6502400"/>
          <p14:tracePt t="14939" x="6937375" y="6475413"/>
          <p14:tracePt t="14942" x="7037388" y="6446838"/>
          <p14:tracePt t="14954" x="7083425" y="6429375"/>
          <p14:tracePt t="14959" x="7129463" y="6411913"/>
          <p14:tracePt t="14968" x="7156450" y="6392863"/>
          <p14:tracePt t="14975" x="7175500" y="6375400"/>
          <p14:tracePt t="14983" x="7183438" y="6356350"/>
          <p14:tracePt t="14991" x="7183438" y="6338888"/>
          <p14:tracePt t="14999" x="7192963" y="6310313"/>
          <p14:tracePt t="15007" x="7192963" y="6283325"/>
          <p14:tracePt t="15016" x="7192963" y="6246813"/>
          <p14:tracePt t="15025" x="7192963" y="6210300"/>
          <p14:tracePt t="15032" x="7183438" y="6156325"/>
          <p14:tracePt t="15041" x="7165975" y="6091238"/>
          <p14:tracePt t="15048" x="7146925" y="6046788"/>
          <p14:tracePt t="15057" x="7119938" y="5964238"/>
          <p14:tracePt t="15064" x="7102475" y="5937250"/>
          <p14:tracePt t="15074" x="7083425" y="5918200"/>
          <p14:tracePt t="15079" x="7073900" y="5900738"/>
          <p14:tracePt t="15087" x="7037388" y="5891213"/>
          <p14:tracePt t="15096" x="7000875" y="5881688"/>
          <p14:tracePt t="15104" x="6964363" y="5873750"/>
          <p14:tracePt t="15112" x="6937375" y="5854700"/>
          <p14:tracePt t="15120" x="6910388" y="5854700"/>
          <p14:tracePt t="15128" x="6837363" y="5845175"/>
          <p14:tracePt t="15135" x="6800850" y="5845175"/>
          <p14:tracePt t="15144" x="6673850" y="5845175"/>
          <p14:tracePt t="15151" x="6508750" y="5845175"/>
          <p14:tracePt t="15159" x="6345238" y="5845175"/>
          <p14:tracePt t="15168" x="6126163" y="5845175"/>
          <p14:tracePt t="15176" x="5943600" y="5845175"/>
          <p14:tracePt t="15184" x="5743575" y="5845175"/>
          <p14:tracePt t="15193" x="5441950" y="5845175"/>
          <p14:tracePt t="15202" x="5260975" y="5845175"/>
          <p14:tracePt t="15208" x="4905375" y="5845175"/>
          <p14:tracePt t="15216" x="4676775" y="5845175"/>
          <p14:tracePt t="15226" x="4448175" y="5845175"/>
          <p14:tracePt t="15232" x="4284663" y="5854700"/>
          <p14:tracePt t="15243" x="4038600" y="5854700"/>
          <p14:tracePt t="15247" x="3856038" y="5854700"/>
          <p14:tracePt t="15258" x="3692525" y="5854700"/>
          <p14:tracePt t="15266" x="3490913" y="5854700"/>
          <p14:tracePt t="15273" x="3336925" y="5854700"/>
          <p14:tracePt t="15281" x="3154363" y="5854700"/>
          <p14:tracePt t="15292" x="2925763" y="5854700"/>
          <p14:tracePt t="15298" x="2781300" y="5854700"/>
          <p14:tracePt t="15308" x="2625725" y="5854700"/>
          <p14:tracePt t="15316" x="2533650" y="5854700"/>
          <p14:tracePt t="15326" x="2389188" y="5854700"/>
          <p14:tracePt t="15333" x="2343150" y="5854700"/>
          <p14:tracePt t="15341" x="2279650" y="5854700"/>
          <p14:tracePt t="15349" x="2197100" y="5854700"/>
          <p14:tracePt t="15357" x="2143125" y="5854700"/>
          <p14:tracePt t="15365" x="2070100" y="5854700"/>
          <p14:tracePt t="15373" x="2041525" y="5854700"/>
          <p14:tracePt t="15381" x="1997075" y="5854700"/>
          <p14:tracePt t="15389" x="1968500" y="5854700"/>
          <p14:tracePt t="15397" x="1960563" y="5854700"/>
          <p14:tracePt t="15405" x="1941513" y="5854700"/>
          <p14:tracePt t="15469" x="1931988" y="5854700"/>
          <p14:tracePt t="15484" x="1924050" y="5864225"/>
          <p14:tracePt t="15490" x="1914525" y="5864225"/>
          <p14:tracePt t="15500" x="1905000" y="5873750"/>
          <p14:tracePt t="15510" x="1905000" y="5881688"/>
          <p14:tracePt t="15515" x="1895475" y="5891213"/>
          <p14:tracePt t="15525" x="1878013" y="5900738"/>
          <p14:tracePt t="15535" x="1878013" y="5918200"/>
          <p14:tracePt t="15541" x="1878013" y="5927725"/>
          <p14:tracePt t="15551" x="1868488" y="5946775"/>
          <p14:tracePt t="15559" x="1860550" y="5964238"/>
          <p14:tracePt t="15567" x="1851025" y="5991225"/>
          <p14:tracePt t="15575" x="1841500" y="6010275"/>
          <p14:tracePt t="15583" x="1841500" y="6018213"/>
          <p14:tracePt t="15592" x="1841500" y="6037263"/>
          <p14:tracePt t="15599" x="1831975" y="6046788"/>
          <p14:tracePt t="15615" x="1831975" y="6054725"/>
          <p14:tracePt t="15623" x="1831975" y="6064250"/>
          <p14:tracePt t="15640" x="1831975" y="6073775"/>
          <p14:tracePt t="15845" x="1831975" y="6054725"/>
          <p14:tracePt t="15854" x="1831975" y="6037263"/>
          <p14:tracePt t="15861" x="1841500" y="5964238"/>
          <p14:tracePt t="15870" x="1841500" y="5937250"/>
          <p14:tracePt t="15878" x="1841500" y="5918200"/>
          <p14:tracePt t="15886" x="1841500" y="5910263"/>
          <p14:tracePt t="15901" x="1831975" y="5927725"/>
          <p14:tracePt t="15909" x="1831975" y="5964238"/>
          <p14:tracePt t="16088" x="1895475" y="5954713"/>
          <p14:tracePt t="16095" x="1905000" y="5900738"/>
          <p14:tracePt t="16103" x="1931988" y="5854700"/>
          <p14:tracePt t="16111" x="1951038" y="5845175"/>
          <p14:tracePt t="16119" x="1978025" y="5845175"/>
          <p14:tracePt t="16127" x="1997075" y="5864225"/>
          <p14:tracePt t="16135" x="2005013" y="5873750"/>
          <p14:tracePt t="16143" x="2005013" y="5881688"/>
          <p14:tracePt t="16159" x="1997075" y="5864225"/>
          <p14:tracePt t="16167" x="1987550" y="5845175"/>
          <p14:tracePt t="16175" x="1968500" y="5800725"/>
          <p14:tracePt t="16183" x="1960563" y="5781675"/>
          <p14:tracePt t="16191" x="1924050" y="5754688"/>
          <p14:tracePt t="16199" x="1914525" y="5718175"/>
          <p14:tracePt t="16207" x="1905000" y="5681663"/>
          <p14:tracePt t="16215" x="1878013" y="5599113"/>
          <p14:tracePt t="16223" x="1851025" y="5518150"/>
          <p14:tracePt t="16232" x="1824038" y="5445125"/>
          <p14:tracePt t="16240" x="1814513" y="5362575"/>
          <p14:tracePt t="16247" x="1787525" y="5289550"/>
          <p14:tracePt t="16257" x="1787525" y="5216525"/>
          <p14:tracePt t="16263" x="1778000" y="5170488"/>
          <p14:tracePt t="16273" x="1778000" y="5097463"/>
          <p14:tracePt t="16279" x="1758950" y="5016500"/>
          <p14:tracePt t="16287" x="1758950" y="4924425"/>
          <p14:tracePt t="16295" x="1758950" y="4741863"/>
          <p14:tracePt t="16303" x="1758950" y="4668838"/>
          <p14:tracePt t="16311" x="1751013" y="4559300"/>
          <p14:tracePt t="16319" x="1722438" y="4432300"/>
          <p14:tracePt t="16329" x="1695450" y="4332288"/>
          <p14:tracePt t="16335" x="1649413" y="4249738"/>
          <p14:tracePt t="16347" x="1612900" y="4203700"/>
          <p14:tracePt t="16356" x="1568450" y="4140200"/>
          <p14:tracePt t="16366" x="1504950" y="4103688"/>
          <p14:tracePt t="16375" x="1439863" y="4067175"/>
          <p14:tracePt t="16382" x="1376363" y="4040188"/>
          <p14:tracePt t="16389" x="1312863" y="4021138"/>
          <p14:tracePt t="16397" x="1258888" y="4021138"/>
          <p14:tracePt t="16404" x="1212850" y="4030663"/>
          <p14:tracePt t="16628" x="1203325" y="3994150"/>
          <p14:tracePt t="16635" x="1185863" y="3948113"/>
          <p14:tracePt t="16641" x="1157288" y="3867150"/>
          <p14:tracePt t="16651" x="1149350" y="3757613"/>
          <p14:tracePt t="16657" x="1149350" y="3684588"/>
          <p14:tracePt t="16667" x="1149350" y="3575050"/>
          <p14:tracePt t="16675" x="1149350" y="3446463"/>
          <p14:tracePt t="16684" x="1176338" y="3292475"/>
          <p14:tracePt t="16694" x="1239838" y="2982913"/>
          <p14:tracePt t="16704" x="1293813" y="2690813"/>
          <p14:tracePt t="16714" x="1293813" y="2671763"/>
          <p14:tracePt t="16720" x="1330325" y="2571750"/>
          <p14:tracePt t="16728" x="1395413" y="2416175"/>
          <p14:tracePt t="16736" x="1431925" y="2325688"/>
          <p14:tracePt t="16743" x="1512888" y="2170113"/>
          <p14:tracePt t="16752" x="1568450" y="2033588"/>
          <p14:tracePt t="16760" x="1612900" y="1887538"/>
          <p14:tracePt t="16768" x="1641475" y="1741488"/>
          <p14:tracePt t="16775" x="1658938" y="1660525"/>
          <p14:tracePt t="16783" x="1668463" y="1458913"/>
          <p14:tracePt t="16791" x="1668463" y="1331913"/>
          <p14:tracePt t="16803" x="1668463" y="1222375"/>
          <p14:tracePt t="16811" x="1668463" y="1003300"/>
          <p14:tracePt t="16819" x="1668463" y="839788"/>
          <p14:tracePt t="16827" x="1668463" y="784225"/>
          <p14:tracePt t="16835" x="1649413" y="620713"/>
          <p14:tracePt t="16843" x="1622425" y="519113"/>
          <p14:tracePt t="16851" x="1585913" y="438150"/>
          <p14:tracePt t="16859" x="1576388" y="411163"/>
          <p14:tracePt t="16867" x="1568450" y="401638"/>
          <p14:tracePt t="16891" x="1568450" y="392113"/>
          <p14:tracePt t="16893" x="1558925" y="382588"/>
          <p14:tracePt t="16900" x="1558925" y="365125"/>
          <p14:tracePt t="16907" x="1549400" y="365125"/>
          <p14:tracePt t="16915" x="1549400" y="346075"/>
          <p14:tracePt t="16933" x="1541463" y="338138"/>
          <p14:tracePt t="16939" x="1541463" y="328613"/>
          <p14:tracePt t="16949" x="1531938" y="328613"/>
          <p14:tracePt t="16956" x="1522413" y="319088"/>
          <p14:tracePt t="16965" x="1522413" y="309563"/>
          <p14:tracePt t="16974" x="1504950" y="301625"/>
          <p14:tracePt t="16982" x="1504950" y="292100"/>
          <p14:tracePt t="16991" x="1485900" y="273050"/>
          <p14:tracePt t="16998" x="1476375" y="255588"/>
          <p14:tracePt t="17008" x="1468438" y="246063"/>
          <p14:tracePt t="17014" x="1449388" y="236538"/>
          <p14:tracePt t="17023" x="1439863" y="228600"/>
          <p14:tracePt t="17038" x="1431925" y="228600"/>
          <p14:tracePt t="17045" x="1422400" y="219075"/>
          <p14:tracePt t="17075" x="1412875" y="219075"/>
          <p14:tracePt t="17135" x="1403350" y="219075"/>
          <p14:tracePt t="17141" x="1395413" y="219075"/>
          <p14:tracePt t="17149" x="1385888" y="219075"/>
          <p14:tracePt t="17159" x="1376363" y="246063"/>
          <p14:tracePt t="17165" x="1366838" y="292100"/>
          <p14:tracePt t="17175" x="1349375" y="319088"/>
          <p14:tracePt t="17181" x="1339850" y="365125"/>
          <p14:tracePt t="17189" x="1312863" y="392113"/>
          <p14:tracePt t="17198" x="1303338" y="438150"/>
          <p14:tracePt t="17207" x="1276350" y="465138"/>
          <p14:tracePt t="17216" x="1249363" y="528638"/>
          <p14:tracePt t="17224" x="1239838" y="547688"/>
          <p14:tracePt t="17231" x="1222375" y="584200"/>
          <p14:tracePt t="17241" x="1212850" y="611188"/>
          <p14:tracePt t="17248" x="1203325" y="638175"/>
          <p14:tracePt t="17256" x="1193800" y="657225"/>
          <p14:tracePt t="17263" x="1166813" y="693738"/>
          <p14:tracePt t="17273" x="1157288" y="711200"/>
          <p14:tracePt t="17279" x="1149350" y="720725"/>
          <p14:tracePt t="17295" x="1149350" y="730250"/>
          <p14:tracePt t="17384" x="1139825" y="730250"/>
          <p14:tracePt t="17400" x="1139825" y="738188"/>
          <p14:tracePt t="17408" x="1130300" y="738188"/>
          <p14:tracePt t="17415" x="1120775" y="738188"/>
          <p14:tracePt t="17424" x="1103313" y="738188"/>
          <p14:tracePt t="17432" x="1093788" y="738188"/>
          <p14:tracePt t="17448" x="1076325" y="738188"/>
          <p14:tracePt t="17457" x="1057275" y="738188"/>
          <p14:tracePt t="17466" x="1039813" y="738188"/>
          <p14:tracePt t="17476" x="1039813" y="730250"/>
          <p14:tracePt t="17484" x="1030288" y="730250"/>
          <p14:tracePt t="17500" x="1030288" y="720725"/>
          <p14:tracePt t="17538" x="1020763" y="720725"/>
          <p14:tracePt t="17761" x="1030288" y="720725"/>
          <p14:tracePt t="17772" x="1030288" y="711200"/>
          <p14:tracePt t="17783" x="1039813" y="711200"/>
          <p14:tracePt t="17799" x="1039813" y="701675"/>
          <p14:tracePt t="17814" x="1047750" y="701675"/>
          <p14:tracePt t="17911" x="1047750" y="693738"/>
          <p14:tracePt t="17947" x="1047750" y="684213"/>
          <p14:tracePt t="17963" x="1057275" y="684213"/>
          <p14:tracePt t="17991" x="1057275" y="674688"/>
          <p14:tracePt t="18412" x="1057275" y="665163"/>
          <p14:tracePt t="18560" x="1066800" y="665163"/>
          <p14:tracePt t="18570" x="1093788" y="665163"/>
          <p14:tracePt t="18578" x="1120775" y="665163"/>
          <p14:tracePt t="18584" x="1149350" y="665163"/>
          <p14:tracePt t="18592" x="1249363" y="665163"/>
          <p14:tracePt t="18599" x="1303338" y="665163"/>
          <p14:tracePt t="18607" x="1385888" y="665163"/>
          <p14:tracePt t="18615" x="1439863" y="665163"/>
          <p14:tracePt t="18625" x="1495425" y="665163"/>
          <p14:tracePt t="18632" x="1568450" y="665163"/>
          <p14:tracePt t="18642" x="1622425" y="665163"/>
          <p14:tracePt t="18647" x="1668463" y="665163"/>
          <p14:tracePt t="18657" x="1722438" y="665163"/>
          <p14:tracePt t="18663" x="1751013" y="665163"/>
          <p14:tracePt t="18677" x="1768475" y="665163"/>
          <p14:tracePt t="18685" x="1778000" y="665163"/>
          <p14:tracePt t="18693" x="1787525" y="665163"/>
          <p14:tracePt t="18746" x="1795463" y="665163"/>
          <p14:tracePt t="18753" x="1804988" y="665163"/>
          <p14:tracePt t="18763" x="1824038" y="665163"/>
          <p14:tracePt t="18773" x="1841500" y="657225"/>
          <p14:tracePt t="18781" x="1851025" y="657225"/>
          <p14:tracePt t="18790" x="1868488" y="657225"/>
          <p14:tracePt t="18797" x="1878013" y="657225"/>
          <p14:tracePt t="18838" x="1887538" y="657225"/>
          <p14:tracePt t="18862" x="1895475" y="657225"/>
          <p14:tracePt t="18870" x="1905000" y="657225"/>
          <p14:tracePt t="18900" x="1914525" y="657225"/>
          <p14:tracePt t="18923" x="1924050" y="657225"/>
          <p14:tracePt t="18939" x="1931988" y="657225"/>
          <p14:tracePt t="19544" x="1924050" y="693738"/>
          <p14:tracePt t="19552" x="1914525" y="720725"/>
          <p14:tracePt t="19560" x="1895475" y="747713"/>
          <p14:tracePt t="19568" x="1878013" y="793750"/>
          <p14:tracePt t="19576" x="1851025" y="857250"/>
          <p14:tracePt t="19584" x="1824038" y="903288"/>
          <p14:tracePt t="19592" x="1768475" y="1003300"/>
          <p14:tracePt t="19600" x="1751013" y="1049338"/>
          <p14:tracePt t="19609" x="1722438" y="1112838"/>
          <p14:tracePt t="19616" x="1685925" y="1176338"/>
          <p14:tracePt t="19623" x="1641475" y="1268413"/>
          <p14:tracePt t="19631" x="1604963" y="1349375"/>
          <p14:tracePt t="19640" x="1576388" y="1412875"/>
          <p14:tracePt t="19647" x="1531938" y="1514475"/>
          <p14:tracePt t="19655" x="1495425" y="1604963"/>
          <p14:tracePt t="19663" x="1431925" y="1778000"/>
          <p14:tracePt t="19672" x="1403350" y="1870075"/>
          <p14:tracePt t="19679" x="1366838" y="1970088"/>
          <p14:tracePt t="19688" x="1339850" y="2052638"/>
          <p14:tracePt t="19695" x="1312863" y="2125663"/>
          <p14:tracePt t="19703" x="1285875" y="2206625"/>
          <p14:tracePt t="19713" x="1258888" y="2252663"/>
          <p14:tracePt t="19724" x="1239838" y="2316163"/>
          <p14:tracePt t="19732" x="1212850" y="2362200"/>
          <p14:tracePt t="19741" x="1203325" y="2416175"/>
          <p14:tracePt t="19748" x="1185863" y="2452688"/>
          <p14:tracePt t="19758" x="1157288" y="2517775"/>
          <p14:tracePt t="19764" x="1149350" y="2562225"/>
          <p14:tracePt t="19774" x="1139825" y="2589213"/>
          <p14:tracePt t="19779" x="1130300" y="2608263"/>
          <p14:tracePt t="19790" x="1120775" y="2625725"/>
          <p14:tracePt t="19795" x="1120775" y="2644775"/>
          <p14:tracePt t="19813" x="1112838" y="2654300"/>
          <p14:tracePt t="19825" x="1112838" y="2671763"/>
          <p14:tracePt t="19833" x="1103313" y="2671763"/>
          <p14:tracePt t="19841" x="1093788" y="2681288"/>
          <p14:tracePt t="19849" x="1093788" y="2690813"/>
          <p14:tracePt t="19857" x="1084263" y="2698750"/>
          <p14:tracePt t="19874" x="1076325" y="2708275"/>
          <p14:tracePt t="19882" x="1076325" y="2717800"/>
          <p14:tracePt t="19891" x="1066800" y="2717800"/>
          <p14:tracePt t="19897" x="1057275" y="2717800"/>
          <p14:tracePt t="19905" x="1047750" y="2727325"/>
          <p14:tracePt t="19913" x="1039813" y="2727325"/>
          <p14:tracePt t="19923" x="1030288" y="2727325"/>
          <p14:tracePt t="19941" x="1020763" y="2727325"/>
          <p14:tracePt t="19949" x="1011238" y="2727325"/>
          <p14:tracePt t="19957" x="1003300" y="2727325"/>
          <p14:tracePt t="19965" x="993775" y="2727325"/>
          <p14:tracePt t="19973" x="984250" y="2717800"/>
          <p14:tracePt t="19981" x="974725" y="2708275"/>
          <p14:tracePt t="19990" x="966788" y="2698750"/>
          <p14:tracePt t="19997" x="957263" y="2681288"/>
          <p14:tracePt t="20005" x="957263" y="2671763"/>
          <p14:tracePt t="20013" x="957263" y="2654300"/>
          <p14:tracePt t="20022" x="947738" y="2635250"/>
          <p14:tracePt t="20029" x="947738" y="2617788"/>
          <p14:tracePt t="20038" x="947738" y="2598738"/>
          <p14:tracePt t="20046" x="947738" y="2581275"/>
          <p14:tracePt t="20054" x="947738" y="2571750"/>
          <p14:tracePt t="20062" x="947738" y="2562225"/>
          <p14:tracePt t="20074" x="947738" y="2544763"/>
          <p14:tracePt t="20088" x="957263" y="2525713"/>
          <p14:tracePt t="20094" x="984250" y="2489200"/>
          <p14:tracePt t="20103" x="993775" y="2471738"/>
          <p14:tracePt t="20112" x="1011238" y="2444750"/>
          <p14:tracePt t="20119" x="1030288" y="2425700"/>
          <p14:tracePt t="20128" x="1039813" y="2408238"/>
          <p14:tracePt t="20136" x="1039813" y="2398713"/>
          <p14:tracePt t="20144" x="1047750" y="2389188"/>
          <p14:tracePt t="20152" x="1057275" y="2379663"/>
          <p14:tracePt t="20167" x="1057275" y="2371725"/>
          <p14:tracePt t="20175" x="1057275" y="2362200"/>
          <p14:tracePt t="20207" x="1057275" y="2352675"/>
          <p14:tracePt t="20231" x="1057275" y="2343150"/>
          <p14:tracePt t="20349" x="1084263" y="2343150"/>
          <p14:tracePt t="20357" x="1112838" y="2343150"/>
          <p14:tracePt t="20365" x="1149350" y="2343150"/>
          <p14:tracePt t="20373" x="1193800" y="2343150"/>
          <p14:tracePt t="20381" x="1266825" y="2343150"/>
          <p14:tracePt t="20392" x="1358900" y="2362200"/>
          <p14:tracePt t="20404" x="1439863" y="2371725"/>
          <p14:tracePt t="20409" x="1549400" y="2379663"/>
          <p14:tracePt t="20418" x="1622425" y="2398713"/>
          <p14:tracePt t="20425" x="1714500" y="2398713"/>
          <p14:tracePt t="20435" x="1778000" y="2408238"/>
          <p14:tracePt t="20445" x="1905000" y="2425700"/>
          <p14:tracePt t="20453" x="1951038" y="2425700"/>
          <p14:tracePt t="20461" x="1987550" y="2425700"/>
          <p14:tracePt t="20469" x="2005013" y="2425700"/>
          <p14:tracePt t="20477" x="2024063" y="2435225"/>
          <p14:tracePt t="20847" x="2014538" y="2435225"/>
          <p14:tracePt t="21105" x="2005013" y="2452688"/>
          <p14:tracePt t="21113" x="1997075" y="2481263"/>
          <p14:tracePt t="21122" x="1978025" y="2525713"/>
          <p14:tracePt t="21129" x="1951038" y="2598738"/>
          <p14:tracePt t="21138" x="1924050" y="2662238"/>
          <p14:tracePt t="21145" x="1905000" y="2744788"/>
          <p14:tracePt t="21153" x="1878013" y="2817813"/>
          <p14:tracePt t="21161" x="1831975" y="2954338"/>
          <p14:tracePt t="21169" x="1804988" y="3046413"/>
          <p14:tracePt t="21177" x="1787525" y="3109913"/>
          <p14:tracePt t="21185" x="1778000" y="3182938"/>
          <p14:tracePt t="21193" x="1751013" y="3265488"/>
          <p14:tracePt t="21203" x="1751013" y="3355975"/>
          <p14:tracePt t="21211" x="1741488" y="3446463"/>
          <p14:tracePt t="21219" x="1722438" y="3529013"/>
          <p14:tracePt t="21228" x="1722438" y="3602038"/>
          <p14:tracePt t="21238" x="1714500" y="3675063"/>
          <p14:tracePt t="21244" x="1704975" y="3721100"/>
          <p14:tracePt t="21255" x="1685925" y="3794125"/>
          <p14:tracePt t="21260" x="1677988" y="3875088"/>
          <p14:tracePt t="21274" x="1668463" y="3930650"/>
          <p14:tracePt t="21279" x="1641475" y="3994150"/>
          <p14:tracePt t="21288" x="1631950" y="4057650"/>
          <p14:tracePt t="21296" x="1604963" y="4130675"/>
          <p14:tracePt t="21303" x="1595438" y="4167188"/>
          <p14:tracePt t="21311" x="1568450" y="4203700"/>
          <p14:tracePt t="21319" x="1558925" y="4240213"/>
          <p14:tracePt t="21328" x="1549400" y="4268788"/>
          <p14:tracePt t="21338" x="1531938" y="4313238"/>
          <p14:tracePt t="21344" x="1522413" y="4340225"/>
          <p14:tracePt t="21355" x="1495425" y="4386263"/>
          <p14:tracePt t="21360" x="1485900" y="4405313"/>
          <p14:tracePt t="21370" x="1476375" y="4422775"/>
          <p14:tracePt t="21375" x="1468438" y="4441825"/>
          <p14:tracePt t="21383" x="1449388" y="4449763"/>
          <p14:tracePt t="21391" x="1431925" y="4468813"/>
          <p14:tracePt t="21399" x="1412875" y="4478338"/>
          <p14:tracePt t="21407" x="1395413" y="4486275"/>
          <p14:tracePt t="21415" x="1376363" y="4495800"/>
          <p14:tracePt t="21423" x="1358900" y="4505325"/>
          <p14:tracePt t="21431" x="1330325" y="4505325"/>
          <p14:tracePt t="21440" x="1312863" y="4505325"/>
          <p14:tracePt t="21448" x="1293813" y="4505325"/>
          <p14:tracePt t="21457" x="1258888" y="4505325"/>
          <p14:tracePt t="21471" x="1249363" y="4505325"/>
          <p14:tracePt t="21475" x="1230313" y="4505325"/>
          <p14:tracePt t="21485" x="1212850" y="4505325"/>
          <p14:tracePt t="21491" x="1193800" y="4495800"/>
          <p14:tracePt t="21501" x="1157288" y="4486275"/>
          <p14:tracePt t="21509" x="1130300" y="4468813"/>
          <p14:tracePt t="21517" x="1112838" y="4449763"/>
          <p14:tracePt t="21525" x="1076325" y="4432300"/>
          <p14:tracePt t="21533" x="1057275" y="4405313"/>
          <p14:tracePt t="21541" x="1039813" y="4395788"/>
          <p14:tracePt t="21549" x="1020763" y="4376738"/>
          <p14:tracePt t="21557" x="1011238" y="4368800"/>
          <p14:tracePt t="21565" x="1003300" y="4368800"/>
          <p14:tracePt t="21573" x="1003300" y="4359275"/>
          <p14:tracePt t="21629" x="1003300" y="4349750"/>
          <p14:tracePt t="21638" x="1003300" y="4340225"/>
          <p14:tracePt t="21645" x="1003300" y="4322763"/>
          <p14:tracePt t="21653" x="1003300" y="4313238"/>
          <p14:tracePt t="21663" x="1003300" y="4303713"/>
          <p14:tracePt t="21681" x="1003300" y="4295775"/>
          <p14:tracePt t="21690" x="1003300" y="4286250"/>
          <p14:tracePt t="21697" x="1003300" y="4276725"/>
          <p14:tracePt t="21706" x="1003300" y="4259263"/>
          <p14:tracePt t="21714" x="1003300" y="4249738"/>
          <p14:tracePt t="21724" x="1011238" y="4240213"/>
          <p14:tracePt t="21738" x="1011238" y="4222750"/>
          <p14:tracePt t="21745" x="1011238" y="4213225"/>
          <p14:tracePt t="21753" x="1020763" y="4195763"/>
          <p14:tracePt t="21763" x="1020763" y="4186238"/>
          <p14:tracePt t="21769" x="1020763" y="4167188"/>
          <p14:tracePt t="21779" x="1020763" y="4159250"/>
          <p14:tracePt t="21795" x="1020763" y="4149725"/>
          <p14:tracePt t="21803" x="1020763" y="4140200"/>
          <p14:tracePt t="21811" x="1020763" y="4130675"/>
          <p14:tracePt t="21819" x="1020763" y="4122738"/>
          <p14:tracePt t="21836" x="1020763" y="4113213"/>
          <p14:tracePt t="21879" x="1020763" y="4103688"/>
          <p14:tracePt t="21912" x="1020763" y="4094163"/>
          <p14:tracePt t="21928" x="1020763" y="4086225"/>
          <p14:tracePt t="21951" x="1020763" y="4076700"/>
          <p14:tracePt t="21975" x="1020763" y="4067175"/>
          <p14:tracePt t="21991" x="1011238" y="4067175"/>
          <p14:tracePt t="22257" x="1011238" y="4057650"/>
          <p14:tracePt t="22628" x="1039813" y="4057650"/>
          <p14:tracePt t="22637" x="1066800" y="4057650"/>
          <p14:tracePt t="22643" x="1112838" y="4057650"/>
          <p14:tracePt t="22653" x="1185863" y="4057650"/>
          <p14:tracePt t="22661" x="1258888" y="4076700"/>
          <p14:tracePt t="22670" x="1339850" y="4076700"/>
          <p14:tracePt t="22677" x="1431925" y="4076700"/>
          <p14:tracePt t="22685" x="1558925" y="4076700"/>
          <p14:tracePt t="22693" x="1649413" y="4076700"/>
          <p14:tracePt t="22701" x="1704975" y="4076700"/>
          <p14:tracePt t="22709" x="1814513" y="4076700"/>
          <p14:tracePt t="22717" x="1868488" y="4076700"/>
          <p14:tracePt t="22725" x="1924050" y="4076700"/>
          <p14:tracePt t="22733" x="1968500" y="4076700"/>
          <p14:tracePt t="22741" x="1997075" y="4076700"/>
          <p14:tracePt t="22749" x="2024063" y="4076700"/>
          <p14:tracePt t="22757" x="2033588" y="4076700"/>
          <p14:tracePt t="23201" x="2041525" y="4076700"/>
          <p14:tracePt t="23209" x="2051050" y="4076700"/>
          <p14:tracePt t="23217" x="2070100" y="4076700"/>
          <p14:tracePt t="23225" x="2097088" y="4076700"/>
          <p14:tracePt t="23233" x="2124075" y="4086225"/>
          <p14:tracePt t="23241" x="2160588" y="4130675"/>
          <p14:tracePt t="23249" x="2160588" y="4186238"/>
          <p14:tracePt t="23408" x="2170113" y="4167188"/>
          <p14:tracePt t="23414" x="2197100" y="4130675"/>
          <p14:tracePt t="23424" x="2206625" y="4113213"/>
          <p14:tracePt t="23430" x="2214563" y="4094163"/>
          <p14:tracePt t="23438" x="2214563" y="4086225"/>
          <p14:tracePt t="23445" x="2214563" y="4076700"/>
          <p14:tracePt t="23461" x="2197100" y="4076700"/>
          <p14:tracePt t="23469" x="2160588" y="4076700"/>
          <p14:tracePt t="23478" x="2143125" y="4076700"/>
          <p14:tracePt t="23488" x="2106613" y="4076700"/>
          <p14:tracePt t="23496" x="2087563" y="4076700"/>
          <p14:tracePt t="23504" x="2070100" y="4076700"/>
          <p14:tracePt t="23511" x="2041525" y="4076700"/>
          <p14:tracePt t="23519" x="1997075" y="4076700"/>
          <p14:tracePt t="23527" x="1968500" y="4076700"/>
          <p14:tracePt t="23535" x="1941513" y="4076700"/>
          <p14:tracePt t="23543" x="1924050" y="4076700"/>
          <p14:tracePt t="23551" x="1905000" y="4076700"/>
          <p14:tracePt t="23559" x="1887538" y="4076700"/>
          <p14:tracePt t="23567" x="1868488" y="4076700"/>
          <p14:tracePt t="23575" x="1851025" y="4076700"/>
          <p14:tracePt t="23591" x="1831975" y="4076700"/>
          <p14:tracePt t="23599" x="1814513" y="4076700"/>
          <p14:tracePt t="23609" x="1787525" y="4076700"/>
          <p14:tracePt t="23619" x="1768475" y="4076700"/>
          <p14:tracePt t="23628" x="1751013" y="4076700"/>
          <p14:tracePt t="23636" x="1731963" y="4076700"/>
          <p14:tracePt t="23643" x="1714500" y="4076700"/>
          <p14:tracePt t="23654" x="1695450" y="4076700"/>
          <p14:tracePt t="23663" x="1685925" y="4076700"/>
          <p14:tracePt t="23672" x="1668463" y="4076700"/>
          <p14:tracePt t="23679" x="1658938" y="4076700"/>
          <p14:tracePt t="23695" x="1649413" y="4076700"/>
          <p14:tracePt t="23703" x="1631950" y="4076700"/>
          <p14:tracePt t="23713" x="1612900" y="4067175"/>
          <p14:tracePt t="23725" x="1604963" y="4067175"/>
          <p14:tracePt t="23731" x="1585913" y="4067175"/>
          <p14:tracePt t="23741" x="1576388" y="4067175"/>
          <p14:tracePt t="23748" x="1568450" y="4067175"/>
          <p14:tracePt t="23763" x="1558925" y="4067175"/>
          <p14:tracePt t="23782" x="1549400" y="4057650"/>
          <p14:tracePt t="23797" x="1541463" y="4057650"/>
          <p14:tracePt t="23805" x="1531938" y="4057650"/>
          <p14:tracePt t="23813" x="1522413" y="4057650"/>
          <p14:tracePt t="23823" x="1512888" y="4049713"/>
          <p14:tracePt t="23838" x="1495425" y="4040188"/>
          <p14:tracePt t="23846" x="1476375" y="4040188"/>
          <p14:tracePt t="23857" x="1458913" y="4030663"/>
          <p14:tracePt t="23862" x="1449388" y="4030663"/>
          <p14:tracePt t="23872" x="1431925" y="4021138"/>
          <p14:tracePt t="23890" x="1412875" y="4013200"/>
          <p14:tracePt t="23895" x="1403350" y="4013200"/>
          <p14:tracePt t="23925" x="1395413" y="4013200"/>
          <p14:tracePt t="23933" x="1385888" y="4013200"/>
          <p14:tracePt t="23949" x="1376363" y="4003675"/>
          <p14:tracePt t="23958" x="1366838" y="4003675"/>
          <p14:tracePt t="23965" x="1349375" y="4003675"/>
          <p14:tracePt t="23973" x="1330325" y="4003675"/>
          <p14:tracePt t="23981" x="1322388" y="4003675"/>
          <p14:tracePt t="23989" x="1303338" y="4003675"/>
          <p14:tracePt t="23997" x="1266825" y="4003675"/>
          <p14:tracePt t="24006" x="1239838" y="4003675"/>
          <p14:tracePt t="24013" x="1203325" y="4003675"/>
          <p14:tracePt t="24022" x="1176338" y="4003675"/>
          <p14:tracePt t="24029" x="1130300" y="3994150"/>
          <p14:tracePt t="24037" x="1112838" y="3994150"/>
          <p14:tracePt t="24048" x="1103313" y="3994150"/>
          <p14:tracePt t="24057" x="1093788" y="3984625"/>
          <p14:tracePt t="24183" x="1103313" y="3984625"/>
          <p14:tracePt t="24191" x="1120775" y="3984625"/>
          <p14:tracePt t="24199" x="1130300" y="3984625"/>
          <p14:tracePt t="24209" x="1149350" y="3984625"/>
          <p14:tracePt t="24215" x="1176338" y="3984625"/>
          <p14:tracePt t="24224" x="1193800" y="3984625"/>
          <p14:tracePt t="24231" x="1222375" y="3984625"/>
          <p14:tracePt t="24240" x="1249363" y="3984625"/>
          <p14:tracePt t="24248" x="1266825" y="3984625"/>
          <p14:tracePt t="24259" x="1293813" y="3984625"/>
          <p14:tracePt t="24264" x="1312863" y="3984625"/>
          <p14:tracePt t="24273" x="1339850" y="3984625"/>
          <p14:tracePt t="24279" x="1376363" y="3984625"/>
          <p14:tracePt t="24287" x="1403350" y="3984625"/>
          <p14:tracePt t="24295" x="1422400" y="3984625"/>
          <p14:tracePt t="24303" x="1449388" y="3984625"/>
          <p14:tracePt t="24311" x="1458913" y="3984625"/>
          <p14:tracePt t="24319" x="1476375" y="3984625"/>
          <p14:tracePt t="24338" x="1504950" y="3984625"/>
          <p14:tracePt t="24346" x="1522413" y="3984625"/>
          <p14:tracePt t="24354" x="1549400" y="3984625"/>
          <p14:tracePt t="24362" x="1568450" y="3984625"/>
          <p14:tracePt t="24373" x="1585913" y="3984625"/>
          <p14:tracePt t="24377" x="1604963" y="3984625"/>
          <p14:tracePt t="24386" x="1622425" y="3984625"/>
          <p14:tracePt t="24393" x="1641475" y="3984625"/>
          <p14:tracePt t="24401" x="1668463" y="3984625"/>
          <p14:tracePt t="24409" x="1685925" y="3984625"/>
          <p14:tracePt t="24417" x="1704975" y="3984625"/>
          <p14:tracePt t="24425" x="1751013" y="3984625"/>
          <p14:tracePt t="24433" x="1778000" y="3984625"/>
          <p14:tracePt t="24441" x="1804988" y="3976688"/>
          <p14:tracePt t="24449" x="1831975" y="3976688"/>
          <p14:tracePt t="24457" x="1868488" y="3967163"/>
          <p14:tracePt t="24465" x="1895475" y="3967163"/>
          <p14:tracePt t="24473" x="1914525" y="3957638"/>
          <p14:tracePt t="24481" x="1931988" y="3957638"/>
          <p14:tracePt t="24490" x="1951038" y="3957638"/>
          <p14:tracePt t="24498" x="1960563" y="3948113"/>
          <p14:tracePt t="24514" x="1968500" y="3948113"/>
          <p14:tracePt t="24526" x="1987550" y="3940175"/>
          <p14:tracePt t="24531" x="1997075" y="3940175"/>
          <p14:tracePt t="24538" x="2014538" y="3940175"/>
          <p14:tracePt t="24545" x="2024063" y="3930650"/>
          <p14:tracePt t="24553" x="2033588" y="3930650"/>
          <p14:tracePt t="24569" x="2051050" y="3921125"/>
          <p14:tracePt t="24577" x="2060575" y="3921125"/>
          <p14:tracePt t="24585" x="2070100" y="3921125"/>
          <p14:tracePt t="24593" x="2078038" y="3921125"/>
          <p14:tracePt t="24601" x="2087563" y="3921125"/>
          <p14:tracePt t="24611" x="2097088" y="3921125"/>
          <p14:tracePt t="24627" x="2097088" y="3911600"/>
          <p14:tracePt t="24636" x="2106613" y="3911600"/>
          <p14:tracePt t="24643" x="2106613" y="3903663"/>
          <p14:tracePt t="24651" x="2114550" y="3894138"/>
          <p14:tracePt t="24659" x="2124075" y="3884613"/>
          <p14:tracePt t="24667" x="2133600" y="3875088"/>
          <p14:tracePt t="24675" x="2143125" y="3857625"/>
          <p14:tracePt t="24683" x="2151063" y="3857625"/>
          <p14:tracePt t="24691" x="2151063" y="3848100"/>
          <p14:tracePt t="24699" x="2160588" y="3830638"/>
          <p14:tracePt t="24707" x="2170113" y="3821113"/>
          <p14:tracePt t="24715" x="2179638" y="3811588"/>
          <p14:tracePt t="24725" x="2187575" y="3803650"/>
          <p14:tracePt t="24731" x="2187575" y="3794125"/>
          <p14:tracePt t="24740" x="2197100" y="3784600"/>
          <p14:tracePt t="24747" x="2206625" y="3775075"/>
          <p14:tracePt t="24756" x="2206625" y="3757613"/>
          <p14:tracePt t="24763" x="2214563" y="3748088"/>
          <p14:tracePt t="24772" x="2214563" y="3730625"/>
          <p14:tracePt t="24779" x="2214563" y="3721100"/>
          <p14:tracePt t="24796" x="2214563" y="3702050"/>
          <p14:tracePt t="24803" x="2214563" y="3684588"/>
          <p14:tracePt t="24811" x="2214563" y="3665538"/>
          <p14:tracePt t="24819" x="2214563" y="3648075"/>
          <p14:tracePt t="24827" x="2214563" y="3638550"/>
          <p14:tracePt t="24837" x="2214563" y="3611563"/>
          <p14:tracePt t="24847" x="2214563" y="3592513"/>
          <p14:tracePt t="24857" x="2206625" y="3575050"/>
          <p14:tracePt t="24863" x="2197100" y="3556000"/>
          <p14:tracePt t="24873" x="2170113" y="3529013"/>
          <p14:tracePt t="24889" x="2114550" y="3482975"/>
          <p14:tracePt t="24895" x="2087563" y="3465513"/>
          <p14:tracePt t="24905" x="2051050" y="3455988"/>
          <p14:tracePt t="24913" x="2005013" y="3429000"/>
          <p14:tracePt t="24922" x="1905000" y="3402013"/>
          <p14:tracePt t="24931" x="1851025" y="3392488"/>
          <p14:tracePt t="24941" x="1787525" y="3382963"/>
          <p14:tracePt t="24949" x="1714500" y="3365500"/>
          <p14:tracePt t="24957" x="1668463" y="3365500"/>
          <p14:tracePt t="24965" x="1612900" y="3355975"/>
          <p14:tracePt t="24973" x="1541463" y="3346450"/>
          <p14:tracePt t="24981" x="1476375" y="3346450"/>
          <p14:tracePt t="24989" x="1422400" y="3328988"/>
          <p14:tracePt t="24998" x="1376363" y="3328988"/>
          <p14:tracePt t="25008" x="1339850" y="3328988"/>
          <p14:tracePt t="25014" x="1312863" y="3328988"/>
          <p14:tracePt t="25026" x="1276350" y="3328988"/>
          <p14:tracePt t="25030" x="1249363" y="3328988"/>
          <p14:tracePt t="25038" x="1212850" y="3328988"/>
          <p14:tracePt t="25046" x="1166813" y="3328988"/>
          <p14:tracePt t="25054" x="1139825" y="3328988"/>
          <p14:tracePt t="25062" x="1120775" y="3328988"/>
          <p14:tracePt t="25069" x="1093788" y="3338513"/>
          <p14:tracePt t="25078" x="1066800" y="3338513"/>
          <p14:tracePt t="25087" x="1047750" y="3338513"/>
          <p14:tracePt t="25093" x="1030288" y="3338513"/>
          <p14:tracePt t="25101" x="1011238" y="3346450"/>
          <p14:tracePt t="25109" x="993775" y="3346450"/>
          <p14:tracePt t="25117" x="974725" y="3355975"/>
          <p14:tracePt t="25125" x="966788" y="3355975"/>
          <p14:tracePt t="25133" x="947738" y="3355975"/>
          <p14:tracePt t="25141" x="939800" y="3355975"/>
          <p14:tracePt t="25149" x="930275" y="3355975"/>
          <p14:tracePt t="25159" x="930275" y="3365500"/>
          <p14:tracePt t="25165" x="920750" y="3365500"/>
          <p14:tracePt t="25175" x="911225" y="3375025"/>
          <p14:tracePt t="25181" x="893763" y="3382963"/>
          <p14:tracePt t="25191" x="884238" y="3392488"/>
          <p14:tracePt t="25197" x="874713" y="3402013"/>
          <p14:tracePt t="25207" x="866775" y="3411538"/>
          <p14:tracePt t="25215" x="866775" y="3419475"/>
          <p14:tracePt t="25223" x="866775" y="3429000"/>
          <p14:tracePt t="25231" x="857250" y="3438525"/>
          <p14:tracePt t="25239" x="857250" y="3455988"/>
          <p14:tracePt t="25247" x="847725" y="3475038"/>
          <p14:tracePt t="25256" x="838200" y="3502025"/>
          <p14:tracePt t="25263" x="838200" y="3538538"/>
          <p14:tracePt t="25273" x="820738" y="3565525"/>
          <p14:tracePt t="25279" x="811213" y="3584575"/>
          <p14:tracePt t="25288" x="811213" y="3611563"/>
          <p14:tracePt t="25295" x="811213" y="3638550"/>
          <p14:tracePt t="25303" x="811213" y="3657600"/>
          <p14:tracePt t="25311" x="811213" y="3702050"/>
          <p14:tracePt t="25319" x="811213" y="3721100"/>
          <p14:tracePt t="25327" x="811213" y="3738563"/>
          <p14:tracePt t="25335" x="811213" y="3748088"/>
          <p14:tracePt t="25344" x="811213" y="3767138"/>
          <p14:tracePt t="25352" x="811213" y="3784600"/>
          <p14:tracePt t="25360" x="830263" y="3803650"/>
          <p14:tracePt t="25368" x="838200" y="3830638"/>
          <p14:tracePt t="25377" x="847725" y="3857625"/>
          <p14:tracePt t="25384" x="866775" y="3875088"/>
          <p14:tracePt t="25396" x="874713" y="3903663"/>
          <p14:tracePt t="25404" x="947738" y="3984625"/>
          <p14:tracePt t="25412" x="984250" y="4013200"/>
          <p14:tracePt t="25420" x="1030288" y="4049713"/>
          <p14:tracePt t="25429" x="1057275" y="4076700"/>
          <p14:tracePt t="25435" x="1093788" y="4113213"/>
          <p14:tracePt t="25445" x="1120775" y="4130675"/>
          <p14:tracePt t="25451" x="1157288" y="4167188"/>
          <p14:tracePt t="25461" x="1185863" y="4195763"/>
          <p14:tracePt t="25467" x="1212850" y="4213225"/>
          <p14:tracePt t="25477" x="1239838" y="4249738"/>
          <p14:tracePt t="25483" x="1258888" y="4259263"/>
          <p14:tracePt t="25493" x="1303338" y="4313238"/>
          <p14:tracePt t="25501" x="1330325" y="4349750"/>
          <p14:tracePt t="25509" x="1358900" y="4413250"/>
          <p14:tracePt t="25517" x="1422400" y="4522788"/>
          <p14:tracePt t="25525" x="1431925" y="4641850"/>
          <p14:tracePt t="25533" x="1449388" y="4751388"/>
          <p14:tracePt t="25820" x="1431925" y="4760913"/>
          <p14:tracePt t="25828" x="1403350" y="4768850"/>
          <p14:tracePt t="25836" x="1385888" y="4778375"/>
          <p14:tracePt t="25851" x="1366838" y="4787900"/>
          <p14:tracePt t="25872" x="1349375" y="4805363"/>
          <p14:tracePt t="25883" x="1339850" y="4805363"/>
          <p14:tracePt t="25899" x="1339850" y="4814888"/>
          <p14:tracePt t="25939" x="1339850" y="4824413"/>
          <p14:tracePt t="25965" x="1339850" y="4833938"/>
          <p14:tracePt t="25988" x="1349375" y="4833938"/>
          <p14:tracePt t="26022" x="1349375" y="4824413"/>
          <p14:tracePt t="26027" x="1358900" y="4814888"/>
          <p14:tracePt t="26043" x="1358900" y="4805363"/>
          <p14:tracePt t="26053" x="1358900" y="4787900"/>
          <p14:tracePt t="26061" x="1358900" y="4778375"/>
          <p14:tracePt t="26069" x="1358900" y="4768850"/>
          <p14:tracePt t="26077" x="1358900" y="4760913"/>
          <p14:tracePt t="26085" x="1358900" y="4751388"/>
          <p14:tracePt t="26101" x="1358900" y="4732338"/>
          <p14:tracePt t="26110" x="1358900" y="4714875"/>
          <p14:tracePt t="26117" x="1358900" y="4705350"/>
          <p14:tracePt t="26126" x="1358900" y="4697413"/>
          <p14:tracePt t="26133" x="1349375" y="4678363"/>
          <p14:tracePt t="26141" x="1339850" y="4678363"/>
          <p14:tracePt t="26157" x="1330325" y="4678363"/>
          <p14:tracePt t="26181" x="1322388" y="4687888"/>
          <p14:tracePt t="26190" x="1312863" y="4697413"/>
          <p14:tracePt t="26197" x="1293813" y="4697413"/>
          <p14:tracePt t="26206" x="1276350" y="4705350"/>
          <p14:tracePt t="26213" x="1276350" y="4714875"/>
          <p14:tracePt t="26221" x="1266825" y="4714875"/>
          <p14:tracePt t="26229" x="1258888" y="4714875"/>
          <p14:tracePt t="26238" x="1249363" y="4714875"/>
          <p14:tracePt t="26479" x="1239838" y="4714875"/>
          <p14:tracePt t="26579" x="1230313" y="4714875"/>
          <p14:tracePt t="28236" x="1239838" y="4714875"/>
          <p14:tracePt t="28244" x="1258888" y="4714875"/>
          <p14:tracePt t="28252" x="1276350" y="4724400"/>
          <p14:tracePt t="28259" x="1293813" y="4724400"/>
          <p14:tracePt t="28267" x="1303338" y="4724400"/>
          <p14:tracePt t="28279" x="1312863" y="4732338"/>
          <p14:tracePt t="28283" x="1312863" y="4760913"/>
          <p14:tracePt t="28294" x="1230313" y="4841875"/>
          <p14:tracePt t="28494" x="1239838" y="4833938"/>
          <p14:tracePt t="28502" x="1258888" y="4797425"/>
          <p14:tracePt t="28510" x="1293813" y="4751388"/>
          <p14:tracePt t="28518" x="1303338" y="4741863"/>
          <p14:tracePt t="28525" x="1322388" y="4724400"/>
          <p14:tracePt t="28533" x="1349375" y="4687888"/>
          <p14:tracePt t="28541" x="1376363" y="4641850"/>
          <p14:tracePt t="28549" x="1385888" y="4641850"/>
          <p14:tracePt t="28557" x="1403350" y="4632325"/>
          <p14:tracePt t="28565" x="1422400" y="4624388"/>
          <p14:tracePt t="28573" x="1458913" y="4614863"/>
          <p14:tracePt t="28583" x="1468438" y="4614863"/>
          <p14:tracePt t="28589" x="1476375" y="4614863"/>
          <p14:tracePt t="28599" x="1485900" y="4605338"/>
          <p14:tracePt t="28606" x="1504950" y="4605338"/>
          <p14:tracePt t="28616" x="1512888" y="4595813"/>
          <p14:tracePt t="28639" x="1512888" y="4587875"/>
          <p14:tracePt t="28656" x="1522413" y="4587875"/>
          <p14:tracePt t="28663" x="1531938" y="4578350"/>
          <p14:tracePt t="28672" x="1549400" y="4568825"/>
          <p14:tracePt t="28680" x="1568450" y="4551363"/>
          <p14:tracePt t="28687" x="1576388" y="4541838"/>
          <p14:tracePt t="28696" x="1595438" y="4532313"/>
          <p14:tracePt t="28703" x="1604963" y="4522788"/>
          <p14:tracePt t="28711" x="1612900" y="4514850"/>
          <p14:tracePt t="28719" x="1612900" y="4505325"/>
          <p14:tracePt t="28729" x="1622425" y="4495800"/>
          <p14:tracePt t="28741" x="1631950" y="4495800"/>
          <p14:tracePt t="28759" x="1631950" y="4486275"/>
          <p14:tracePt t="28765" x="1641475" y="4486275"/>
          <p14:tracePt t="28775" x="1641475" y="4478338"/>
          <p14:tracePt t="28783" x="1649413" y="4468813"/>
          <p14:tracePt t="28787" x="1649413" y="4459288"/>
          <p14:tracePt t="28803" x="1649413" y="4449763"/>
          <p14:tracePt t="28811" x="1658938" y="4449763"/>
          <p14:tracePt t="28819" x="1658938" y="4441825"/>
          <p14:tracePt t="28835" x="1668463" y="4441825"/>
          <p14:tracePt t="28843" x="1668463" y="4432300"/>
          <p14:tracePt t="28863" x="1668463" y="4422775"/>
          <p14:tracePt t="28874" x="1668463" y="4413250"/>
          <p14:tracePt t="28897" x="1668463" y="4405313"/>
          <p14:tracePt t="28921" x="1677988" y="4395788"/>
          <p14:tracePt t="28978" x="1677988" y="4386263"/>
          <p14:tracePt t="28998" x="1677988" y="4376738"/>
          <p14:tracePt t="29014" x="1677988" y="4368800"/>
          <p14:tracePt t="29029" x="1677988" y="4359275"/>
          <p14:tracePt t="29037" x="1677988" y="4349750"/>
          <p14:tracePt t="29045" x="1685925" y="4340225"/>
          <p14:tracePt t="29069" x="1685925" y="4332288"/>
          <p14:tracePt t="29077" x="1685925" y="4322763"/>
          <p14:tracePt t="29093" x="1685925" y="4313238"/>
          <p14:tracePt t="29299" x="1695450" y="4295775"/>
          <p14:tracePt t="29307" x="1714500" y="4249738"/>
          <p14:tracePt t="29315" x="1758950" y="4122738"/>
          <p14:tracePt t="29327" x="1804988" y="3984625"/>
          <p14:tracePt t="29336" x="1851025" y="3857625"/>
          <p14:tracePt t="29343" x="1968500" y="3529013"/>
          <p14:tracePt t="29351" x="2041525" y="3265488"/>
          <p14:tracePt t="29359" x="2124075" y="3063875"/>
          <p14:tracePt t="29367" x="2316163" y="2608263"/>
          <p14:tracePt t="29376" x="2506663" y="2179638"/>
          <p14:tracePt t="29383" x="2589213" y="1979613"/>
          <p14:tracePt t="29394" x="2708275" y="1704975"/>
          <p14:tracePt t="29399" x="2789238" y="1495425"/>
          <p14:tracePt t="29409" x="2835275" y="1312863"/>
          <p14:tracePt t="29415" x="2889250" y="1130300"/>
          <p14:tracePt t="29423" x="2917825" y="1003300"/>
          <p14:tracePt t="29431" x="2925763" y="884238"/>
          <p14:tracePt t="29441" x="2944813" y="757238"/>
          <p14:tracePt t="29447" x="2954338" y="647700"/>
          <p14:tracePt t="29457" x="2954338" y="501650"/>
          <p14:tracePt t="29463" x="2954338" y="411163"/>
          <p14:tracePt t="29473" x="2954338" y="355600"/>
          <p14:tracePt t="29482" x="2954338" y="282575"/>
          <p14:tracePt t="29489" x="2954338" y="200025"/>
          <p14:tracePt t="29498" x="2954338" y="163513"/>
          <p14:tracePt t="29505" x="2954338" y="119063"/>
          <p14:tracePt t="29513" x="2954338" y="90488"/>
          <p14:tracePt t="29522" x="2954338" y="63500"/>
          <p14:tracePt t="29529" x="2954338" y="46038"/>
          <p14:tracePt t="29537" x="2954338" y="17463"/>
          <p14:tracePt t="29546" x="2954338" y="0"/>
          <p14:tracePt t="29827" x="2360613" y="127000"/>
          <p14:tracePt t="29835" x="2343150" y="209550"/>
          <p14:tracePt t="29843" x="2316163" y="282575"/>
          <p14:tracePt t="29852" x="2297113" y="346075"/>
          <p14:tracePt t="29859" x="2287588" y="401638"/>
          <p14:tracePt t="29868" x="2260600" y="519113"/>
          <p14:tracePt t="29875" x="2251075" y="592138"/>
          <p14:tracePt t="29886" x="2224088" y="657225"/>
          <p14:tracePt t="29893" x="2206625" y="766763"/>
          <p14:tracePt t="29899" x="2206625" y="820738"/>
          <p14:tracePt t="29907" x="2206625" y="920750"/>
          <p14:tracePt t="29915" x="2197100" y="1066800"/>
          <p14:tracePt t="29923" x="2197100" y="1176338"/>
          <p14:tracePt t="29931" x="2197100" y="1322388"/>
          <p14:tracePt t="29939" x="2197100" y="1431925"/>
          <p14:tracePt t="29948" x="2197100" y="1522413"/>
          <p14:tracePt t="29958" x="2197100" y="1631950"/>
          <p14:tracePt t="29972" x="2197100" y="1687513"/>
          <p14:tracePt t="29980" x="2197100" y="1760538"/>
          <p14:tracePt t="29988" x="2197100" y="1943100"/>
          <p14:tracePt t="29996" x="2197100" y="1987550"/>
          <p14:tracePt t="30006" x="2197100" y="2043113"/>
          <p14:tracePt t="30012" x="2214563" y="2097088"/>
          <p14:tracePt t="30023" x="2214563" y="2152650"/>
          <p14:tracePt t="30029" x="2214563" y="2279650"/>
          <p14:tracePt t="30038" x="2214563" y="2371725"/>
          <p14:tracePt t="30046" x="2214563" y="2481263"/>
          <p14:tracePt t="30054" x="2214563" y="2562225"/>
          <p14:tracePt t="30061" x="2214563" y="2671763"/>
          <p14:tracePt t="30069" x="2224088" y="2763838"/>
          <p14:tracePt t="30077" x="2243138" y="2909888"/>
          <p14:tracePt t="30085" x="2243138" y="2982913"/>
          <p14:tracePt t="30093" x="2251075" y="3063875"/>
          <p14:tracePt t="30101" x="2251075" y="3136900"/>
          <p14:tracePt t="30109" x="2270125" y="3192463"/>
          <p14:tracePt t="30118" x="2270125" y="3265488"/>
          <p14:tracePt t="30125" x="2279650" y="3365500"/>
          <p14:tracePt t="30133" x="2287588" y="3438525"/>
          <p14:tracePt t="30145" x="2306638" y="3529013"/>
          <p14:tracePt t="30154" x="2316163" y="3675063"/>
          <p14:tracePt t="30163" x="2333625" y="3775075"/>
          <p14:tracePt t="30173" x="2343150" y="3848100"/>
          <p14:tracePt t="30181" x="2360613" y="3994150"/>
          <p14:tracePt t="30190" x="2370138" y="4057650"/>
          <p14:tracePt t="30197" x="2370138" y="4094163"/>
          <p14:tracePt t="30206" x="2370138" y="4149725"/>
          <p14:tracePt t="30213" x="2379663" y="4195763"/>
          <p14:tracePt t="30223" x="2379663" y="4232275"/>
          <p14:tracePt t="30229" x="2379663" y="4276725"/>
          <p14:tracePt t="30238" x="2397125" y="4313238"/>
          <p14:tracePt t="30245" x="2397125" y="4359275"/>
          <p14:tracePt t="30254" x="2406650" y="4405313"/>
          <p14:tracePt t="30261" x="2416175" y="4459288"/>
          <p14:tracePt t="30270" x="2416175" y="4532313"/>
          <p14:tracePt t="30277" x="2425700" y="4578350"/>
          <p14:tracePt t="30285" x="2433638" y="4614863"/>
          <p14:tracePt t="30296" x="2443163" y="4651375"/>
          <p14:tracePt t="30304" x="2443163" y="4687888"/>
          <p14:tracePt t="30312" x="2452688" y="4705350"/>
          <p14:tracePt t="30319" x="2452688" y="4741863"/>
          <p14:tracePt t="30327" x="2462213" y="4760913"/>
          <p14:tracePt t="30335" x="2479675" y="4814888"/>
          <p14:tracePt t="30343" x="2479675" y="4833938"/>
          <p14:tracePt t="30351" x="2479675" y="4860925"/>
          <p14:tracePt t="30359" x="2489200" y="4887913"/>
          <p14:tracePt t="30367" x="2489200" y="4906963"/>
          <p14:tracePt t="30375" x="2489200" y="4933950"/>
          <p14:tracePt t="30383" x="2498725" y="4970463"/>
          <p14:tracePt t="30391" x="2498725" y="4997450"/>
          <p14:tracePt t="30399" x="2498725" y="5016500"/>
          <p14:tracePt t="30407" x="2506663" y="5043488"/>
          <p14:tracePt t="30415" x="2506663" y="5070475"/>
          <p14:tracePt t="30424" x="2516188" y="5089525"/>
          <p14:tracePt t="30431" x="2525713" y="5126038"/>
          <p14:tracePt t="30439" x="2525713" y="5133975"/>
          <p14:tracePt t="30448" x="2533650" y="5143500"/>
          <p14:tracePt t="30461" x="2533650" y="5153025"/>
          <p14:tracePt t="30471" x="2543175" y="5160963"/>
          <p14:tracePt t="30480" x="2552700" y="5170488"/>
          <p14:tracePt t="30487" x="2570163" y="5170488"/>
          <p14:tracePt t="30503" x="2579688" y="5170488"/>
          <p14:tracePt t="30511" x="2598738" y="5170488"/>
          <p14:tracePt t="30519" x="2625725" y="5170488"/>
          <p14:tracePt t="30527" x="2643188" y="5170488"/>
          <p14:tracePt t="30535" x="2689225" y="5133975"/>
          <p14:tracePt t="30543" x="2735263" y="5116513"/>
          <p14:tracePt t="30551" x="2771775" y="5089525"/>
          <p14:tracePt t="30559" x="2798763" y="5060950"/>
          <p14:tracePt t="30567" x="2844800" y="5043488"/>
          <p14:tracePt t="30578" x="2889250" y="5006975"/>
          <p14:tracePt t="30583" x="2925763" y="4970463"/>
          <p14:tracePt t="30594" x="2954338" y="4943475"/>
          <p14:tracePt t="30600" x="2971800" y="4906963"/>
          <p14:tracePt t="30611" x="3008313" y="4860925"/>
          <p14:tracePt t="30617" x="3017838" y="4805363"/>
          <p14:tracePt t="30625" x="3035300" y="4741863"/>
          <p14:tracePt t="30633" x="3044825" y="4687888"/>
          <p14:tracePt t="30641" x="3044825" y="4614863"/>
          <p14:tracePt t="30649" x="3044825" y="4505325"/>
          <p14:tracePt t="30657" x="3044825" y="4413250"/>
          <p14:tracePt t="30665" x="3044825" y="4349750"/>
          <p14:tracePt t="30675" x="3035300" y="4186238"/>
          <p14:tracePt t="30685" x="3035300" y="4113213"/>
          <p14:tracePt t="30693" x="3027363" y="4076700"/>
          <p14:tracePt t="30702" x="3027363" y="4030663"/>
          <p14:tracePt t="30709" x="3027363" y="4003675"/>
          <p14:tracePt t="30717" x="3027363" y="3957638"/>
          <p14:tracePt t="30725" x="3027363" y="3930650"/>
          <p14:tracePt t="30733" x="3027363" y="3903663"/>
          <p14:tracePt t="30741" x="3027363" y="3857625"/>
          <p14:tracePt t="30749" x="3027363" y="3811588"/>
          <p14:tracePt t="30757" x="3027363" y="3748088"/>
          <p14:tracePt t="30765" x="3027363" y="3638550"/>
          <p14:tracePt t="30773" x="3027363" y="3602038"/>
          <p14:tracePt t="30781" x="3035300" y="3482975"/>
          <p14:tracePt t="30790" x="3035300" y="3411538"/>
          <p14:tracePt t="30797" x="3044825" y="3355975"/>
          <p14:tracePt t="30807" x="3044825" y="3273425"/>
          <p14:tracePt t="30813" x="3054350" y="3200400"/>
          <p14:tracePt t="30825" x="3054350" y="3127375"/>
          <p14:tracePt t="30829" x="3071813" y="2982913"/>
          <p14:tracePt t="30837" x="3071813" y="2927350"/>
          <p14:tracePt t="30847" x="3081338" y="2781300"/>
          <p14:tracePt t="30854" x="3081338" y="2681288"/>
          <p14:tracePt t="30863" x="3100388" y="2517775"/>
          <p14:tracePt t="30871" x="3117850" y="2335213"/>
          <p14:tracePt t="30881" x="3117850" y="2189163"/>
          <p14:tracePt t="30890" x="3127375" y="2116138"/>
          <p14:tracePt t="30899" x="3144838" y="1833563"/>
          <p14:tracePt t="30907" x="3144838" y="1760538"/>
          <p14:tracePt t="30915" x="3144838" y="1704975"/>
          <p14:tracePt t="30924" x="3144838" y="1631950"/>
          <p14:tracePt t="30931" x="3144838" y="1558925"/>
          <p14:tracePt t="30940" x="3144838" y="1485900"/>
          <p14:tracePt t="30948" x="3144838" y="1441450"/>
          <p14:tracePt t="30958" x="3144838" y="1368425"/>
          <p14:tracePt t="30964" x="3127375" y="1295400"/>
          <p14:tracePt t="30974" x="3117850" y="1185863"/>
          <p14:tracePt t="30980" x="3090863" y="1122363"/>
          <p14:tracePt t="30988" x="3081338" y="1030288"/>
          <p14:tracePt t="30996" x="3054350" y="947738"/>
          <p14:tracePt t="31003" x="3027363" y="866775"/>
          <p14:tracePt t="31012" x="3017838" y="830263"/>
          <p14:tracePt t="31019" x="3008313" y="784225"/>
          <p14:tracePt t="31028" x="2981325" y="738188"/>
          <p14:tracePt t="31036" x="2971800" y="693738"/>
          <p14:tracePt t="31044" x="2962275" y="657225"/>
          <p14:tracePt t="31052" x="2935288" y="611188"/>
          <p14:tracePt t="31060" x="2917825" y="565150"/>
          <p14:tracePt t="31068" x="2908300" y="519113"/>
          <p14:tracePt t="31075" x="2871788" y="492125"/>
          <p14:tracePt t="31084" x="2862263" y="455613"/>
          <p14:tracePt t="31091" x="2844800" y="428625"/>
          <p14:tracePt t="31100" x="2808288" y="401638"/>
          <p14:tracePt t="31111" x="2789238" y="365125"/>
          <p14:tracePt t="31122" x="2762250" y="338138"/>
          <p14:tracePt t="31127" x="2744788" y="319088"/>
          <p14:tracePt t="31138" x="2725738" y="309563"/>
          <p14:tracePt t="31143" x="2689225" y="301625"/>
          <p14:tracePt t="31153" x="2662238" y="282575"/>
          <p14:tracePt t="31159" x="2643188" y="282575"/>
          <p14:tracePt t="31169" x="2606675" y="282575"/>
          <p14:tracePt t="31177" x="2562225" y="282575"/>
          <p14:tracePt t="31187" x="2516188" y="301625"/>
          <p14:tracePt t="31197" x="2489200" y="319088"/>
          <p14:tracePt t="31206" x="2379663" y="438150"/>
          <p14:tracePt t="31213" x="2324100" y="519113"/>
          <p14:tracePt t="31221" x="2306638" y="584200"/>
          <p14:tracePt t="31229" x="2260600" y="665163"/>
          <p14:tracePt t="31237" x="2214563" y="793750"/>
          <p14:tracePt t="31245" x="2187575" y="930275"/>
          <p14:tracePt t="31253" x="2160588" y="1057275"/>
          <p14:tracePt t="31261" x="2143125" y="1149350"/>
          <p14:tracePt t="31269" x="2143125" y="1331913"/>
          <p14:tracePt t="31277" x="2133600" y="1412875"/>
          <p14:tracePt t="31286" x="2133600" y="1587500"/>
          <p14:tracePt t="31293" x="2143125" y="1724025"/>
          <p14:tracePt t="31302" x="2170113" y="1887538"/>
          <p14:tracePt t="31309" x="2179638" y="1979613"/>
          <p14:tracePt t="31317" x="2197100" y="2125663"/>
          <p14:tracePt t="31325" x="2224088" y="2225675"/>
          <p14:tracePt t="31333" x="2243138" y="2335213"/>
          <p14:tracePt t="31343" x="2270125" y="2462213"/>
          <p14:tracePt t="31349" x="2279650" y="2608263"/>
          <p14:tracePt t="31357" x="2306638" y="2708275"/>
          <p14:tracePt t="31365" x="2324100" y="2817813"/>
          <p14:tracePt t="31373" x="2333625" y="2881313"/>
          <p14:tracePt t="31381" x="2352675" y="2990850"/>
          <p14:tracePt t="31391" x="2360613" y="3082925"/>
          <p14:tracePt t="31402" x="2389188" y="3236913"/>
          <p14:tracePt t="31411" x="2389188" y="3328988"/>
          <p14:tracePt t="31417" x="2406650" y="3419475"/>
          <p14:tracePt t="31427" x="2416175" y="3492500"/>
          <p14:tracePt t="31433" x="2433638" y="3592513"/>
          <p14:tracePt t="31443" x="2433638" y="3702050"/>
          <p14:tracePt t="31451" x="2443163" y="3775075"/>
          <p14:tracePt t="31459" x="2443163" y="3940175"/>
          <p14:tracePt t="31467" x="2443163" y="4030663"/>
          <p14:tracePt t="31475" x="2462213" y="4140200"/>
          <p14:tracePt t="31483" x="2462213" y="4268788"/>
          <p14:tracePt t="31491" x="2462213" y="4395788"/>
          <p14:tracePt t="31499" x="2462213" y="4505325"/>
          <p14:tracePt t="31507" x="2462213" y="4614863"/>
          <p14:tracePt t="31515" x="2462213" y="4678363"/>
          <p14:tracePt t="31523" x="2462213" y="4768850"/>
          <p14:tracePt t="31532" x="2462213" y="4860925"/>
          <p14:tracePt t="31543" x="2470150" y="4914900"/>
          <p14:tracePt t="31548" x="2470150" y="4960938"/>
          <p14:tracePt t="31559" x="2479675" y="4979988"/>
          <p14:tracePt t="31564" x="2479675" y="5006975"/>
          <p14:tracePt t="31575" x="2489200" y="5024438"/>
          <p14:tracePt t="31580" x="2498725" y="5043488"/>
          <p14:tracePt t="31588" x="2506663" y="5070475"/>
          <p14:tracePt t="31598" x="2516188" y="5097463"/>
          <p14:tracePt t="31604" x="2525713" y="5097463"/>
          <p14:tracePt t="31612" x="2543175" y="5106988"/>
          <p14:tracePt t="31619" x="2562225" y="5116513"/>
          <p14:tracePt t="31627" x="2570163" y="5116513"/>
          <p14:tracePt t="31635" x="2579688" y="5116513"/>
          <p14:tracePt t="31643" x="2598738" y="5116513"/>
          <p14:tracePt t="31651" x="2616200" y="5116513"/>
          <p14:tracePt t="31659" x="2662238" y="5060950"/>
          <p14:tracePt t="31667" x="2716213" y="4997450"/>
          <p14:tracePt t="31675" x="2752725" y="4933950"/>
          <p14:tracePt t="31685" x="2862263" y="4778375"/>
          <p14:tracePt t="31691" x="2935288" y="4678363"/>
          <p14:tracePt t="31701" x="3008313" y="4559300"/>
          <p14:tracePt t="31707" x="3081338" y="4405313"/>
          <p14:tracePt t="31717" x="3154363" y="4249738"/>
          <p14:tracePt t="31723" x="3217863" y="4086225"/>
          <p14:tracePt t="31733" x="3290888" y="3911600"/>
          <p14:tracePt t="31741" x="3317875" y="3840163"/>
          <p14:tracePt t="31749" x="3382963" y="3721100"/>
          <p14:tracePt t="31757" x="3455988" y="3602038"/>
          <p14:tracePt t="31766" x="3463925" y="3575050"/>
          <p14:tracePt t="31774" x="3463925" y="3565525"/>
          <p14:tracePt t="31786" x="3455988" y="3556000"/>
          <p14:tracePt t="31794" x="3427413" y="3556000"/>
          <p14:tracePt t="31804" x="3419475" y="3575050"/>
          <p14:tracePt t="31960" x="3419475" y="3565525"/>
          <p14:tracePt t="31966" x="3446463" y="3519488"/>
          <p14:tracePt t="31974" x="3500438" y="3475038"/>
          <p14:tracePt t="31981" x="3527425" y="3438525"/>
          <p14:tracePt t="31990" x="3563938" y="3419475"/>
          <p14:tracePt t="32000" x="3582988" y="3392488"/>
          <p14:tracePt t="32007" x="3609975" y="3375025"/>
          <p14:tracePt t="32016" x="3629025" y="3338513"/>
          <p14:tracePt t="32024" x="3665538" y="3309938"/>
          <p14:tracePt t="32032" x="3702050" y="3255963"/>
          <p14:tracePt t="32043" x="3746500" y="3209925"/>
          <p14:tracePt t="32047" x="3783013" y="3192463"/>
          <p14:tracePt t="32056" x="3838575" y="3155950"/>
          <p14:tracePt t="32063" x="3865563" y="3136900"/>
          <p14:tracePt t="32074" x="3883025" y="3127375"/>
          <p14:tracePt t="32079" x="3975100" y="3063875"/>
          <p14:tracePt t="32088" x="4021138" y="3036888"/>
          <p14:tracePt t="32095" x="4102100" y="3009900"/>
          <p14:tracePt t="32104" x="4165600" y="2973388"/>
          <p14:tracePt t="32111" x="4248150" y="2917825"/>
          <p14:tracePt t="32119" x="4294188" y="2900363"/>
          <p14:tracePt t="32127" x="4413250" y="2808288"/>
          <p14:tracePt t="32135" x="4494213" y="2763838"/>
          <p14:tracePt t="32143" x="4557713" y="2727325"/>
          <p14:tracePt t="32151" x="4640263" y="2671763"/>
          <p14:tracePt t="32159" x="4730750" y="2635250"/>
          <p14:tracePt t="32167" x="4868863" y="2589213"/>
          <p14:tracePt t="32175" x="4949825" y="2535238"/>
          <p14:tracePt t="32183" x="5032375" y="2481263"/>
          <p14:tracePt t="32191" x="5095875" y="2444750"/>
          <p14:tracePt t="32199" x="5178425" y="2389188"/>
          <p14:tracePt t="32207" x="5260975" y="2298700"/>
          <p14:tracePt t="32215" x="5334000" y="2233613"/>
          <p14:tracePt t="32223" x="5397500" y="2179638"/>
          <p14:tracePt t="32231" x="5434013" y="2133600"/>
          <p14:tracePt t="32243" x="5478463" y="2079625"/>
          <p14:tracePt t="32247" x="5497513" y="2052638"/>
          <p14:tracePt t="32257" x="5534025" y="1997075"/>
          <p14:tracePt t="32263" x="5561013" y="1933575"/>
          <p14:tracePt t="32273" x="5588000" y="1851025"/>
          <p14:tracePt t="32281" x="5597525" y="1760538"/>
          <p14:tracePt t="32290" x="5634038" y="1614488"/>
          <p14:tracePt t="32297" x="5634038" y="1522413"/>
          <p14:tracePt t="32306" x="5634038" y="1404938"/>
          <p14:tracePt t="32313" x="5634038" y="1331913"/>
          <p14:tracePt t="32322" x="5634038" y="1166813"/>
          <p14:tracePt t="32329" x="5607050" y="1039813"/>
          <p14:tracePt t="32337" x="5597525" y="984250"/>
          <p14:tracePt t="32345" x="5561013" y="884238"/>
          <p14:tracePt t="32353" x="5487988" y="766763"/>
          <p14:tracePt t="32361" x="5441950" y="701675"/>
          <p14:tracePt t="32369" x="5405438" y="657225"/>
          <p14:tracePt t="32377" x="5360988" y="601663"/>
          <p14:tracePt t="32386" x="5324475" y="555625"/>
          <p14:tracePt t="32393" x="5297488" y="528638"/>
          <p14:tracePt t="32401" x="5241925" y="474663"/>
          <p14:tracePt t="32409" x="5178425" y="419100"/>
          <p14:tracePt t="32417" x="5141913" y="392113"/>
          <p14:tracePt t="32427" x="5095875" y="355600"/>
          <p14:tracePt t="32433" x="5078413" y="338138"/>
          <p14:tracePt t="32445" x="5059363" y="319088"/>
          <p14:tracePt t="32453" x="5059363" y="309563"/>
          <p14:tracePt t="32461" x="5049838" y="309563"/>
          <p14:tracePt t="32469" x="5049838" y="301625"/>
          <p14:tracePt t="32477" x="5041900" y="292100"/>
          <p14:tracePt t="32485" x="5041900" y="282575"/>
          <p14:tracePt t="32493" x="5041900" y="273050"/>
          <p14:tracePt t="32501" x="5041900" y="255588"/>
          <p14:tracePt t="32509" x="5041900" y="246063"/>
          <p14:tracePt t="32517" x="5041900" y="236538"/>
          <p14:tracePt t="32527" x="5041900" y="228600"/>
          <p14:tracePt t="32533" x="5041900" y="219075"/>
          <p14:tracePt t="32543" x="5041900" y="209550"/>
          <p14:tracePt t="32558" x="5041900" y="200025"/>
          <p14:tracePt t="32565" x="5049838" y="200025"/>
          <p14:tracePt t="32575" x="5068888" y="182563"/>
          <p14:tracePt t="32581" x="5078413" y="182563"/>
          <p14:tracePt t="32591" x="5095875" y="173038"/>
          <p14:tracePt t="32599" x="5122863" y="173038"/>
          <p14:tracePt t="32607" x="5141913" y="173038"/>
          <p14:tracePt t="32615" x="5168900" y="173038"/>
          <p14:tracePt t="32623" x="5195888" y="173038"/>
          <p14:tracePt t="32631" x="5241925" y="182563"/>
          <p14:tracePt t="32640" x="5341938" y="228600"/>
          <p14:tracePt t="32647" x="5405438" y="265113"/>
          <p14:tracePt t="32656" x="5441950" y="273050"/>
          <p14:tracePt t="32663" x="5524500" y="309563"/>
          <p14:tracePt t="32672" x="5607050" y="355600"/>
          <p14:tracePt t="32679" x="5670550" y="392113"/>
          <p14:tracePt t="32687" x="5734050" y="446088"/>
          <p14:tracePt t="32695" x="5780088" y="482600"/>
          <p14:tracePt t="32703" x="5834063" y="528638"/>
          <p14:tracePt t="32711" x="5853113" y="574675"/>
          <p14:tracePt t="32719" x="5880100" y="611188"/>
          <p14:tracePt t="32727" x="5899150" y="647700"/>
          <p14:tracePt t="32737" x="5926138" y="730250"/>
          <p14:tracePt t="32743" x="5962650" y="811213"/>
          <p14:tracePt t="32751" x="6007100" y="911225"/>
          <p14:tracePt t="32759" x="6035675" y="966788"/>
          <p14:tracePt t="32768" x="6053138" y="1030288"/>
          <p14:tracePt t="32775" x="6099175" y="1166813"/>
          <p14:tracePt t="32783" x="6135688" y="1239838"/>
          <p14:tracePt t="32791" x="6172200" y="1358900"/>
          <p14:tracePt t="32799" x="6181725" y="1431925"/>
          <p14:tracePt t="32807" x="6208713" y="1531938"/>
          <p14:tracePt t="32815" x="6226175" y="1641475"/>
          <p14:tracePt t="32825" x="6235700" y="1768475"/>
          <p14:tracePt t="32831" x="6254750" y="1970088"/>
          <p14:tracePt t="32845" x="6262688" y="2097088"/>
          <p14:tracePt t="32853" x="6262688" y="2225675"/>
          <p14:tracePt t="32874" x="6291263" y="2471738"/>
          <p14:tracePt t="32877" x="6291263" y="2544763"/>
          <p14:tracePt t="32886" x="6291263" y="2635250"/>
          <p14:tracePt t="32893" x="6291263" y="2781300"/>
          <p14:tracePt t="32901" x="6291263" y="2873375"/>
          <p14:tracePt t="32909" x="6291263" y="2946400"/>
          <p14:tracePt t="32917" x="6291263" y="3017838"/>
          <p14:tracePt t="32926" x="6291263" y="3063875"/>
          <p14:tracePt t="32933" x="6291263" y="3127375"/>
          <p14:tracePt t="32945" x="6291263" y="3219450"/>
          <p14:tracePt t="32949" x="6291263" y="3319463"/>
          <p14:tracePt t="32958" x="6291263" y="3392488"/>
          <p14:tracePt t="32965" x="6291263" y="3465513"/>
          <p14:tracePt t="32974" x="6291263" y="3511550"/>
          <p14:tracePt t="32981" x="6291263" y="3548063"/>
          <p14:tracePt t="32989" x="6281738" y="3575050"/>
          <p14:tracePt t="32997" x="6281738" y="3592513"/>
          <p14:tracePt t="33006" x="6281738" y="3621088"/>
          <p14:tracePt t="33013" x="6281738" y="3675063"/>
          <p14:tracePt t="33022" x="6281738" y="3694113"/>
          <p14:tracePt t="33031" x="6281738" y="3730625"/>
          <p14:tracePt t="33037" x="6281738" y="3738563"/>
          <p14:tracePt t="33045" x="6281738" y="3757613"/>
          <p14:tracePt t="33053" x="6281738" y="3767138"/>
          <p14:tracePt t="33061" x="6281738" y="3784600"/>
          <p14:tracePt t="33069" x="6281738" y="3811588"/>
          <p14:tracePt t="33077" x="6281738" y="3830638"/>
          <p14:tracePt t="33085" x="6281738" y="3857625"/>
          <p14:tracePt t="33093" x="6281738" y="3894138"/>
          <p14:tracePt t="33101" x="6281738" y="3903663"/>
          <p14:tracePt t="33109" x="6281738" y="3940175"/>
          <p14:tracePt t="33118" x="6281738" y="3957638"/>
          <p14:tracePt t="33125" x="6281738" y="3976688"/>
          <p14:tracePt t="33135" x="6281738" y="4003675"/>
          <p14:tracePt t="33141" x="6281738" y="4021138"/>
          <p14:tracePt t="33156" x="6281738" y="4049713"/>
          <p14:tracePt t="33161" x="6281738" y="4103688"/>
          <p14:tracePt t="33174" x="6281738" y="4130675"/>
          <p14:tracePt t="33179" x="6281738" y="4159250"/>
          <p14:tracePt t="33187" x="6281738" y="4176713"/>
          <p14:tracePt t="33196" x="6281738" y="4203700"/>
          <p14:tracePt t="33205" x="6281738" y="4240213"/>
          <p14:tracePt t="33212" x="6281738" y="4249738"/>
          <p14:tracePt t="33220" x="6281738" y="4286250"/>
          <p14:tracePt t="33229" x="6272213" y="4295775"/>
          <p14:tracePt t="33236" x="6272213" y="4303713"/>
          <p14:tracePt t="33243" x="6272213" y="4322763"/>
          <p14:tracePt t="33252" x="6272213" y="4340225"/>
          <p14:tracePt t="33259" x="6272213" y="4349750"/>
          <p14:tracePt t="33268" x="6272213" y="4368800"/>
          <p14:tracePt t="33275" x="6272213" y="4386263"/>
          <p14:tracePt t="33283" x="6254750" y="4405313"/>
          <p14:tracePt t="33291" x="6254750" y="4422775"/>
          <p14:tracePt t="33299" x="6254750" y="4441825"/>
          <p14:tracePt t="33307" x="6254750" y="4449763"/>
          <p14:tracePt t="33315" x="6254750" y="4459288"/>
          <p14:tracePt t="33323" x="6245225" y="4478338"/>
          <p14:tracePt t="33332" x="6245225" y="4486275"/>
          <p14:tracePt t="33341" x="6235700" y="4505325"/>
          <p14:tracePt t="33348" x="6235700" y="4514850"/>
          <p14:tracePt t="33356" x="6235700" y="4522788"/>
          <p14:tracePt t="33363" x="6226175" y="4541838"/>
          <p14:tracePt t="33371" x="6226175" y="4559300"/>
          <p14:tracePt t="33379" x="6218238" y="4587875"/>
          <p14:tracePt t="33388" x="6208713" y="4595813"/>
          <p14:tracePt t="33395" x="6208713" y="4614863"/>
          <p14:tracePt t="33403" x="6208713" y="4632325"/>
          <p14:tracePt t="33411" x="6199188" y="4632325"/>
          <p14:tracePt t="33422" x="6199188" y="4641850"/>
          <p14:tracePt t="33427" x="6189663" y="4660900"/>
          <p14:tracePt t="33437" x="6189663" y="4668838"/>
          <p14:tracePt t="33445" x="6181725" y="4678363"/>
          <p14:tracePt t="33453" x="6181725" y="4697413"/>
          <p14:tracePt t="33461" x="6181725" y="4714875"/>
          <p14:tracePt t="33477" x="6172200" y="4741863"/>
          <p14:tracePt t="33485" x="6162675" y="4751388"/>
          <p14:tracePt t="33493" x="6162675" y="4760913"/>
          <p14:tracePt t="33501" x="6153150" y="4768850"/>
          <p14:tracePt t="33509" x="6153150" y="4778375"/>
          <p14:tracePt t="33517" x="6145213" y="4787900"/>
          <p14:tracePt t="33533" x="6135688" y="4797425"/>
          <p14:tracePt t="33549" x="6126163" y="4797425"/>
          <p14:tracePt t="33557" x="6116638" y="4805363"/>
          <p14:tracePt t="33565" x="6116638" y="4814888"/>
          <p14:tracePt t="33574" x="6116638" y="4824413"/>
          <p14:tracePt t="33582" x="6108700" y="4824413"/>
          <p14:tracePt t="33593" x="6099175" y="4833938"/>
          <p14:tracePt t="33598" x="6089650" y="4841875"/>
          <p14:tracePt t="33608" x="6080125" y="4841875"/>
          <p14:tracePt t="33613" x="6080125" y="4851400"/>
          <p14:tracePt t="33623" x="6072188" y="4851400"/>
          <p14:tracePt t="33629" x="6053138" y="4851400"/>
          <p14:tracePt t="33638" x="6053138" y="4860925"/>
          <p14:tracePt t="33646" x="6043613" y="4870450"/>
          <p14:tracePt t="33657" x="6035675" y="4870450"/>
          <p14:tracePt t="33661" x="6026150" y="4878388"/>
          <p14:tracePt t="33669" x="6007100" y="4897438"/>
          <p14:tracePt t="33677" x="5989638" y="4906963"/>
          <p14:tracePt t="33685" x="5980113" y="4906963"/>
          <p14:tracePt t="33693" x="5962650" y="4914900"/>
          <p14:tracePt t="33701" x="5953125" y="4924425"/>
          <p14:tracePt t="33711" x="5935663" y="4933950"/>
          <p14:tracePt t="33728" x="5916613" y="4933950"/>
          <p14:tracePt t="33735" x="5899150" y="4933950"/>
          <p14:tracePt t="33744" x="5880100" y="4933950"/>
          <p14:tracePt t="33751" x="5853113" y="4933950"/>
          <p14:tracePt t="33760" x="5826125" y="4933950"/>
          <p14:tracePt t="33767" x="5789613" y="4933950"/>
          <p14:tracePt t="33775" x="5734050" y="4933950"/>
          <p14:tracePt t="33784" x="5707063" y="4933950"/>
          <p14:tracePt t="33793" x="5680075" y="4924425"/>
          <p14:tracePt t="33800" x="5643563" y="4897438"/>
          <p14:tracePt t="33808" x="5607050" y="4878388"/>
          <p14:tracePt t="33816" x="5570538" y="4860925"/>
          <p14:tracePt t="33823" x="5524500" y="4824413"/>
          <p14:tracePt t="33831" x="5478463" y="4760913"/>
          <p14:tracePt t="33839" x="5451475" y="4741863"/>
          <p14:tracePt t="33849" x="5405438" y="4668838"/>
          <p14:tracePt t="33860" x="5378450" y="4605338"/>
          <p14:tracePt t="33873" x="5360988" y="4559300"/>
          <p14:tracePt t="33876" x="5334000" y="4495800"/>
          <p14:tracePt t="33883" x="5324475" y="4449763"/>
          <p14:tracePt t="33891" x="5297488" y="4395788"/>
          <p14:tracePt t="33899" x="5287963" y="4295775"/>
          <p14:tracePt t="33908" x="5268913" y="4240213"/>
          <p14:tracePt t="33915" x="5268913" y="4167188"/>
          <p14:tracePt t="33923" x="5260975" y="4103688"/>
          <p14:tracePt t="33931" x="5260975" y="4049713"/>
          <p14:tracePt t="33939" x="5260975" y="3976688"/>
          <p14:tracePt t="33947" x="5260975" y="3921125"/>
          <p14:tracePt t="33956" x="5260975" y="3857625"/>
          <p14:tracePt t="33963" x="5260975" y="3803650"/>
          <p14:tracePt t="33973" x="5260975" y="3730625"/>
          <p14:tracePt t="33979" x="5260975" y="3657600"/>
          <p14:tracePt t="33987" x="5260975" y="3548063"/>
          <p14:tracePt t="33997" x="5260975" y="3419475"/>
          <p14:tracePt t="34007" x="5260975" y="3292475"/>
          <p14:tracePt t="34014" x="5241925" y="3127375"/>
          <p14:tracePt t="34022" x="5241925" y="2982913"/>
          <p14:tracePt t="34029" x="5241925" y="2927350"/>
          <p14:tracePt t="34037" x="5241925" y="2836863"/>
          <p14:tracePt t="34045" x="5241925" y="2763838"/>
          <p14:tracePt t="34056" x="5241925" y="2698750"/>
          <p14:tracePt t="34065" x="5241925" y="2625725"/>
          <p14:tracePt t="34073" x="5241925" y="2498725"/>
          <p14:tracePt t="34081" x="5251450" y="2425700"/>
          <p14:tracePt t="34090" x="5251450" y="2335213"/>
          <p14:tracePt t="34097" x="5251450" y="2243138"/>
          <p14:tracePt t="34106" x="5251450" y="2170113"/>
          <p14:tracePt t="34114" x="5251450" y="2089150"/>
          <p14:tracePt t="34124" x="5251450" y="1979613"/>
          <p14:tracePt t="34131" x="5251450" y="1906588"/>
          <p14:tracePt t="34139" x="5251450" y="1851025"/>
          <p14:tracePt t="34146" x="5251450" y="1824038"/>
          <p14:tracePt t="34154" x="5251450" y="1778000"/>
          <p14:tracePt t="34162" x="5232400" y="1704975"/>
          <p14:tracePt t="34169" x="5232400" y="1651000"/>
          <p14:tracePt t="34177" x="5224463" y="1568450"/>
          <p14:tracePt t="34186" x="5214938" y="1531938"/>
          <p14:tracePt t="34194" x="5195888" y="1395413"/>
          <p14:tracePt t="34201" x="5187950" y="1322388"/>
          <p14:tracePt t="34209" x="5187950" y="1268413"/>
          <p14:tracePt t="34217" x="5187950" y="1222375"/>
          <p14:tracePt t="34227" x="5187950" y="1185863"/>
          <p14:tracePt t="34233" x="5187950" y="1139825"/>
          <p14:tracePt t="34241" x="5187950" y="1112838"/>
          <p14:tracePt t="34249" x="5187950" y="1085850"/>
          <p14:tracePt t="34259" x="5187950" y="1039813"/>
          <p14:tracePt t="34265" x="5187950" y="1003300"/>
          <p14:tracePt t="34276" x="5187950" y="957263"/>
          <p14:tracePt t="34281" x="5187950" y="920750"/>
          <p14:tracePt t="34292" x="5195888" y="893763"/>
          <p14:tracePt t="34300" x="5205413" y="874713"/>
          <p14:tracePt t="34310" x="5214938" y="839788"/>
          <p14:tracePt t="34316" x="5224463" y="820738"/>
          <p14:tracePt t="34323" x="5232400" y="793750"/>
          <p14:tracePt t="34331" x="5260975" y="766763"/>
          <p14:tracePt t="34340" x="5278438" y="730250"/>
          <p14:tracePt t="34348" x="5287963" y="701675"/>
          <p14:tracePt t="34357" x="5305425" y="684213"/>
          <p14:tracePt t="34364" x="5314950" y="665163"/>
          <p14:tracePt t="34372" x="5324475" y="647700"/>
          <p14:tracePt t="34379" x="5341938" y="638175"/>
          <p14:tracePt t="34388" x="5351463" y="628650"/>
          <p14:tracePt t="34396" x="5368925" y="620713"/>
          <p14:tracePt t="34403" x="5378450" y="611188"/>
          <p14:tracePt t="34411" x="5397500" y="601663"/>
          <p14:tracePt t="34421" x="5397500" y="592138"/>
          <p14:tracePt t="34431" x="5414963" y="584200"/>
          <p14:tracePt t="34444" x="5434013" y="574675"/>
          <p14:tracePt t="34452" x="5478463" y="538163"/>
          <p14:tracePt t="34460" x="5514975" y="528638"/>
          <p14:tracePt t="34467" x="5534025" y="519113"/>
          <p14:tracePt t="34475" x="5561013" y="511175"/>
          <p14:tracePt t="34483" x="5580063" y="501650"/>
          <p14:tracePt t="34491" x="5607050" y="492125"/>
          <p14:tracePt t="34499" x="5634038" y="492125"/>
          <p14:tracePt t="34508" x="5661025" y="482600"/>
          <p14:tracePt t="34515" x="5688013" y="482600"/>
          <p14:tracePt t="34523" x="5716588" y="482600"/>
          <p14:tracePt t="34531" x="5734050" y="482600"/>
          <p14:tracePt t="34540" x="5761038" y="482600"/>
          <p14:tracePt t="34549" x="5789613" y="482600"/>
          <p14:tracePt t="34556" x="5816600" y="482600"/>
          <p14:tracePt t="34569" x="5862638" y="482600"/>
          <p14:tracePt t="34575" x="5889625" y="482600"/>
          <p14:tracePt t="34585" x="5916613" y="482600"/>
          <p14:tracePt t="34593" x="5962650" y="482600"/>
          <p14:tracePt t="34602" x="5989638" y="482600"/>
          <p14:tracePt t="34609" x="6016625" y="492125"/>
          <p14:tracePt t="34618" x="6053138" y="501650"/>
          <p14:tracePt t="34625" x="6072188" y="511175"/>
          <p14:tracePt t="34633" x="6089650" y="528638"/>
          <p14:tracePt t="34641" x="6108700" y="538163"/>
          <p14:tracePt t="34649" x="6135688" y="555625"/>
          <p14:tracePt t="34657" x="6153150" y="574675"/>
          <p14:tracePt t="34665" x="6181725" y="592138"/>
          <p14:tracePt t="34673" x="6208713" y="628650"/>
          <p14:tracePt t="34681" x="6226175" y="657225"/>
          <p14:tracePt t="34693" x="6262688" y="684213"/>
          <p14:tracePt t="34701" x="6326188" y="766763"/>
          <p14:tracePt t="34709" x="6372225" y="839788"/>
          <p14:tracePt t="34717" x="6391275" y="874713"/>
          <p14:tracePt t="34725" x="6427788" y="939800"/>
          <p14:tracePt t="34733" x="6454775" y="984250"/>
          <p14:tracePt t="34741" x="6464300" y="1049338"/>
          <p14:tracePt t="34749" x="6491288" y="1112838"/>
          <p14:tracePt t="34757" x="6500813" y="1149350"/>
          <p14:tracePt t="34765" x="6508750" y="1195388"/>
          <p14:tracePt t="34773" x="6518275" y="1239838"/>
          <p14:tracePt t="34781" x="6527800" y="1276350"/>
          <p14:tracePt t="34790" x="6527800" y="1322388"/>
          <p14:tracePt t="34797" x="6545263" y="1404938"/>
          <p14:tracePt t="34806" x="6554788" y="1477963"/>
          <p14:tracePt t="34813" x="6554788" y="1514475"/>
          <p14:tracePt t="34823" x="6564313" y="1577975"/>
          <p14:tracePt t="34830" x="6564313" y="1660525"/>
          <p14:tracePt t="34839" x="6564313" y="1714500"/>
          <p14:tracePt t="34845" x="6581775" y="1768475"/>
          <p14:tracePt t="34856" x="6581775" y="1797050"/>
          <p14:tracePt t="34863" x="6581775" y="1833563"/>
          <p14:tracePt t="34874" x="6581775" y="1860550"/>
          <p14:tracePt t="34883" x="6581775" y="1887538"/>
          <p14:tracePt t="34891" x="6581775" y="1914525"/>
          <p14:tracePt t="34899" x="6581775" y="1951038"/>
          <p14:tracePt t="34907" x="6581775" y="1979613"/>
          <p14:tracePt t="34916" x="6581775" y="2016125"/>
          <p14:tracePt t="34923" x="6581775" y="2033588"/>
          <p14:tracePt t="34931" x="6581775" y="2060575"/>
          <p14:tracePt t="34939" x="6581775" y="2097088"/>
          <p14:tracePt t="34947" x="6581775" y="2106613"/>
          <p14:tracePt t="34956" x="6581775" y="2125663"/>
          <p14:tracePt t="34963" x="6581775" y="2143125"/>
          <p14:tracePt t="34971" x="6581775" y="2179638"/>
          <p14:tracePt t="34979" x="6581775" y="2197100"/>
          <p14:tracePt t="34987" x="6573838" y="2216150"/>
          <p14:tracePt t="34995" x="6573838" y="2233613"/>
          <p14:tracePt t="35003" x="6564313" y="2252663"/>
          <p14:tracePt t="35019" x="6564313" y="2262188"/>
          <p14:tracePt t="35027" x="6554788" y="2262188"/>
          <p14:tracePt t="35035" x="6554788" y="2270125"/>
          <p14:tracePt t="35043" x="6545263" y="2270125"/>
          <p14:tracePt t="35052" x="6537325" y="2279650"/>
          <p14:tracePt t="35059" x="6537325" y="2289175"/>
          <p14:tracePt t="35068" x="6527800" y="2289175"/>
          <p14:tracePt t="35079" x="6518275" y="2289175"/>
          <p14:tracePt t="35096" x="6508750" y="2289175"/>
          <p14:tracePt t="35107" x="6491288" y="2289175"/>
          <p14:tracePt t="35111" x="6472238" y="2289175"/>
          <p14:tracePt t="35121" x="6464300" y="2298700"/>
          <p14:tracePt t="35128" x="6454775" y="2298700"/>
          <p14:tracePt t="35138" x="6427788" y="2298700"/>
          <p14:tracePt t="35144" x="6408738" y="2298700"/>
          <p14:tracePt t="35154" x="6399213" y="2298700"/>
          <p14:tracePt t="35161" x="6372225" y="2298700"/>
          <p14:tracePt t="35178" x="6354763" y="2298700"/>
          <p14:tracePt t="35185" x="6345238" y="2298700"/>
          <p14:tracePt t="35193" x="6318250" y="2298700"/>
          <p14:tracePt t="35202" x="6299200" y="2298700"/>
          <p14:tracePt t="35211" x="6281738" y="2298700"/>
          <p14:tracePt t="35218" x="6272213" y="2298700"/>
          <p14:tracePt t="35226" x="6262688" y="2298700"/>
          <p14:tracePt t="35251" x="6254750" y="2289175"/>
          <p14:tracePt t="35265" x="6245225" y="2289175"/>
          <p14:tracePt t="35274" x="6245225" y="2279650"/>
          <p14:tracePt t="35284" x="6235700" y="2279650"/>
          <p14:tracePt t="35293" x="6226175" y="2270125"/>
          <p14:tracePt t="35301" x="6218238" y="2252663"/>
          <p14:tracePt t="35309" x="6199188" y="2233613"/>
          <p14:tracePt t="35318" x="6181725" y="2216150"/>
          <p14:tracePt t="35325" x="6162675" y="2189163"/>
          <p14:tracePt t="35333" x="6116638" y="2143125"/>
          <p14:tracePt t="35341" x="6089650" y="2097088"/>
          <p14:tracePt t="35349" x="6062663" y="2060575"/>
          <p14:tracePt t="35359" x="6026150" y="2016125"/>
          <p14:tracePt t="35366" x="5989638" y="1987550"/>
          <p14:tracePt t="35375" x="5962650" y="1951038"/>
          <p14:tracePt t="35382" x="5926138" y="1906588"/>
          <p14:tracePt t="35390" x="5899150" y="1887538"/>
          <p14:tracePt t="35399" x="5834063" y="1824038"/>
          <p14:tracePt t="35406" x="5797550" y="1778000"/>
          <p14:tracePt t="35415" x="5753100" y="1724025"/>
          <p14:tracePt t="35422" x="5707063" y="1660525"/>
          <p14:tracePt t="35431" x="5661025" y="1614488"/>
          <p14:tracePt t="35439" x="5624513" y="1531938"/>
          <p14:tracePt t="35447" x="5588000" y="1485900"/>
          <p14:tracePt t="35456" x="5580063" y="1458913"/>
          <p14:tracePt t="35463" x="5551488" y="1412875"/>
          <p14:tracePt t="35472" x="5543550" y="1376363"/>
          <p14:tracePt t="35479" x="5534025" y="1349375"/>
          <p14:tracePt t="35487" x="5534025" y="1331913"/>
          <p14:tracePt t="35496" x="5534025" y="1312863"/>
          <p14:tracePt t="35503" x="5534025" y="1285875"/>
          <p14:tracePt t="35512" x="5534025" y="1258888"/>
          <p14:tracePt t="35519" x="5534025" y="1212850"/>
          <p14:tracePt t="35527" x="5534025" y="1176338"/>
          <p14:tracePt t="35535" x="5543550" y="1149350"/>
          <p14:tracePt t="35543" x="5580063" y="1103313"/>
          <p14:tracePt t="35551" x="5597525" y="1066800"/>
          <p14:tracePt t="35559" x="5643563" y="1049338"/>
          <p14:tracePt t="35567" x="5688013" y="1020763"/>
          <p14:tracePt t="35575" x="5707063" y="1012825"/>
          <p14:tracePt t="35584" x="5753100" y="993775"/>
          <p14:tracePt t="35591" x="5816600" y="966788"/>
          <p14:tracePt t="35599" x="5853113" y="957263"/>
          <p14:tracePt t="35609" x="5880100" y="947738"/>
          <p14:tracePt t="35615" x="5916613" y="939800"/>
          <p14:tracePt t="35624" x="5935663" y="939800"/>
          <p14:tracePt t="35631" x="5943600" y="939800"/>
          <p14:tracePt t="35746" x="5935663" y="939800"/>
          <p14:tracePt t="35754" x="5916613" y="947738"/>
          <p14:tracePt t="35762" x="5899150" y="957263"/>
          <p14:tracePt t="35770" x="5870575" y="957263"/>
          <p14:tracePt t="35778" x="5843588" y="966788"/>
          <p14:tracePt t="35786" x="5816600" y="966788"/>
          <p14:tracePt t="35798" x="5770563" y="966788"/>
          <p14:tracePt t="35806" x="5743575" y="966788"/>
          <p14:tracePt t="35813" x="5697538" y="966788"/>
          <p14:tracePt t="35821" x="5670550" y="966788"/>
          <p14:tracePt t="35829" x="5643563" y="957263"/>
          <p14:tracePt t="35837" x="5588000" y="957263"/>
          <p14:tracePt t="35845" x="5580063" y="957263"/>
          <p14:tracePt t="35853" x="5570538" y="957263"/>
          <p14:tracePt t="35881" x="5570538" y="966788"/>
          <p14:tracePt t="35889" x="5570538" y="993775"/>
          <p14:tracePt t="35899" x="5588000" y="1039813"/>
          <p14:tracePt t="35906" x="5624513" y="1112838"/>
          <p14:tracePt t="35913" x="5661025" y="1166813"/>
          <p14:tracePt t="35921" x="5680075" y="1195388"/>
          <p14:tracePt t="35929" x="5724525" y="1239838"/>
          <p14:tracePt t="35937" x="5789613" y="1295400"/>
          <p14:tracePt t="35945" x="5853113" y="1331913"/>
          <p14:tracePt t="35953" x="5916613" y="1368425"/>
          <p14:tracePt t="35961" x="5962650" y="1395413"/>
          <p14:tracePt t="35972" x="6043613" y="1431925"/>
          <p14:tracePt t="35977" x="6072188" y="1431925"/>
          <p14:tracePt t="35987" x="6116638" y="1441450"/>
          <p14:tracePt t="35993" x="6162675" y="1449388"/>
          <p14:tracePt t="36003" x="6189663" y="1468438"/>
          <p14:tracePt t="36009" x="6218238" y="1468438"/>
          <p14:tracePt t="36019" x="6235700" y="1468438"/>
          <p14:tracePt t="36027" x="6245225" y="1468438"/>
          <p14:tracePt t="36067" x="6254750" y="1441450"/>
          <p14:tracePt t="36076" x="6254750" y="1422400"/>
          <p14:tracePt t="36084" x="6254750" y="1395413"/>
          <p14:tracePt t="36092" x="6254750" y="1358900"/>
          <p14:tracePt t="36100" x="6254750" y="1322388"/>
          <p14:tracePt t="36108" x="6245225" y="1295400"/>
          <p14:tracePt t="36116" x="6235700" y="1249363"/>
          <p14:tracePt t="36124" x="6199188" y="1203325"/>
          <p14:tracePt t="36132" x="6162675" y="1158875"/>
          <p14:tracePt t="36140" x="6126163" y="1103313"/>
          <p14:tracePt t="36147" x="6089650" y="1057275"/>
          <p14:tracePt t="36157" x="6026150" y="993775"/>
          <p14:tracePt t="36163" x="5972175" y="939800"/>
          <p14:tracePt t="36173" x="5907088" y="874713"/>
          <p14:tracePt t="36179" x="5843588" y="820738"/>
          <p14:tracePt t="36187" x="5743575" y="747713"/>
          <p14:tracePt t="36195" x="5688013" y="711200"/>
          <p14:tracePt t="36203" x="5597525" y="674688"/>
          <p14:tracePt t="36211" x="5514975" y="628650"/>
          <p14:tracePt t="36219" x="5397500" y="592138"/>
          <p14:tracePt t="36227" x="5297488" y="547688"/>
          <p14:tracePt t="36235" x="5241925" y="519113"/>
          <p14:tracePt t="36243" x="5159375" y="482600"/>
          <p14:tracePt t="36253" x="5059363" y="438150"/>
          <p14:tracePt t="36267" x="5014913" y="428625"/>
          <p14:tracePt t="36274" x="4941888" y="401638"/>
          <p14:tracePt t="36286" x="4840288" y="365125"/>
          <p14:tracePt t="36287" x="4786313" y="346075"/>
          <p14:tracePt t="36298" x="4740275" y="338138"/>
          <p14:tracePt t="36308" x="4686300" y="338138"/>
          <p14:tracePt t="36317" x="4640263" y="328613"/>
          <p14:tracePt t="36325" x="4603750" y="328613"/>
          <p14:tracePt t="36333" x="4557713" y="328613"/>
          <p14:tracePt t="36341" x="4521200" y="328613"/>
          <p14:tracePt t="36349" x="4503738" y="328613"/>
          <p14:tracePt t="36357" x="4476750" y="328613"/>
          <p14:tracePt t="36365" x="4457700" y="328613"/>
          <p14:tracePt t="36373" x="4440238" y="328613"/>
          <p14:tracePt t="36382" x="4403725" y="328613"/>
          <p14:tracePt t="36398" x="4394200" y="328613"/>
          <p14:tracePt t="36408" x="4384675" y="328613"/>
          <p14:tracePt t="36430" x="4376738" y="328613"/>
          <p14:tracePt t="36438" x="4367213" y="346075"/>
          <p14:tracePt t="36446" x="4357688" y="365125"/>
          <p14:tracePt t="36454" x="4357688" y="401638"/>
          <p14:tracePt t="36461" x="4348163" y="419100"/>
          <p14:tracePt t="36470" x="4348163" y="455613"/>
          <p14:tracePt t="36478" x="4348163" y="492125"/>
          <p14:tracePt t="36485" x="4348163" y="565150"/>
          <p14:tracePt t="36493" x="4348163" y="620713"/>
          <p14:tracePt t="36501" x="4348163" y="693738"/>
          <p14:tracePt t="36511" x="4384675" y="811213"/>
          <p14:tracePt t="36522" x="4394200" y="903288"/>
          <p14:tracePt t="36529" x="4421188" y="1066800"/>
          <p14:tracePt t="36537" x="4448175" y="1149350"/>
          <p14:tracePt t="36547" x="4484688" y="1312863"/>
          <p14:tracePt t="36553" x="4513263" y="1541463"/>
          <p14:tracePt t="36563" x="4549775" y="1787525"/>
          <p14:tracePt t="36569" x="4567238" y="1951038"/>
          <p14:tracePt t="36579" x="4594225" y="2160588"/>
          <p14:tracePt t="36585" x="4613275" y="2343150"/>
          <p14:tracePt t="36595" x="4622800" y="2435225"/>
          <p14:tracePt t="36603" x="4640263" y="2544763"/>
          <p14:tracePt t="36611" x="4667250" y="2625725"/>
          <p14:tracePt t="36619" x="4695825" y="2708275"/>
          <p14:tracePt t="36627" x="4703763" y="2735263"/>
          <p14:tracePt t="36635" x="4713288" y="2781300"/>
          <p14:tracePt t="36643" x="4722813" y="2808288"/>
          <p14:tracePt t="36652" x="4730750" y="2836863"/>
          <p14:tracePt t="36659" x="4730750" y="2863850"/>
          <p14:tracePt t="36668" x="4740275" y="2881313"/>
          <p14:tracePt t="36675" x="4740275" y="2890838"/>
          <p14:tracePt t="36700" x="4740275" y="2900363"/>
          <p14:tracePt t="36727" x="4740275" y="2909888"/>
          <p14:tracePt t="36732" x="4740275" y="2917825"/>
          <p14:tracePt t="36741" x="4740275" y="2927350"/>
          <p14:tracePt t="36747" x="4740275" y="2954338"/>
          <p14:tracePt t="36757" x="4740275" y="2982913"/>
          <p14:tracePt t="36764" x="4730750" y="3017838"/>
          <p14:tracePt t="36773" x="4703763" y="3046413"/>
          <p14:tracePt t="36782" x="4676775" y="3063875"/>
          <p14:tracePt t="36874" x="4676775" y="3036888"/>
          <p14:tracePt t="36882" x="4686300" y="3009900"/>
          <p14:tracePt t="36890" x="4703763" y="2973388"/>
          <p14:tracePt t="36905" x="4713288" y="2963863"/>
          <p14:tracePt t="36913" x="4730750" y="2954338"/>
          <p14:tracePt t="36922" x="4749800" y="2936875"/>
          <p14:tracePt t="36929" x="4795838" y="2890838"/>
          <p14:tracePt t="36938" x="4832350" y="2863850"/>
          <p14:tracePt t="36945" x="4849813" y="2844800"/>
          <p14:tracePt t="36953" x="4876800" y="2817813"/>
          <p14:tracePt t="36961" x="4895850" y="2800350"/>
          <p14:tracePt t="36969" x="4932363" y="2763838"/>
          <p14:tracePt t="36977" x="4959350" y="2735263"/>
          <p14:tracePt t="36985" x="4986338" y="2690813"/>
          <p14:tracePt t="36993" x="5032375" y="2654300"/>
          <p14:tracePt t="37001" x="5068888" y="2617788"/>
          <p14:tracePt t="37009" x="5095875" y="2589213"/>
          <p14:tracePt t="37017" x="5132388" y="2544763"/>
          <p14:tracePt t="37025" x="5178425" y="2489200"/>
          <p14:tracePt t="37033" x="5232400" y="2425700"/>
          <p14:tracePt t="37041" x="5314950" y="2352675"/>
          <p14:tracePt t="37049" x="5368925" y="2306638"/>
          <p14:tracePt t="37057" x="5405438" y="2262188"/>
          <p14:tracePt t="37065" x="5434013" y="2225675"/>
          <p14:tracePt t="37073" x="5461000" y="2179638"/>
          <p14:tracePt t="37081" x="5478463" y="2152650"/>
          <p14:tracePt t="37090" x="5487988" y="2125663"/>
          <p14:tracePt t="37103" x="5507038" y="2089150"/>
          <p14:tracePt t="37108" x="5514975" y="2070100"/>
          <p14:tracePt t="37118" x="5524500" y="2043113"/>
          <p14:tracePt t="37125" x="5543550" y="2024063"/>
          <p14:tracePt t="37132" x="5561013" y="1997075"/>
          <p14:tracePt t="37138" x="5570538" y="1951038"/>
          <p14:tracePt t="37148" x="5580063" y="1924050"/>
          <p14:tracePt t="37156" x="5588000" y="1887538"/>
          <p14:tracePt t="37163" x="5597525" y="1870075"/>
          <p14:tracePt t="37172" x="5607050" y="1841500"/>
          <p14:tracePt t="37179" x="5616575" y="1824038"/>
          <p14:tracePt t="37187" x="5616575" y="1804988"/>
          <p14:tracePt t="37195" x="5624513" y="1787525"/>
          <p14:tracePt t="37203" x="5634038" y="1778000"/>
          <p14:tracePt t="37211" x="5634038" y="1760538"/>
          <p14:tracePt t="37219" x="5643563" y="1741488"/>
          <p14:tracePt t="37229" x="5653088" y="1724025"/>
          <p14:tracePt t="37239" x="5661025" y="1697038"/>
          <p14:tracePt t="37247" x="5670550" y="1677988"/>
          <p14:tracePt t="37256" x="5680075" y="1624013"/>
          <p14:tracePt t="37263" x="5688013" y="1587500"/>
          <p14:tracePt t="37271" x="5688013" y="1550988"/>
          <p14:tracePt t="37279" x="5707063" y="1504950"/>
          <p14:tracePt t="37288" x="5707063" y="1468438"/>
          <p14:tracePt t="37296" x="5707063" y="1385888"/>
          <p14:tracePt t="37303" x="5707063" y="1339850"/>
          <p14:tracePt t="37312" x="5697538" y="1312863"/>
          <p14:tracePt t="37319" x="5697538" y="1285875"/>
          <p14:tracePt t="37327" x="5688013" y="1268413"/>
          <p14:tracePt t="37335" x="5688013" y="1249363"/>
          <p14:tracePt t="37343" x="5688013" y="1239838"/>
          <p14:tracePt t="37351" x="5688013" y="1231900"/>
          <p14:tracePt t="37704" x="5688013" y="1222375"/>
          <p14:tracePt t="37710" x="5688013" y="1203325"/>
          <p14:tracePt t="37720" x="5688013" y="1185863"/>
          <p14:tracePt t="37736" x="5688013" y="1166813"/>
          <p14:tracePt t="37743" x="5688013" y="1149350"/>
          <p14:tracePt t="37751" x="5688013" y="1130300"/>
          <p14:tracePt t="37759" x="5688013" y="1103313"/>
          <p14:tracePt t="37767" x="5680075" y="1066800"/>
          <p14:tracePt t="37775" x="5661025" y="1030288"/>
          <p14:tracePt t="37784" x="5634038" y="966788"/>
          <p14:tracePt t="37791" x="5616575" y="920750"/>
          <p14:tracePt t="37800" x="5580063" y="857250"/>
          <p14:tracePt t="37807" x="5524500" y="793750"/>
          <p14:tracePt t="37817" x="5470525" y="720725"/>
          <p14:tracePt t="37823" x="5424488" y="674688"/>
          <p14:tracePt t="37831" x="5387975" y="647700"/>
          <p14:tracePt t="37839" x="5360988" y="620713"/>
          <p14:tracePt t="37847" x="5351463" y="611188"/>
          <p14:tracePt t="37895" x="5368925" y="611188"/>
          <p14:tracePt t="37903" x="5397500" y="611188"/>
          <p14:tracePt t="37911" x="5434013" y="611188"/>
          <p14:tracePt t="37919" x="5487988" y="611188"/>
          <p14:tracePt t="37927" x="5551488" y="611188"/>
          <p14:tracePt t="37935" x="5643563" y="638175"/>
          <p14:tracePt t="37945" x="5707063" y="647700"/>
          <p14:tracePt t="37956" x="5743575" y="657225"/>
          <p14:tracePt t="37963" x="5780088" y="665163"/>
          <p14:tracePt t="37972" x="5807075" y="665163"/>
          <p14:tracePt t="37981" x="5816600" y="674688"/>
          <p14:tracePt t="38041" x="5789613" y="684213"/>
          <p14:tracePt t="38049" x="5770563" y="693738"/>
          <p14:tracePt t="38057" x="5724525" y="701675"/>
          <p14:tracePt t="38066" x="5697538" y="720725"/>
          <p14:tracePt t="38074" x="5643563" y="730250"/>
          <p14:tracePt t="38081" x="5597525" y="738188"/>
          <p14:tracePt t="38090" x="5570538" y="757238"/>
          <p14:tracePt t="38098" x="5543550" y="774700"/>
          <p14:tracePt t="38106" x="5514975" y="793750"/>
          <p14:tracePt t="38113" x="5507038" y="811213"/>
          <p14:tracePt t="38124" x="5507038" y="820738"/>
          <p14:tracePt t="38130" x="5497513" y="857250"/>
          <p14:tracePt t="38142" x="5497513" y="874713"/>
          <p14:tracePt t="38146" x="5497513" y="911225"/>
          <p14:tracePt t="38155" x="5497513" y="966788"/>
          <p14:tracePt t="38161" x="5497513" y="1057275"/>
          <p14:tracePt t="38173" x="5497513" y="1130300"/>
          <p14:tracePt t="38182" x="5497513" y="1212850"/>
          <p14:tracePt t="38190" x="5497513" y="1249363"/>
          <p14:tracePt t="38198" x="5497513" y="1322388"/>
          <p14:tracePt t="38206" x="5497513" y="1376363"/>
          <p14:tracePt t="38213" x="5497513" y="1412875"/>
          <p14:tracePt t="38223" x="5497513" y="1468438"/>
          <p14:tracePt t="38229" x="5507038" y="1514475"/>
          <p14:tracePt t="38239" x="5514975" y="1541463"/>
          <p14:tracePt t="38246" x="5514975" y="1568450"/>
          <p14:tracePt t="38255" x="5514975" y="1577975"/>
          <p14:tracePt t="38263" x="5514975" y="1587500"/>
          <p14:tracePt t="38339" x="5514975" y="1595438"/>
          <p14:tracePt t="38347" x="5514975" y="1604963"/>
          <p14:tracePt t="38356" x="5514975" y="1641475"/>
          <p14:tracePt t="38363" x="5497513" y="1687513"/>
          <p14:tracePt t="38371" x="5470525" y="1751013"/>
          <p14:tracePt t="38380" x="5451475" y="1804988"/>
          <p14:tracePt t="38388" x="5405438" y="1924050"/>
          <p14:tracePt t="38396" x="5378450" y="2033588"/>
          <p14:tracePt t="38404" x="5334000" y="2133600"/>
          <p14:tracePt t="38412" x="5324475" y="2197100"/>
          <p14:tracePt t="38420" x="5297488" y="2325688"/>
          <p14:tracePt t="38428" x="5297488" y="2416175"/>
          <p14:tracePt t="38436" x="5278438" y="2581275"/>
          <p14:tracePt t="38443" x="5278438" y="2671763"/>
          <p14:tracePt t="38451" x="5278438" y="2836863"/>
          <p14:tracePt t="38460" x="5278438" y="3017838"/>
          <p14:tracePt t="38468" x="5278438" y="3200400"/>
          <p14:tracePt t="38476" x="5278438" y="3328988"/>
          <p14:tracePt t="38484" x="5260975" y="3438525"/>
          <p14:tracePt t="38492" x="5251450" y="3565525"/>
          <p14:tracePt t="38499" x="5232400" y="3657600"/>
          <p14:tracePt t="38507" x="5224463" y="3721100"/>
          <p14:tracePt t="38517" x="5214938" y="3794125"/>
          <p14:tracePt t="38525" x="5195888" y="3857625"/>
          <p14:tracePt t="38534" x="5195888" y="3894138"/>
          <p14:tracePt t="38541" x="5187950" y="3940175"/>
          <p14:tracePt t="38550" x="5187950" y="3967163"/>
          <p14:tracePt t="38556" x="5187950" y="4013200"/>
          <p14:tracePt t="38566" x="5187950" y="4040188"/>
          <p14:tracePt t="38574" x="5187950" y="4067175"/>
          <p14:tracePt t="38581" x="5178425" y="4094163"/>
          <p14:tracePt t="38589" x="5178425" y="4113213"/>
          <p14:tracePt t="38597" x="5178425" y="4130675"/>
          <p14:tracePt t="38606" x="5178425" y="4149725"/>
          <p14:tracePt t="38613" x="5178425" y="4159250"/>
          <p14:tracePt t="38622" x="5178425" y="4167188"/>
          <p14:tracePt t="38629" x="5178425" y="4176713"/>
          <p14:tracePt t="38637" x="5187950" y="4176713"/>
          <p14:tracePt t="38645" x="5187950" y="4186238"/>
          <p14:tracePt t="38654" x="5195888" y="4186238"/>
          <p14:tracePt t="38673" x="5205413" y="4186238"/>
          <p14:tracePt t="38681" x="5214938" y="4186238"/>
          <p14:tracePt t="38689" x="5232400" y="4149725"/>
          <p14:tracePt t="38697" x="5251450" y="4122738"/>
          <p14:tracePt t="38706" x="5268913" y="4049713"/>
          <p14:tracePt t="38713" x="5287963" y="4003675"/>
          <p14:tracePt t="38721" x="5297488" y="3930650"/>
          <p14:tracePt t="38729" x="5305425" y="3857625"/>
          <p14:tracePt t="38738" x="5324475" y="3757613"/>
          <p14:tracePt t="38746" x="5324475" y="3648075"/>
          <p14:tracePt t="38755" x="5305425" y="3519488"/>
          <p14:tracePt t="38761" x="5278438" y="3402013"/>
          <p14:tracePt t="38775" x="5241925" y="3273425"/>
          <p14:tracePt t="38784" x="5159375" y="3054350"/>
          <p14:tracePt t="38794" x="5114925" y="2936875"/>
          <p14:tracePt t="38803" x="5022850" y="2763838"/>
          <p14:tracePt t="38811" x="4968875" y="2681288"/>
          <p14:tracePt t="38818" x="4959350" y="2671763"/>
          <p14:tracePt t="38827" x="4941888" y="2654300"/>
          <p14:tracePt t="38833" x="4932363" y="2625725"/>
          <p14:tracePt t="38843" x="4922838" y="2608263"/>
          <p14:tracePt t="38849" x="4913313" y="2608263"/>
          <p14:tracePt t="38859" x="4913313" y="2589213"/>
          <p14:tracePt t="38867" x="4913313" y="2571750"/>
          <p14:tracePt t="38876" x="4913313" y="2544763"/>
          <p14:tracePt t="38883" x="4913313" y="2508250"/>
          <p14:tracePt t="38891" x="4913313" y="2481263"/>
          <p14:tracePt t="38899" x="4913313" y="2444750"/>
          <p14:tracePt t="38908" x="4941888" y="2398713"/>
          <p14:tracePt t="38920" x="4978400" y="2316163"/>
          <p14:tracePt t="38923" x="5005388" y="2233613"/>
          <p14:tracePt t="38931" x="5078413" y="2097088"/>
          <p14:tracePt t="38941" x="5122863" y="2024063"/>
          <p14:tracePt t="38947" x="5195888" y="1870075"/>
          <p14:tracePt t="38956" x="5278438" y="1697038"/>
          <p14:tracePt t="38963" x="5314950" y="1587500"/>
          <p14:tracePt t="38972" x="5341938" y="1522413"/>
          <p14:tracePt t="38979" x="5368925" y="1422400"/>
          <p14:tracePt t="38991" x="5378450" y="1368425"/>
          <p14:tracePt t="38999" x="5397500" y="1239838"/>
          <p14:tracePt t="39007" x="5397500" y="1130300"/>
          <p14:tracePt t="39015" x="5397500" y="1066800"/>
          <p14:tracePt t="39023" x="5360988" y="957263"/>
          <p14:tracePt t="39033" x="5341938" y="893763"/>
          <p14:tracePt t="39039" x="5314950" y="830263"/>
          <p14:tracePt t="39047" x="5287963" y="766763"/>
          <p14:tracePt t="39056" x="5268913" y="711200"/>
          <p14:tracePt t="39063" x="5232400" y="657225"/>
          <p14:tracePt t="39073" x="5195888" y="611188"/>
          <p14:tracePt t="39079" x="5168900" y="565150"/>
          <p14:tracePt t="39087" x="5141913" y="538163"/>
          <p14:tracePt t="39097" x="5105400" y="501650"/>
          <p14:tracePt t="39103" x="5078413" y="482600"/>
          <p14:tracePt t="39113" x="5049838" y="455613"/>
          <p14:tracePt t="39119" x="5005388" y="428625"/>
          <p14:tracePt t="39129" x="4922838" y="392113"/>
          <p14:tracePt t="39137" x="4886325" y="374650"/>
          <p14:tracePt t="39145" x="4832350" y="355600"/>
          <p14:tracePt t="39153" x="4759325" y="328613"/>
          <p14:tracePt t="39162" x="4713288" y="309563"/>
          <p14:tracePt t="39173" x="4649788" y="309563"/>
          <p14:tracePt t="39178" x="4622800" y="301625"/>
          <p14:tracePt t="39187" x="4594225" y="301625"/>
          <p14:tracePt t="39193" x="4586288" y="301625"/>
          <p14:tracePt t="39202" x="4576763" y="301625"/>
          <p14:tracePt t="39265" x="4586288" y="301625"/>
          <p14:tracePt t="39273" x="4622800" y="328613"/>
          <p14:tracePt t="39281" x="4667250" y="382588"/>
          <p14:tracePt t="39290" x="4749800" y="438150"/>
          <p14:tracePt t="39297" x="4832350" y="474663"/>
          <p14:tracePt t="39307" x="4895850" y="501650"/>
          <p14:tracePt t="39313" x="4986338" y="538163"/>
          <p14:tracePt t="39321" x="5068888" y="584200"/>
          <p14:tracePt t="39329" x="5132388" y="620713"/>
          <p14:tracePt t="39337" x="5214938" y="657225"/>
          <p14:tracePt t="39346" x="5268913" y="711200"/>
          <p14:tracePt t="39358" x="5287963" y="730250"/>
          <p14:tracePt t="39361" x="5287963" y="738188"/>
          <p14:tracePt t="39372" x="5287963" y="747713"/>
          <p14:tracePt t="39386" x="5287963" y="757238"/>
          <p14:tracePt t="39411" x="5268913" y="766763"/>
          <p14:tracePt t="39419" x="5241925" y="774700"/>
          <p14:tracePt t="39428" x="5195888" y="793750"/>
          <p14:tracePt t="39436" x="5168900" y="793750"/>
          <p14:tracePt t="39444" x="5114925" y="793750"/>
          <p14:tracePt t="39452" x="5022850" y="793750"/>
          <p14:tracePt t="39459" x="4968875" y="793750"/>
          <p14:tracePt t="39468" x="4886325" y="793750"/>
          <p14:tracePt t="39476" x="4795838" y="784225"/>
          <p14:tracePt t="39484" x="4722813" y="774700"/>
          <p14:tracePt t="39491" x="4640263" y="747713"/>
          <p14:tracePt t="39499" x="4557713" y="720725"/>
          <p14:tracePt t="39508" x="4484688" y="711200"/>
          <p14:tracePt t="39516" x="4440238" y="684213"/>
          <p14:tracePt t="39524" x="4394200" y="674688"/>
          <p14:tracePt t="39531" x="4367213" y="665163"/>
          <p14:tracePt t="39539" x="4357688" y="657225"/>
          <p14:tracePt t="39547" x="4348163" y="647700"/>
          <p14:tracePt t="39613" x="4348163" y="638175"/>
          <p14:tracePt t="39628" x="4357688" y="638175"/>
          <p14:tracePt t="39636" x="4367213" y="628650"/>
          <p14:tracePt t="39643" x="4394200" y="620713"/>
          <p14:tracePt t="39652" x="4421188" y="620713"/>
          <p14:tracePt t="39659" x="4467225" y="620713"/>
          <p14:tracePt t="39669" x="4549775" y="620713"/>
          <p14:tracePt t="39675" x="4622800" y="620713"/>
          <p14:tracePt t="39687" x="4695825" y="620713"/>
          <p14:tracePt t="39695" x="4786313" y="620713"/>
          <p14:tracePt t="39705" x="4913313" y="628650"/>
          <p14:tracePt t="39713" x="5014913" y="628650"/>
          <p14:tracePt t="39722" x="5105400" y="628650"/>
          <p14:tracePt t="39729" x="5178425" y="628650"/>
          <p14:tracePt t="39737" x="5251450" y="628650"/>
          <p14:tracePt t="39745" x="5341938" y="628650"/>
          <p14:tracePt t="39753" x="5378450" y="628650"/>
          <p14:tracePt t="39761" x="5424488" y="628650"/>
          <p14:tracePt t="39769" x="5470525" y="638175"/>
          <p14:tracePt t="39777" x="5478463" y="638175"/>
          <p14:tracePt t="39787" x="5514975" y="647700"/>
          <p14:tracePt t="39793" x="5524500" y="657225"/>
          <p14:tracePt t="39802" x="5524500" y="665163"/>
          <p14:tracePt t="39809" x="5534025" y="665163"/>
          <p14:tracePt t="39818" x="5534025" y="674688"/>
          <p14:tracePt t="39825" x="5534025" y="684213"/>
          <p14:tracePt t="39833" x="5543550" y="684213"/>
          <p14:tracePt t="39841" x="5543550" y="693738"/>
          <p14:tracePt t="39849" x="5543550" y="701675"/>
          <p14:tracePt t="39857" x="5543550" y="720725"/>
          <p14:tracePt t="39865" x="5543550" y="738188"/>
          <p14:tracePt t="39875" x="5543550" y="784225"/>
          <p14:tracePt t="39881" x="5543550" y="847725"/>
          <p14:tracePt t="39891" x="5543550" y="920750"/>
          <p14:tracePt t="39903" x="5543550" y="1003300"/>
          <p14:tracePt t="39909" x="5543550" y="1093788"/>
          <p14:tracePt t="39918" x="5543550" y="1185863"/>
          <p14:tracePt t="39925" x="5561013" y="1276350"/>
          <p14:tracePt t="39933" x="5561013" y="1441450"/>
          <p14:tracePt t="39941" x="5561013" y="1514475"/>
          <p14:tracePt t="39949" x="5570538" y="1697038"/>
          <p14:tracePt t="39957" x="5570538" y="1841500"/>
          <p14:tracePt t="39967" x="5588000" y="1951038"/>
          <p14:tracePt t="39975" x="5588000" y="2043113"/>
          <p14:tracePt t="39983" x="5588000" y="2116138"/>
          <p14:tracePt t="39990" x="5588000" y="2160588"/>
          <p14:tracePt t="40003" x="5580063" y="2206625"/>
          <p14:tracePt t="40012" x="5534025" y="2289175"/>
          <p14:tracePt t="40020" x="5514975" y="2316163"/>
          <p14:tracePt t="40028" x="5497513" y="2325688"/>
          <p14:tracePt t="40036" x="5478463" y="2343150"/>
          <p14:tracePt t="40046" x="5461000" y="2362200"/>
          <p14:tracePt t="40052" x="5434013" y="2371725"/>
          <p14:tracePt t="40060" x="5405438" y="2379663"/>
          <p14:tracePt t="40068" x="5378450" y="2389188"/>
          <p14:tracePt t="40076" x="5334000" y="2416175"/>
          <p14:tracePt t="40084" x="5305425" y="2435225"/>
          <p14:tracePt t="40091" x="5268913" y="2444750"/>
          <p14:tracePt t="40099" x="5241925" y="2452688"/>
          <p14:tracePt t="40107" x="5214938" y="2481263"/>
          <p14:tracePt t="40115" x="5195888" y="2498725"/>
          <p14:tracePt t="40125" x="5159375" y="2508250"/>
          <p14:tracePt t="40132" x="5141913" y="2525713"/>
          <p14:tracePt t="40142" x="5114925" y="2544763"/>
          <p14:tracePt t="40148" x="5068888" y="2589213"/>
          <p14:tracePt t="40157" x="5059363" y="2608263"/>
          <p14:tracePt t="40163" x="5049838" y="2625725"/>
          <p14:tracePt t="40171" x="5049838" y="2654300"/>
          <p14:tracePt t="40179" x="5041900" y="2698750"/>
          <p14:tracePt t="40187" x="5041900" y="2744788"/>
          <p14:tracePt t="40197" x="5041900" y="2771775"/>
          <p14:tracePt t="40207" x="5049838" y="2827338"/>
          <p14:tracePt t="40216" x="5095875" y="2909888"/>
          <p14:tracePt t="40226" x="5159375" y="2990850"/>
          <p14:tracePt t="40232" x="5214938" y="3073400"/>
          <p14:tracePt t="40240" x="5305425" y="3155950"/>
          <p14:tracePt t="40247" x="5405438" y="3282950"/>
          <p14:tracePt t="40257" x="5524500" y="3402013"/>
          <p14:tracePt t="40266" x="5607050" y="3465513"/>
          <p14:tracePt t="40274" x="5680075" y="3538538"/>
          <p14:tracePt t="40281" x="5743575" y="3621088"/>
          <p14:tracePt t="40289" x="5797550" y="3684588"/>
          <p14:tracePt t="40297" x="5816600" y="3702050"/>
          <p14:tracePt t="40306" x="5853113" y="3738563"/>
          <p14:tracePt t="40313" x="5862638" y="3757613"/>
          <p14:tracePt t="40321" x="5870575" y="3757613"/>
          <p14:tracePt t="40329" x="5870575" y="3767138"/>
          <p14:tracePt t="40377" x="5862638" y="3767138"/>
          <p14:tracePt t="40387" x="5826125" y="3767138"/>
          <p14:tracePt t="40393" x="5780088" y="3748088"/>
          <p14:tracePt t="40403" x="5753100" y="3738563"/>
          <p14:tracePt t="40413" x="5680075" y="3730625"/>
          <p14:tracePt t="40422" x="5551488" y="3684588"/>
          <p14:tracePt t="40429" x="5378450" y="3621088"/>
          <p14:tracePt t="40437" x="5305425" y="3602038"/>
          <p14:tracePt t="40445" x="5086350" y="3511550"/>
          <p14:tracePt t="40453" x="4968875" y="3475038"/>
          <p14:tracePt t="40461" x="4832350" y="3429000"/>
          <p14:tracePt t="40471" x="4630738" y="3309938"/>
          <p14:tracePt t="40477" x="4530725" y="3255963"/>
          <p14:tracePt t="40487" x="4448175" y="3182938"/>
          <p14:tracePt t="40493" x="4348163" y="3082925"/>
          <p14:tracePt t="40501" x="4311650" y="3027363"/>
          <p14:tracePt t="40509" x="4275138" y="2982913"/>
          <p14:tracePt t="40518" x="4267200" y="2954338"/>
          <p14:tracePt t="40527" x="4267200" y="2927350"/>
          <p14:tracePt t="40535" x="4257675" y="2881313"/>
          <p14:tracePt t="40543" x="4257675" y="2844800"/>
          <p14:tracePt t="40551" x="4257675" y="2800350"/>
          <p14:tracePt t="40559" x="4257675" y="2763838"/>
          <p14:tracePt t="40567" x="4267200" y="2698750"/>
          <p14:tracePt t="40575" x="4275138" y="2654300"/>
          <p14:tracePt t="40583" x="4275138" y="2617788"/>
          <p14:tracePt t="40591" x="4294188" y="2571750"/>
          <p14:tracePt t="40599" x="4294188" y="2544763"/>
          <p14:tracePt t="40607" x="4294188" y="2489200"/>
          <p14:tracePt t="40615" x="4284663" y="2416175"/>
          <p14:tracePt t="40625" x="4257675" y="2352675"/>
          <p14:tracePt t="40635" x="4238625" y="2306638"/>
          <p14:tracePt t="40643" x="4211638" y="2262188"/>
          <p14:tracePt t="40651" x="4194175" y="2197100"/>
          <p14:tracePt t="40659" x="4157663" y="2133600"/>
          <p14:tracePt t="40667" x="4129088" y="2089150"/>
          <p14:tracePt t="40675" x="4111625" y="2060575"/>
          <p14:tracePt t="40683" x="4094163" y="2033588"/>
          <p14:tracePt t="40691" x="4065588" y="2006600"/>
          <p14:tracePt t="40699" x="4057650" y="1987550"/>
          <p14:tracePt t="40756" x="4094163" y="1987550"/>
          <p14:tracePt t="40764" x="4148138" y="2016125"/>
          <p14:tracePt t="40774" x="4267200" y="2097088"/>
          <p14:tracePt t="40779" x="4367213" y="2152650"/>
          <p14:tracePt t="40787" x="4448175" y="2189163"/>
          <p14:tracePt t="40797" x="4676775" y="2335213"/>
          <p14:tracePt t="40803" x="4776788" y="2371725"/>
          <p14:tracePt t="40813" x="4859338" y="2425700"/>
          <p14:tracePt t="40819" x="4995863" y="2517775"/>
          <p14:tracePt t="40829" x="5078413" y="2589213"/>
          <p14:tracePt t="40837" x="5151438" y="2671763"/>
          <p14:tracePt t="40845" x="5187950" y="2754313"/>
          <p14:tracePt t="40853" x="5214938" y="2800350"/>
          <p14:tracePt t="40861" x="5251450" y="2927350"/>
          <p14:tracePt t="40869" x="5268913" y="2990850"/>
          <p14:tracePt t="40877" x="5268913" y="3046413"/>
          <p14:tracePt t="40887" x="5268913" y="3100388"/>
          <p14:tracePt t="40893" x="5268913" y="3146425"/>
          <p14:tracePt t="40902" x="5268913" y="3182938"/>
          <p14:tracePt t="40909" x="5268913" y="3200400"/>
          <p14:tracePt t="40918" x="5268913" y="3228975"/>
          <p14:tracePt t="40925" x="5268913" y="3236913"/>
          <p14:tracePt t="40933" x="5268913" y="3246438"/>
          <p14:tracePt t="40941" x="5268913" y="3265488"/>
          <p14:tracePt t="40949" x="5260975" y="3292475"/>
          <p14:tracePt t="40957" x="5241925" y="3338513"/>
          <p14:tracePt t="40965" x="5214938" y="3429000"/>
          <p14:tracePt t="40973" x="5178425" y="3529013"/>
          <p14:tracePt t="41176" x="5178425" y="3519488"/>
          <p14:tracePt t="41184" x="5168900" y="3465513"/>
          <p14:tracePt t="41191" x="5151438" y="3411538"/>
          <p14:tracePt t="41207" x="5151438" y="3392488"/>
          <p14:tracePt t="41215" x="5151438" y="3375025"/>
          <p14:tracePt t="41223" x="5168900" y="3365500"/>
          <p14:tracePt t="41231" x="5178425" y="3355975"/>
          <p14:tracePt t="41239" x="5187950" y="3346450"/>
          <p14:tracePt t="41247" x="5214938" y="3346450"/>
          <p14:tracePt t="41256" x="5232400" y="3346450"/>
          <p14:tracePt t="41263" x="5251450" y="3346450"/>
          <p14:tracePt t="41272" x="5278438" y="3346450"/>
          <p14:tracePt t="41279" x="5324475" y="3346450"/>
          <p14:tracePt t="41287" x="5378450" y="3346450"/>
          <p14:tracePt t="41296" x="5451475" y="3346450"/>
          <p14:tracePt t="41308" x="5543550" y="3346450"/>
          <p14:tracePt t="41312" x="5634038" y="3346450"/>
          <p14:tracePt t="41320" x="5780088" y="3346450"/>
          <p14:tracePt t="41327" x="5943600" y="3365500"/>
          <p14:tracePt t="41335" x="6089650" y="3392488"/>
          <p14:tracePt t="41343" x="6235700" y="3392488"/>
          <p14:tracePt t="41351" x="6335713" y="3411538"/>
          <p14:tracePt t="41359" x="6427788" y="3411538"/>
          <p14:tracePt t="41369" x="6573838" y="3419475"/>
          <p14:tracePt t="41375" x="6664325" y="3419475"/>
          <p14:tracePt t="41385" x="6718300" y="3419475"/>
          <p14:tracePt t="41391" x="6737350" y="3419475"/>
          <p14:tracePt t="41402" x="6764338" y="3419475"/>
          <p14:tracePt t="41409" x="6773863" y="3419475"/>
          <p14:tracePt t="41457" x="6791325" y="3419475"/>
          <p14:tracePt t="41473" x="6791325" y="3429000"/>
          <p14:tracePt t="41483" x="6754813" y="3492500"/>
          <p14:tracePt t="41490" x="6691313" y="3548063"/>
          <p14:tracePt t="41684" x="6691313" y="3529013"/>
          <p14:tracePt t="41690" x="6681788" y="3519488"/>
          <p14:tracePt t="41699" x="6681788" y="3502025"/>
          <p14:tracePt t="41707" x="6681788" y="3492500"/>
          <p14:tracePt t="41715" x="6681788" y="3475038"/>
          <p14:tracePt t="41723" x="6681788" y="3465513"/>
          <p14:tracePt t="41731" x="6681788" y="3455988"/>
          <p14:tracePt t="41741" x="6681788" y="3446463"/>
          <p14:tracePt t="41747" x="6691313" y="3429000"/>
          <p14:tracePt t="41757" x="6700838" y="3419475"/>
          <p14:tracePt t="41763" x="6710363" y="3411538"/>
          <p14:tracePt t="41772" x="6727825" y="3402013"/>
          <p14:tracePt t="41780" x="6737350" y="3392488"/>
          <p14:tracePt t="41788" x="6754813" y="3382963"/>
          <p14:tracePt t="41796" x="6773863" y="3375025"/>
          <p14:tracePt t="41804" x="6791325" y="3365500"/>
          <p14:tracePt t="41820" x="6810375" y="3355975"/>
          <p14:tracePt t="41827" x="6819900" y="3355975"/>
          <p14:tracePt t="41837" x="6837363" y="3355975"/>
          <p14:tracePt t="41844" x="6846888" y="3346450"/>
          <p14:tracePt t="41852" x="6856413" y="3338513"/>
          <p14:tracePt t="41868" x="6864350" y="3328988"/>
          <p14:tracePt t="41891" x="6864350" y="3319463"/>
          <p14:tracePt t="41899" x="6873875" y="3319463"/>
          <p14:tracePt t="41907" x="6873875" y="3309938"/>
          <p14:tracePt t="41933" x="6883400" y="3309938"/>
          <p14:tracePt t="42191" x="6900863" y="3309938"/>
          <p14:tracePt t="42198" x="6919913" y="3309938"/>
          <p14:tracePt t="42206" x="6937375" y="3319463"/>
          <p14:tracePt t="42213" x="6964363" y="3328988"/>
          <p14:tracePt t="42221" x="7029450" y="3346450"/>
          <p14:tracePt t="42229" x="7056438" y="3355975"/>
          <p14:tracePt t="42240" x="7102475" y="3375025"/>
          <p14:tracePt t="42247" x="7129463" y="3382963"/>
          <p14:tracePt t="42257" x="7146925" y="3382963"/>
          <p14:tracePt t="42263" x="7165975" y="3392488"/>
          <p14:tracePt t="42269" x="7183438" y="3392488"/>
          <p14:tracePt t="42279" x="7192963" y="3402013"/>
          <p14:tracePt t="42287" x="7212013" y="3411538"/>
          <p14:tracePt t="42304" x="7229475" y="3419475"/>
          <p14:tracePt t="42311" x="7239000" y="3419475"/>
          <p14:tracePt t="42320" x="7248525" y="3429000"/>
          <p14:tracePt t="42327" x="7265988" y="3438525"/>
          <p14:tracePt t="42335" x="7283450" y="3446463"/>
          <p14:tracePt t="42343" x="7302500" y="3455988"/>
          <p14:tracePt t="42351" x="7348538" y="3475038"/>
          <p14:tracePt t="42359" x="7375525" y="3492500"/>
          <p14:tracePt t="42367" x="7412038" y="3519488"/>
          <p14:tracePt t="42375" x="7448550" y="3548063"/>
          <p14:tracePt t="42383" x="7485063" y="3575050"/>
          <p14:tracePt t="42391" x="7531100" y="3602038"/>
          <p14:tracePt t="42399" x="7575550" y="3638550"/>
          <p14:tracePt t="42407" x="7621588" y="3675063"/>
          <p14:tracePt t="42415" x="7675563" y="3730625"/>
          <p14:tracePt t="42423" x="7704138" y="3757613"/>
          <p14:tracePt t="42433" x="7804150" y="3848100"/>
          <p14:tracePt t="42439" x="7840663" y="3894138"/>
          <p14:tracePt t="42447" x="7877175" y="3940175"/>
          <p14:tracePt t="42458" x="7913688" y="4003675"/>
          <p14:tracePt t="42463" x="7940675" y="4067175"/>
          <p14:tracePt t="42473" x="7967663" y="4130675"/>
          <p14:tracePt t="42479" x="7994650" y="4240213"/>
          <p14:tracePt t="42488" x="8004175" y="4303713"/>
          <p14:tracePt t="42495" x="8013700" y="4376738"/>
          <p14:tracePt t="42504" x="8031163" y="4432300"/>
          <p14:tracePt t="42511" x="8031163" y="4514850"/>
          <p14:tracePt t="42520" x="8031163" y="4568825"/>
          <p14:tracePt t="42527" x="8031163" y="4660900"/>
          <p14:tracePt t="42537" x="8031163" y="4697413"/>
          <p14:tracePt t="42545" x="8031163" y="4741863"/>
          <p14:tracePt t="42557" x="8031163" y="4778375"/>
          <p14:tracePt t="42565" x="8031163" y="4814888"/>
          <p14:tracePt t="42573" x="8040688" y="4851400"/>
          <p14:tracePt t="42582" x="8050213" y="4897438"/>
          <p14:tracePt t="42590" x="8050213" y="4951413"/>
          <p14:tracePt t="42598" x="8059738" y="4979988"/>
          <p14:tracePt t="42607" x="8067675" y="5016500"/>
          <p14:tracePt t="42613" x="8096250" y="5053013"/>
          <p14:tracePt t="42623" x="8104188" y="5070475"/>
          <p14:tracePt t="42629" x="8113713" y="5106988"/>
          <p14:tracePt t="42638" x="8123238" y="5126038"/>
          <p14:tracePt t="42646" x="8132763" y="5143500"/>
          <p14:tracePt t="42654" x="8140700" y="5160963"/>
          <p14:tracePt t="42662" x="8150225" y="5170488"/>
          <p14:tracePt t="42670" x="8150225" y="5180013"/>
          <p14:tracePt t="42678" x="8159750" y="5207000"/>
          <p14:tracePt t="42686" x="8159750" y="5233988"/>
          <p14:tracePt t="42696" x="8169275" y="5253038"/>
          <p14:tracePt t="42702" x="8177213" y="5270500"/>
          <p14:tracePt t="42709" x="8186738" y="5299075"/>
          <p14:tracePt t="42718" x="8196263" y="5343525"/>
          <p14:tracePt t="42726" x="8204200" y="5362575"/>
          <p14:tracePt t="42734" x="8204200" y="5380038"/>
          <p14:tracePt t="42743" x="8213725" y="5389563"/>
          <p14:tracePt t="42749" x="8213725" y="5399088"/>
          <p14:tracePt t="42757" x="8223250" y="5416550"/>
          <p14:tracePt t="42765" x="8223250" y="5435600"/>
          <p14:tracePt t="42774" x="8232775" y="5445125"/>
          <p14:tracePt t="42790" x="8232775" y="5453063"/>
          <p14:tracePt t="42861" x="8232775" y="5445125"/>
          <p14:tracePt t="42873" x="8232775" y="5416550"/>
          <p14:tracePt t="42879" x="8223250" y="5389563"/>
          <p14:tracePt t="42888" x="8204200" y="5343525"/>
          <p14:tracePt t="42895" x="8196263" y="5289550"/>
          <p14:tracePt t="42905" x="8169275" y="5226050"/>
          <p14:tracePt t="42911" x="8159750" y="5116513"/>
          <p14:tracePt t="42919" x="8140700" y="4997450"/>
          <p14:tracePt t="42927" x="8132763" y="4906963"/>
          <p14:tracePt t="42935" x="8123238" y="4833938"/>
          <p14:tracePt t="42945" x="8104188" y="4651375"/>
          <p14:tracePt t="42951" x="8086725" y="4486275"/>
          <p14:tracePt t="42959" x="8086725" y="4232275"/>
          <p14:tracePt t="42969" x="8086725" y="4030663"/>
          <p14:tracePt t="42979" x="8086725" y="3840163"/>
          <p14:tracePt t="42988" x="8096250" y="3657600"/>
          <p14:tracePt t="42995" x="8096250" y="3565525"/>
          <p14:tracePt t="43006" x="8123238" y="3355975"/>
          <p14:tracePt t="43011" x="8140700" y="3302000"/>
          <p14:tracePt t="43020" x="8150225" y="3200400"/>
          <p14:tracePt t="43028" x="8177213" y="3090863"/>
          <p14:tracePt t="43036" x="8196263" y="3009900"/>
          <p14:tracePt t="43047" x="8204200" y="2954338"/>
          <p14:tracePt t="43051" x="8213725" y="2881313"/>
          <p14:tracePt t="43059" x="8213725" y="2800350"/>
          <p14:tracePt t="43067" x="8232775" y="2727325"/>
          <p14:tracePt t="43075" x="8232775" y="2635250"/>
          <p14:tracePt t="43084" x="8240713" y="2544763"/>
          <p14:tracePt t="43094" x="8240713" y="2444750"/>
          <p14:tracePt t="43100" x="8240713" y="2371725"/>
          <p14:tracePt t="43110" x="8240713" y="2298700"/>
          <p14:tracePt t="43118" x="8240713" y="2243138"/>
          <p14:tracePt t="43126" x="8240713" y="2170113"/>
          <p14:tracePt t="43134" x="8240713" y="2079625"/>
          <p14:tracePt t="43142" x="8240713" y="2016125"/>
          <p14:tracePt t="43150" x="8240713" y="1960563"/>
          <p14:tracePt t="43158" x="8232775" y="1914525"/>
          <p14:tracePt t="43165" x="8223250" y="1878013"/>
          <p14:tracePt t="43174" x="8204200" y="1814513"/>
          <p14:tracePt t="43181" x="8196263" y="1778000"/>
          <p14:tracePt t="43189" x="8186738" y="1731963"/>
          <p14:tracePt t="43198" x="8177213" y="1677988"/>
          <p14:tracePt t="43208" x="8169275" y="1641475"/>
          <p14:tracePt t="43214" x="8169275" y="1604963"/>
          <p14:tracePt t="43224" x="8150225" y="1568450"/>
          <p14:tracePt t="43230" x="8140700" y="1531938"/>
          <p14:tracePt t="43238" x="8123238" y="1485900"/>
          <p14:tracePt t="43246" x="8104188" y="1404938"/>
          <p14:tracePt t="43254" x="8096250" y="1349375"/>
          <p14:tracePt t="43262" x="8086725" y="1303338"/>
          <p14:tracePt t="43269" x="8077200" y="1268413"/>
          <p14:tracePt t="43277" x="8077200" y="1222375"/>
          <p14:tracePt t="43285" x="8077200" y="1195388"/>
          <p14:tracePt t="43293" x="8077200" y="1176338"/>
          <p14:tracePt t="43301" x="8077200" y="1149350"/>
          <p14:tracePt t="43313" x="8077200" y="1093788"/>
          <p14:tracePt t="43321" x="8077200" y="1003300"/>
          <p14:tracePt t="43329" x="8077200" y="957263"/>
          <p14:tracePt t="43337" x="8077200" y="920750"/>
          <p14:tracePt t="43345" x="8077200" y="893763"/>
          <p14:tracePt t="43353" x="8077200" y="830263"/>
          <p14:tracePt t="43361" x="8077200" y="793750"/>
          <p14:tracePt t="43373" x="8077200" y="757238"/>
          <p14:tracePt t="43383" x="8077200" y="711200"/>
          <p14:tracePt t="43391" x="8086725" y="657225"/>
          <p14:tracePt t="43400" x="8086725" y="601663"/>
          <p14:tracePt t="43409" x="8096250" y="555625"/>
          <p14:tracePt t="43416" x="8096250" y="519113"/>
          <p14:tracePt t="43425" x="8096250" y="474663"/>
          <p14:tracePt t="43432" x="8096250" y="419100"/>
          <p14:tracePt t="43440" x="8113713" y="374650"/>
          <p14:tracePt t="43447" x="8113713" y="338138"/>
          <p14:tracePt t="43456" x="8123238" y="309563"/>
          <p14:tracePt t="43463" x="8123238" y="273050"/>
          <p14:tracePt t="43475" x="8123238" y="246063"/>
          <p14:tracePt t="43479" x="8123238" y="228600"/>
          <p14:tracePt t="43487" x="8123238" y="209550"/>
          <p14:tracePt t="43495" x="8123238" y="192088"/>
          <p14:tracePt t="43511" x="8123238" y="173038"/>
          <p14:tracePt t="43520" x="8123238" y="155575"/>
          <p14:tracePt t="43527" x="8132763" y="146050"/>
          <p14:tracePt t="43535" x="8132763" y="127000"/>
          <p14:tracePt t="43543" x="8132763" y="119063"/>
          <p14:tracePt t="43559" x="8132763" y="109538"/>
          <p14:tracePt t="43567" x="8132763" y="100013"/>
          <p14:tracePt t="43577" x="8132763" y="90488"/>
          <p14:tracePt t="43587" x="8140700" y="82550"/>
          <p14:tracePt t="43597" x="8140700" y="63500"/>
          <p14:tracePt t="43607" x="8150225" y="63500"/>
          <p14:tracePt t="43615" x="8150225" y="53975"/>
          <p14:tracePt t="43623" x="8159750" y="53975"/>
          <p14:tracePt t="43633" x="8159750" y="46038"/>
          <p14:tracePt t="43647" x="8169275" y="36513"/>
          <p14:tracePt t="43663" x="8177213" y="36513"/>
          <p14:tracePt t="43681" x="8186738" y="26988"/>
          <p14:tracePt t="43697" x="8204200" y="26988"/>
          <p14:tracePt t="43707" x="8223250" y="26988"/>
          <p14:tracePt t="43714" x="8240713" y="26988"/>
          <p14:tracePt t="43726" x="8269288" y="26988"/>
          <p14:tracePt t="43730" x="8296275" y="26988"/>
          <p14:tracePt t="43739" x="8332788" y="26988"/>
          <p14:tracePt t="43746" x="8369300" y="26988"/>
          <p14:tracePt t="43754" x="8415338" y="26988"/>
          <p14:tracePt t="43762" x="8442325" y="26988"/>
          <p14:tracePt t="43769" x="8478838" y="26988"/>
          <p14:tracePt t="43778" x="8496300" y="26988"/>
          <p14:tracePt t="43786" x="8523288" y="26988"/>
          <p14:tracePt t="43793" x="8559800" y="26988"/>
          <p14:tracePt t="43809" x="8578850" y="26988"/>
          <p14:tracePt t="43817" x="8588375" y="26988"/>
          <p14:tracePt t="43825" x="8596313" y="26988"/>
          <p14:tracePt t="43833" x="8605838" y="26988"/>
          <p14:tracePt t="43841" x="8615363" y="26988"/>
          <p14:tracePt t="43923" x="8615363" y="46038"/>
          <p14:tracePt t="43929" x="8615363" y="63500"/>
          <p14:tracePt t="43937" x="8615363" y="90488"/>
          <p14:tracePt t="43945" x="8624888" y="146050"/>
          <p14:tracePt t="43956" x="8624888" y="200025"/>
          <p14:tracePt t="43963" x="8624888" y="273050"/>
          <p14:tracePt t="43971" x="8624888" y="338138"/>
          <p14:tracePt t="43979" x="8624888" y="446088"/>
          <p14:tracePt t="43987" x="8624888" y="538163"/>
          <p14:tracePt t="43995" x="8624888" y="665163"/>
          <p14:tracePt t="44003" x="8624888" y="793750"/>
          <p14:tracePt t="44011" x="8624888" y="884238"/>
          <p14:tracePt t="44019" x="8624888" y="1049338"/>
          <p14:tracePt t="44027" x="8624888" y="1139825"/>
          <p14:tracePt t="44035" x="8624888" y="1285875"/>
          <p14:tracePt t="44045" x="8615363" y="1412875"/>
          <p14:tracePt t="44052" x="8615363" y="1522413"/>
          <p14:tracePt t="44062" x="8605838" y="1668463"/>
          <p14:tracePt t="44068" x="8605838" y="1778000"/>
          <p14:tracePt t="44076" x="8588375" y="1887538"/>
          <p14:tracePt t="44083" x="8588375" y="2033588"/>
          <p14:tracePt t="44093" x="8578850" y="2143125"/>
          <p14:tracePt t="44103" x="8559800" y="2343150"/>
          <p14:tracePt t="44111" x="8551863" y="2444750"/>
          <p14:tracePt t="44119" x="8551863" y="2571750"/>
          <p14:tracePt t="44127" x="8532813" y="2625725"/>
          <p14:tracePt t="44135" x="8532813" y="2790825"/>
          <p14:tracePt t="44144" x="8532813" y="2881313"/>
          <p14:tracePt t="44151" x="8532813" y="2936875"/>
          <p14:tracePt t="44160" x="8532813" y="3027363"/>
          <p14:tracePt t="44167" x="8523288" y="3163888"/>
          <p14:tracePt t="44175" x="8523288" y="3236913"/>
          <p14:tracePt t="44183" x="8523288" y="3309938"/>
          <p14:tracePt t="44191" x="8523288" y="3382963"/>
          <p14:tracePt t="44199" x="8505825" y="3438525"/>
          <p14:tracePt t="44209" x="8505825" y="3502025"/>
          <p14:tracePt t="44216" x="8505825" y="3592513"/>
          <p14:tracePt t="44226" x="8505825" y="3648075"/>
          <p14:tracePt t="44232" x="8496300" y="3702050"/>
          <p14:tracePt t="44242" x="8496300" y="3767138"/>
          <p14:tracePt t="44249" x="8496300" y="3840163"/>
          <p14:tracePt t="44257" x="8496300" y="3911600"/>
          <p14:tracePt t="44265" x="8496300" y="3948113"/>
          <p14:tracePt t="44273" x="8496300" y="4021138"/>
          <p14:tracePt t="44281" x="8496300" y="4057650"/>
          <p14:tracePt t="44289" x="8496300" y="4130675"/>
          <p14:tracePt t="44297" x="8496300" y="4195763"/>
          <p14:tracePt t="44306" x="8496300" y="4232275"/>
          <p14:tracePt t="44313" x="8496300" y="4286250"/>
          <p14:tracePt t="44324" x="8496300" y="4332288"/>
          <p14:tracePt t="44329" x="8496300" y="4386263"/>
          <p14:tracePt t="44337" x="8496300" y="4395788"/>
          <p14:tracePt t="44345" x="8496300" y="4432300"/>
          <p14:tracePt t="44353" x="8496300" y="4495800"/>
          <p14:tracePt t="44361" x="8496300" y="4541838"/>
          <p14:tracePt t="44369" x="8515350" y="4578350"/>
          <p14:tracePt t="44377" x="8515350" y="4624388"/>
          <p14:tracePt t="44385" x="8515350" y="4651375"/>
          <p14:tracePt t="44393" x="8515350" y="4697413"/>
          <p14:tracePt t="44403" x="8515350" y="4732338"/>
          <p14:tracePt t="44413" x="8523288" y="4787900"/>
          <p14:tracePt t="44421" x="8523288" y="4814888"/>
          <p14:tracePt t="44429" x="8523288" y="4851400"/>
          <p14:tracePt t="44438" x="8532813" y="4870450"/>
          <p14:tracePt t="44446" x="8532813" y="4887913"/>
          <p14:tracePt t="44454" x="8532813" y="4897438"/>
          <p14:tracePt t="44461" x="8532813" y="4914900"/>
          <p14:tracePt t="44469" x="8542338" y="4933950"/>
          <p14:tracePt t="44477" x="8542338" y="4951413"/>
          <p14:tracePt t="44488" x="8542338" y="4987925"/>
          <p14:tracePt t="44493" x="8551863" y="5016500"/>
          <p14:tracePt t="44504" x="8551863" y="5033963"/>
          <p14:tracePt t="44509" x="8551863" y="5060950"/>
          <p14:tracePt t="44519" x="8559800" y="5080000"/>
          <p14:tracePt t="44527" x="8559800" y="5106988"/>
          <p14:tracePt t="44535" x="8559800" y="5126038"/>
          <p14:tracePt t="44543" x="8559800" y="5153025"/>
          <p14:tracePt t="44551" x="8559800" y="5189538"/>
          <p14:tracePt t="44563" x="8559800" y="5216525"/>
          <p14:tracePt t="44571" x="8569325" y="5299075"/>
          <p14:tracePt t="44579" x="8569325" y="5343525"/>
          <p14:tracePt t="44587" x="8569325" y="5380038"/>
          <p14:tracePt t="44595" x="8569325" y="5408613"/>
          <p14:tracePt t="44606" x="8569325" y="5435600"/>
          <p14:tracePt t="44615" x="8569325" y="5472113"/>
          <p14:tracePt t="44624" x="8569325" y="5481638"/>
          <p14:tracePt t="44728" x="8551863" y="5481638"/>
          <p14:tracePt t="44738" x="8532813" y="5472113"/>
          <p14:tracePt t="44744" x="8496300" y="5462588"/>
          <p14:tracePt t="44752" x="8478838" y="5453063"/>
          <p14:tracePt t="44759" x="8451850" y="5445125"/>
          <p14:tracePt t="44768" x="8432800" y="5445125"/>
          <p14:tracePt t="44778" x="8423275" y="5435600"/>
          <p14:tracePt t="44783" x="8405813" y="5426075"/>
          <p14:tracePt t="44802" x="8396288" y="5426075"/>
          <p14:tracePt t="44818" x="8396288" y="5416550"/>
          <p14:tracePt t="44826" x="8386763" y="5416550"/>
          <p14:tracePt t="44833" x="8378825" y="5408613"/>
          <p14:tracePt t="44841" x="8378825" y="5399088"/>
          <p14:tracePt t="44849" x="8378825" y="5389563"/>
          <p14:tracePt t="44857" x="8369300" y="5380038"/>
          <p14:tracePt t="44876" x="8359775" y="5362575"/>
          <p14:tracePt t="44882" x="8359775" y="5343525"/>
          <p14:tracePt t="44891" x="8359775" y="5326063"/>
          <p14:tracePt t="44898" x="8359775" y="5307013"/>
          <p14:tracePt t="44907" x="8359775" y="5280025"/>
          <p14:tracePt t="44913" x="8359775" y="5262563"/>
          <p14:tracePt t="44921" x="8359775" y="5243513"/>
          <p14:tracePt t="44933" x="8359775" y="5216525"/>
          <p14:tracePt t="44941" x="8359775" y="5197475"/>
          <p14:tracePt t="44949" x="8359775" y="5180013"/>
          <p14:tracePt t="44957" x="8359775" y="5160963"/>
          <p14:tracePt t="44965" x="8359775" y="5143500"/>
          <p14:tracePt t="44973" x="8359775" y="5097463"/>
          <p14:tracePt t="44981" x="8359775" y="5080000"/>
          <p14:tracePt t="44989" x="8359775" y="5043488"/>
          <p14:tracePt t="44997" x="8359775" y="5006975"/>
          <p14:tracePt t="45006" x="8350250" y="4943475"/>
          <p14:tracePt t="45013" x="8342313" y="4906963"/>
          <p14:tracePt t="45021" x="8342313" y="4860925"/>
          <p14:tracePt t="45029" x="8332788" y="4824413"/>
          <p14:tracePt t="45037" x="8305800" y="4787900"/>
          <p14:tracePt t="45049" x="8296275" y="4751388"/>
          <p14:tracePt t="45054" x="8269288" y="4687888"/>
          <p14:tracePt t="45064" x="8240713" y="4641850"/>
          <p14:tracePt t="45074" x="8213725" y="4595813"/>
          <p14:tracePt t="45081" x="8159750" y="4532313"/>
          <p14:tracePt t="45088" x="8123238" y="4478338"/>
          <p14:tracePt t="45096" x="8077200" y="4441825"/>
          <p14:tracePt t="45110" x="8040688" y="4395788"/>
          <p14:tracePt t="45116" x="7994650" y="4359275"/>
          <p14:tracePt t="45127" x="7977188" y="4340225"/>
          <p14:tracePt t="45132" x="7950200" y="4340225"/>
          <p14:tracePt t="45141" x="7940675" y="4340225"/>
          <p14:tracePt t="45151" x="7940675" y="4376738"/>
          <p14:tracePt t="45157" x="7931150" y="4459288"/>
          <p14:tracePt t="45317" x="7921625" y="4459288"/>
          <p14:tracePt t="45331" x="7921625" y="4449763"/>
          <p14:tracePt t="45339" x="7921625" y="4441825"/>
          <p14:tracePt t="45347" x="7921625" y="4432300"/>
          <p14:tracePt t="45357" x="7921625" y="4422775"/>
          <p14:tracePt t="45364" x="7931150" y="4405313"/>
          <p14:tracePt t="45373" x="7931150" y="4395788"/>
          <p14:tracePt t="45381" x="7940675" y="4395788"/>
          <p14:tracePt t="45390" x="7958138" y="4376738"/>
          <p14:tracePt t="45397" x="7967663" y="4368800"/>
          <p14:tracePt t="45406" x="7977188" y="4349750"/>
          <p14:tracePt t="45413" x="7977188" y="4322763"/>
          <p14:tracePt t="45421" x="7977188" y="4303713"/>
          <p14:tracePt t="45429" x="7977188" y="4259263"/>
          <p14:tracePt t="45437" x="7986713" y="4232275"/>
          <p14:tracePt t="45445" x="7994650" y="4203700"/>
          <p14:tracePt t="45453" x="7994650" y="4186238"/>
          <p14:tracePt t="45461" x="8004175" y="4149725"/>
          <p14:tracePt t="45469" x="8004175" y="4140200"/>
          <p14:tracePt t="45477" x="8004175" y="4122738"/>
          <p14:tracePt t="45486" x="8004175" y="4103688"/>
          <p14:tracePt t="45495" x="8004175" y="4076700"/>
          <p14:tracePt t="45502" x="8004175" y="4040188"/>
          <p14:tracePt t="45513" x="8004175" y="4021138"/>
          <p14:tracePt t="45527" x="8013700" y="4013200"/>
          <p14:tracePt t="45537" x="8013700" y="3984625"/>
          <p14:tracePt t="45546" x="8023225" y="3967163"/>
          <p14:tracePt t="45553" x="8023225" y="3948113"/>
          <p14:tracePt t="45563" x="8023225" y="3930650"/>
          <p14:tracePt t="45569" x="8023225" y="3911600"/>
          <p14:tracePt t="45577" x="8023225" y="3894138"/>
          <p14:tracePt t="45585" x="8023225" y="3875088"/>
          <p14:tracePt t="45593" x="8023225" y="3857625"/>
          <p14:tracePt t="45601" x="8031163" y="3830638"/>
          <p14:tracePt t="45610" x="8031163" y="3811588"/>
          <p14:tracePt t="45618" x="8031163" y="3784600"/>
          <p14:tracePt t="45629" x="8040688" y="3738563"/>
          <p14:tracePt t="45636" x="8059738" y="3711575"/>
          <p14:tracePt t="45642" x="8059738" y="3657600"/>
          <p14:tracePt t="45652" x="8067675" y="3592513"/>
          <p14:tracePt t="45659" x="8067675" y="3556000"/>
          <p14:tracePt t="45668" x="8067675" y="3511550"/>
          <p14:tracePt t="45674" x="8086725" y="3455988"/>
          <p14:tracePt t="45683" x="8104188" y="3346450"/>
          <p14:tracePt t="45691" x="8104188" y="3292475"/>
          <p14:tracePt t="45700" x="8113713" y="3228975"/>
          <p14:tracePt t="45708" x="8132763" y="3173413"/>
          <p14:tracePt t="45715" x="8132763" y="3109913"/>
          <p14:tracePt t="45724" x="8140700" y="3036888"/>
          <p14:tracePt t="45731" x="8140700" y="2963863"/>
          <p14:tracePt t="45739" x="8140700" y="2917825"/>
          <p14:tracePt t="45748" x="8140700" y="2881313"/>
          <p14:tracePt t="45756" x="8140700" y="2827338"/>
          <p14:tracePt t="45764" x="8140700" y="2781300"/>
          <p14:tracePt t="45772" x="8140700" y="2744788"/>
          <p14:tracePt t="45780" x="8140700" y="2717800"/>
          <p14:tracePt t="45787" x="8140700" y="2671763"/>
          <p14:tracePt t="45796" x="8140700" y="2654300"/>
          <p14:tracePt t="45804" x="8140700" y="2617788"/>
          <p14:tracePt t="45814" x="8140700" y="2589213"/>
          <p14:tracePt t="45819" x="8140700" y="2571750"/>
          <p14:tracePt t="45829" x="8140700" y="2544763"/>
          <p14:tracePt t="45840" x="8140700" y="2525713"/>
          <p14:tracePt t="45847" x="8140700" y="2517775"/>
          <p14:tracePt t="45856" x="8140700" y="2498725"/>
          <p14:tracePt t="45865" x="8140700" y="2481263"/>
          <p14:tracePt t="45872" x="8140700" y="2471738"/>
          <p14:tracePt t="45880" x="8132763" y="2452688"/>
          <p14:tracePt t="45891" x="8132763" y="2444750"/>
          <p14:tracePt t="45903" x="8132763" y="2435225"/>
          <p14:tracePt t="45912" x="8123238" y="2425700"/>
          <p14:tracePt t="45919" x="8123238" y="2408238"/>
          <p14:tracePt t="45927" x="8113713" y="2398713"/>
          <p14:tracePt t="45937" x="8104188" y="2379663"/>
          <p14:tracePt t="45946" x="8104188" y="2371725"/>
          <p14:tracePt t="45961" x="8096250" y="2362200"/>
          <p14:tracePt t="45969" x="8096250" y="2352675"/>
          <p14:tracePt t="45977" x="8086725" y="2343150"/>
          <p14:tracePt t="45985" x="8086725" y="2335213"/>
          <p14:tracePt t="45993" x="8077200" y="2335213"/>
          <p14:tracePt t="46001" x="8077200" y="2316163"/>
          <p14:tracePt t="46009" x="8067675" y="2316163"/>
          <p14:tracePt t="46025" x="8059738" y="2306638"/>
          <p14:tracePt t="46037" x="8050213" y="2306638"/>
          <p14:tracePt t="46045" x="8050213" y="2298700"/>
          <p14:tracePt t="46252" x="8050213" y="2270125"/>
          <p14:tracePt t="46260" x="8050213" y="2225675"/>
          <p14:tracePt t="46268" x="8050213" y="2197100"/>
          <p14:tracePt t="46276" x="8059738" y="2160588"/>
          <p14:tracePt t="46285" x="8067675" y="2116138"/>
          <p14:tracePt t="46297" x="8077200" y="2089150"/>
          <p14:tracePt t="46303" x="8086725" y="2024063"/>
          <p14:tracePt t="46315" x="8104188" y="1970088"/>
          <p14:tracePt t="46323" x="8113713" y="1860550"/>
          <p14:tracePt t="46331" x="8140700" y="1797050"/>
          <p14:tracePt t="46339" x="8150225" y="1731963"/>
          <p14:tracePt t="46347" x="8169275" y="1660525"/>
          <p14:tracePt t="46356" x="8186738" y="1595438"/>
          <p14:tracePt t="46363" x="8213725" y="1531938"/>
          <p14:tracePt t="46371" x="8223250" y="1504950"/>
          <p14:tracePt t="46379" x="8232775" y="1477963"/>
          <p14:tracePt t="46387" x="8240713" y="1449388"/>
          <p14:tracePt t="46397" x="8250238" y="1441450"/>
          <p14:tracePt t="46403" x="8259763" y="1422400"/>
          <p14:tracePt t="46412" x="8277225" y="1404938"/>
          <p14:tracePt t="46421" x="8296275" y="1395413"/>
          <p14:tracePt t="46431" x="8305800" y="1385888"/>
          <p14:tracePt t="46440" x="8323263" y="1376363"/>
          <p14:tracePt t="46448" x="8332788" y="1368425"/>
          <p14:tracePt t="46458" x="8342313" y="1368425"/>
          <p14:tracePt t="46466" x="8369300" y="1358900"/>
          <p14:tracePt t="46471" x="8396288" y="1349375"/>
          <p14:tracePt t="46479" x="8415338" y="1339850"/>
          <p14:tracePt t="46487" x="8432800" y="1331913"/>
          <p14:tracePt t="46497" x="8459788" y="1331913"/>
          <p14:tracePt t="46503" x="8496300" y="1322388"/>
          <p14:tracePt t="46512" x="8515350" y="1312863"/>
          <p14:tracePt t="46524" x="8542338" y="1303338"/>
          <p14:tracePt t="46530" x="8559800" y="1303338"/>
          <p14:tracePt t="46538" x="8578850" y="1295400"/>
          <p14:tracePt t="46548" x="8596313" y="1295400"/>
          <p14:tracePt t="46559" x="8605838" y="1295400"/>
          <p14:tracePt t="46565" x="8615363" y="1285875"/>
          <p14:tracePt t="46582" x="8624888" y="1285875"/>
          <p14:tracePt t="46590" x="8632825" y="1285875"/>
          <p14:tracePt t="46606" x="8642350" y="1276350"/>
          <p14:tracePt t="46733" x="8642350" y="1285875"/>
          <p14:tracePt t="46741" x="8642350" y="1295400"/>
          <p14:tracePt t="46751" x="8651875" y="1303338"/>
          <p14:tracePt t="46762" x="8651875" y="1322388"/>
          <p14:tracePt t="46769" x="8651875" y="1339850"/>
          <p14:tracePt t="46778" x="8651875" y="1349375"/>
          <p14:tracePt t="46786" x="8651875" y="1358900"/>
          <p14:tracePt t="46798" x="8651875" y="1368425"/>
          <p14:tracePt t="46801" x="8651875" y="1376363"/>
          <p14:tracePt t="46813" x="8651875" y="1385888"/>
          <p14:tracePt t="46829" x="8651875" y="1395413"/>
          <p14:tracePt t="46835" x="8651875" y="1404938"/>
          <p14:tracePt t="46843" x="8651875" y="1422400"/>
          <p14:tracePt t="46851" x="8651875" y="1431925"/>
          <p14:tracePt t="46859" x="8651875" y="1441450"/>
          <p14:tracePt t="46875" x="8642350" y="1441450"/>
          <p14:tracePt t="46883" x="8642350" y="1449388"/>
          <p14:tracePt t="46895" x="8632825" y="1449388"/>
          <p14:tracePt t="46913" x="8624888" y="1449388"/>
          <p14:tracePt t="46928" x="8615363" y="1458913"/>
          <p14:tracePt t="46935" x="8605838" y="1458913"/>
          <p14:tracePt t="46943" x="8596313" y="1458913"/>
          <p14:tracePt t="46951" x="8588375" y="1458913"/>
          <p14:tracePt t="46959" x="8578850" y="1458913"/>
          <p14:tracePt t="46967" x="8569325" y="1458913"/>
          <p14:tracePt t="46983" x="8551863" y="1458913"/>
          <p14:tracePt t="46991" x="8542338" y="1458913"/>
          <p14:tracePt t="46999" x="8532813" y="1458913"/>
          <p14:tracePt t="47007" x="8523288" y="1458913"/>
          <p14:tracePt t="47015" x="8515350" y="1458913"/>
          <p14:tracePt t="47060" x="8505825" y="1458913"/>
          <p14:tracePt t="47076" x="8496300" y="1458913"/>
          <p14:tracePt t="47086" x="8488363" y="1449388"/>
          <p14:tracePt t="47091" x="8478838" y="1449388"/>
          <p14:tracePt t="47102" x="8469313" y="1449388"/>
          <p14:tracePt t="47108" x="8451850" y="1449388"/>
          <p14:tracePt t="47142" x="8442325" y="1449388"/>
          <p14:tracePt t="47210" x="8451850" y="1449388"/>
          <p14:tracePt t="47218" x="8469313" y="1449388"/>
          <p14:tracePt t="47226" x="8496300" y="1449388"/>
          <p14:tracePt t="47234" x="8523288" y="1449388"/>
          <p14:tracePt t="47242" x="8559800" y="1449388"/>
          <p14:tracePt t="47249" x="8605838" y="1449388"/>
          <p14:tracePt t="47257" x="8632825" y="1449388"/>
          <p14:tracePt t="47265" x="8661400" y="1449388"/>
          <p14:tracePt t="47273" x="8697913" y="1449388"/>
          <p14:tracePt t="47282" x="8705850" y="1449388"/>
          <p14:tracePt t="47419" x="8705850" y="1468438"/>
          <p14:tracePt t="47427" x="8705850" y="1477963"/>
          <p14:tracePt t="47436" x="8705850" y="1495425"/>
          <p14:tracePt t="47444" x="8697913" y="1514475"/>
          <p14:tracePt t="47455" x="8688388" y="1531938"/>
          <p14:tracePt t="47460" x="8678863" y="1550988"/>
          <p14:tracePt t="47470" x="8669338" y="1568450"/>
          <p14:tracePt t="47476" x="8661400" y="1577975"/>
          <p14:tracePt t="47484" x="8651875" y="1595438"/>
          <p14:tracePt t="47491" x="8642350" y="1604963"/>
          <p14:tracePt t="47499" x="8632825" y="1624013"/>
          <p14:tracePt t="47509" x="8632825" y="1631950"/>
          <p14:tracePt t="47516" x="8624888" y="1660525"/>
          <p14:tracePt t="47525" x="8605838" y="1668463"/>
          <p14:tracePt t="47532" x="8596313" y="1687513"/>
          <p14:tracePt t="47541" x="8588375" y="1687513"/>
          <p14:tracePt t="47550" x="8578850" y="1697038"/>
          <p14:tracePt t="47558" x="8559800" y="1714500"/>
          <p14:tracePt t="47564" x="8551863" y="1714500"/>
          <p14:tracePt t="47572" x="8551863" y="1724025"/>
          <p14:tracePt t="47579" x="8542338" y="1731963"/>
          <p14:tracePt t="47587" x="8523288" y="1741488"/>
          <p14:tracePt t="47596" x="8515350" y="1741488"/>
          <p14:tracePt t="47604" x="8496300" y="1751013"/>
          <p14:tracePt t="47612" x="8478838" y="1751013"/>
          <p14:tracePt t="47619" x="8469313" y="1751013"/>
          <p14:tracePt t="47628" x="8451850" y="1751013"/>
          <p14:tracePt t="47636" x="8442325" y="1751013"/>
          <p14:tracePt t="47646" x="8423275" y="1751013"/>
          <p14:tracePt t="47653" x="8386763" y="1751013"/>
          <p14:tracePt t="47661" x="8359775" y="1751013"/>
          <p14:tracePt t="47669" x="8332788" y="1751013"/>
          <p14:tracePt t="47678" x="8296275" y="1751013"/>
          <p14:tracePt t="47685" x="8259763" y="1751013"/>
          <p14:tracePt t="47694" x="8223250" y="1751013"/>
          <p14:tracePt t="47702" x="8196263" y="1751013"/>
          <p14:tracePt t="47710" x="8177213" y="1751013"/>
          <p14:tracePt t="47718" x="8159750" y="1751013"/>
          <p14:tracePt t="47726" x="8150225" y="1751013"/>
          <p14:tracePt t="47734" x="8140700" y="1751013"/>
          <p14:tracePt t="47757" x="8132763" y="1751013"/>
          <p14:tracePt t="47861" x="8140700" y="1741488"/>
          <p14:tracePt t="47869" x="8169275" y="1741488"/>
          <p14:tracePt t="47885" x="8196263" y="1741488"/>
          <p14:tracePt t="47894" x="8232775" y="1741488"/>
          <p14:tracePt t="47903" x="8259763" y="1741488"/>
          <p14:tracePt t="47909" x="8286750" y="1741488"/>
          <p14:tracePt t="47919" x="8313738" y="1741488"/>
          <p14:tracePt t="47925" x="8332788" y="1741488"/>
          <p14:tracePt t="47935" x="8350250" y="1741488"/>
          <p14:tracePt t="47943" x="8369300" y="1741488"/>
          <p14:tracePt t="47951" x="8386763" y="1741488"/>
          <p14:tracePt t="47959" x="8405813" y="1741488"/>
          <p14:tracePt t="47967" x="8423275" y="1741488"/>
          <p14:tracePt t="47975" x="8451850" y="1731963"/>
          <p14:tracePt t="47984" x="8469313" y="1724025"/>
          <p14:tracePt t="47991" x="8496300" y="1714500"/>
          <p14:tracePt t="48003" x="8515350" y="1704975"/>
          <p14:tracePt t="48011" x="8559800" y="1668463"/>
          <p14:tracePt t="48019" x="8578850" y="1651000"/>
          <p14:tracePt t="48027" x="8596313" y="1631950"/>
          <p14:tracePt t="48036" x="8605838" y="1614488"/>
          <p14:tracePt t="48044" x="8605838" y="1595438"/>
          <p14:tracePt t="48051" x="8615363" y="1577975"/>
          <p14:tracePt t="48060" x="8615363" y="1558925"/>
          <p14:tracePt t="48068" x="8615363" y="1541463"/>
          <p14:tracePt t="48076" x="8615363" y="1531938"/>
          <p14:tracePt t="48085" x="8615363" y="1522413"/>
          <p14:tracePt t="48091" x="8605838" y="1504950"/>
          <p14:tracePt t="48099" x="8596313" y="1504950"/>
          <p14:tracePt t="48107" x="8588375" y="1495425"/>
          <p14:tracePt t="48123" x="8578850" y="1495425"/>
          <p14:tracePt t="48131" x="8569325" y="1495425"/>
          <p14:tracePt t="48140" x="8559800" y="1485900"/>
          <p14:tracePt t="48156" x="8551863" y="1485900"/>
          <p14:tracePt t="48163" x="8542338" y="1485900"/>
          <p14:tracePt t="48172" x="8532813" y="1485900"/>
          <p14:tracePt t="48179" x="8523288" y="1485900"/>
          <p14:tracePt t="48188" x="8515350" y="1485900"/>
          <p14:tracePt t="48298" x="8515350" y="1477963"/>
          <p14:tracePt t="48314" x="8542338" y="1477963"/>
          <p14:tracePt t="48321" x="8569325" y="1477963"/>
          <p14:tracePt t="48329" x="8605838" y="1477963"/>
          <p14:tracePt t="48337" x="8642350" y="1477963"/>
          <p14:tracePt t="48345" x="8669338" y="1477963"/>
          <p14:tracePt t="48354" x="8688388" y="1477963"/>
          <p14:tracePt t="48361" x="8705850" y="1477963"/>
          <p14:tracePt t="48369" x="8724900" y="1477963"/>
          <p14:tracePt t="48409" x="8724900" y="1485900"/>
          <p14:tracePt t="48425" x="8724900" y="1504950"/>
          <p14:tracePt t="48433" x="8715375" y="1522413"/>
          <p14:tracePt t="48443" x="8678863" y="1568450"/>
          <p14:tracePt t="48454" x="8661400" y="1604963"/>
          <p14:tracePt t="48461" x="8615363" y="1624013"/>
          <p14:tracePt t="48471" x="8588375" y="1660525"/>
          <p14:tracePt t="48478" x="8551863" y="1704975"/>
          <p14:tracePt t="48488" x="8515350" y="1724025"/>
          <p14:tracePt t="48494" x="8469313" y="1760538"/>
          <p14:tracePt t="48504" x="8442325" y="1778000"/>
          <p14:tracePt t="48512" x="8415338" y="1787525"/>
          <p14:tracePt t="48520" x="8378825" y="1804988"/>
          <p14:tracePt t="48527" x="8350250" y="1814513"/>
          <p14:tracePt t="48536" x="8332788" y="1824038"/>
          <p14:tracePt t="48543" x="8313738" y="1833563"/>
          <p14:tracePt t="48551" x="8286750" y="1833563"/>
          <p14:tracePt t="48559" x="8259763" y="1851025"/>
          <p14:tracePt t="48567" x="8223250" y="1851025"/>
          <p14:tracePt t="48575" x="8196263" y="1851025"/>
          <p14:tracePt t="48583" x="8169275" y="1851025"/>
          <p14:tracePt t="48591" x="8159750" y="1851025"/>
          <p14:tracePt t="48599" x="8132763" y="1851025"/>
          <p14:tracePt t="48607" x="8113713" y="1851025"/>
          <p14:tracePt t="48615" x="8096250" y="1851025"/>
          <p14:tracePt t="48623" x="8077200" y="1851025"/>
          <p14:tracePt t="48632" x="8059738" y="1851025"/>
          <p14:tracePt t="48639" x="8040688" y="1851025"/>
          <p14:tracePt t="48764" x="8050213" y="1841500"/>
          <p14:tracePt t="48773" x="8086725" y="1841500"/>
          <p14:tracePt t="48781" x="8113713" y="1841500"/>
          <p14:tracePt t="48789" x="8140700" y="1824038"/>
          <p14:tracePt t="48797" x="8177213" y="1824038"/>
          <p14:tracePt t="48806" x="8213725" y="1824038"/>
          <p14:tracePt t="48813" x="8250238" y="1824038"/>
          <p14:tracePt t="48821" x="8277225" y="1824038"/>
          <p14:tracePt t="48829" x="8296275" y="1824038"/>
          <p14:tracePt t="48837" x="8305800" y="1824038"/>
          <p14:tracePt t="48845" x="8313738" y="1824038"/>
          <p14:tracePt t="48965" x="8313738" y="1833563"/>
          <p14:tracePt t="48998" x="8313738" y="1841500"/>
          <p14:tracePt t="49007" x="8313738" y="1851025"/>
          <p14:tracePt t="49022" x="8305800" y="1860550"/>
          <p14:tracePt t="49030" x="8305800" y="1870075"/>
          <p14:tracePt t="49046" x="8296275" y="1870075"/>
          <p14:tracePt t="49056" x="8296275" y="1878013"/>
          <p14:tracePt t="49062" x="8296275" y="1887538"/>
          <p14:tracePt t="49071" x="8296275" y="1897063"/>
          <p14:tracePt t="49078" x="8296275" y="1906588"/>
          <p14:tracePt t="49088" x="8296275" y="1914525"/>
          <p14:tracePt t="49095" x="8286750" y="1933575"/>
          <p14:tracePt t="49111" x="8277225" y="1943100"/>
          <p14:tracePt t="49119" x="8277225" y="1960563"/>
          <p14:tracePt t="49127" x="8269288" y="1979613"/>
          <p14:tracePt t="49135" x="8259763" y="2006600"/>
          <p14:tracePt t="49144" x="8250238" y="2033588"/>
          <p14:tracePt t="49152" x="8240713" y="2052638"/>
          <p14:tracePt t="49161" x="8232775" y="2070100"/>
          <p14:tracePt t="49173" x="8223250" y="2070100"/>
          <p14:tracePt t="49180" x="8213725" y="2079625"/>
          <p14:tracePt t="49188" x="8204200" y="2089150"/>
          <p14:tracePt t="49196" x="8186738" y="2097088"/>
          <p14:tracePt t="49203" x="8169275" y="2106613"/>
          <p14:tracePt t="49211" x="8140700" y="2116138"/>
          <p14:tracePt t="49219" x="8113713" y="2116138"/>
          <p14:tracePt t="49227" x="8050213" y="2125663"/>
          <p14:tracePt t="49235" x="7994650" y="2143125"/>
          <p14:tracePt t="49243" x="7940675" y="2143125"/>
          <p14:tracePt t="49251" x="7885113" y="2143125"/>
          <p14:tracePt t="49259" x="7777163" y="2143125"/>
          <p14:tracePt t="49267" x="7694613" y="2143125"/>
          <p14:tracePt t="49275" x="7621588" y="2143125"/>
          <p14:tracePt t="49283" x="7494588" y="2143125"/>
          <p14:tracePt t="49291" x="7366000" y="2143125"/>
          <p14:tracePt t="49299" x="7292975" y="2152650"/>
          <p14:tracePt t="49307" x="7229475" y="2189163"/>
          <p14:tracePt t="49319" x="7202488" y="2233613"/>
          <p14:tracePt t="49325" x="7202488" y="2279650"/>
          <p14:tracePt t="49331" x="7202488" y="2335213"/>
          <p14:tracePt t="49429" x="7212013" y="2335213"/>
          <p14:tracePt t="49437" x="7265988" y="2270125"/>
          <p14:tracePt t="49446" x="7283450" y="2225675"/>
          <p14:tracePt t="49454" x="7319963" y="2197100"/>
          <p14:tracePt t="49461" x="7302500" y="2116138"/>
          <p14:tracePt t="49470" x="7292975" y="2097088"/>
          <p14:tracePt t="49478" x="7292975" y="2070100"/>
          <p14:tracePt t="49486" x="7275513" y="2070100"/>
          <p14:tracePt t="49494" x="7239000" y="2079625"/>
          <p14:tracePt t="49503" x="7202488" y="2089150"/>
          <p14:tracePt t="49510" x="7119938" y="2106613"/>
          <p14:tracePt t="49522" x="7046913" y="2116138"/>
          <p14:tracePt t="49525" x="6973888" y="2116138"/>
          <p14:tracePt t="49535" x="6910388" y="2116138"/>
          <p14:tracePt t="49541" x="6864350" y="2089150"/>
          <p14:tracePt t="49549" x="6827838" y="2089150"/>
          <p14:tracePt t="49557" x="6800850" y="2116138"/>
          <p14:tracePt t="49565" x="6764338" y="2133600"/>
          <p14:tracePt t="49575" x="6737350" y="2160588"/>
          <p14:tracePt t="49581" x="6681788" y="2197100"/>
          <p14:tracePt t="49590" x="6618288" y="2252663"/>
          <p14:tracePt t="49597" x="6554788" y="2316163"/>
          <p14:tracePt t="49607" x="6454775" y="2408238"/>
          <p14:tracePt t="49613" x="6372225" y="2462213"/>
          <p14:tracePt t="49624" x="6326188" y="2498725"/>
          <p14:tracePt t="49630" x="6245225" y="2535238"/>
          <p14:tracePt t="49641" x="6162675" y="2589213"/>
          <p14:tracePt t="49645" x="6080125" y="2635250"/>
          <p14:tracePt t="49656" x="6035675" y="2671763"/>
          <p14:tracePt t="49663" x="5972175" y="2708275"/>
          <p14:tracePt t="49671" x="5899150" y="2763838"/>
          <p14:tracePt t="49679" x="5816600" y="2817813"/>
          <p14:tracePt t="49687" x="5780088" y="2863850"/>
          <p14:tracePt t="49695" x="5753100" y="2890838"/>
          <p14:tracePt t="49703" x="5734050" y="2927350"/>
          <p14:tracePt t="49711" x="5724525" y="2946400"/>
          <p14:tracePt t="49721" x="5724525" y="2963863"/>
          <p14:tracePt t="49731" x="5716588" y="2963863"/>
          <p14:tracePt t="49740" x="5716588" y="2973388"/>
          <p14:tracePt t="49780" x="5716588" y="2982913"/>
          <p14:tracePt t="49820" x="5724525" y="2982913"/>
          <p14:tracePt t="49827" x="5743575" y="2982913"/>
          <p14:tracePt t="49835" x="5770563" y="2990850"/>
          <p14:tracePt t="49843" x="5797550" y="2990850"/>
          <p14:tracePt t="49851" x="5843588" y="3009900"/>
          <p14:tracePt t="49859" x="5935663" y="3036888"/>
          <p14:tracePt t="49867" x="5980113" y="3046413"/>
          <p14:tracePt t="49889" x="6062663" y="3063875"/>
          <p14:tracePt t="49893" x="6108700" y="3082925"/>
          <p14:tracePt t="49899" x="6153150" y="3100388"/>
          <p14:tracePt t="49909" x="6199188" y="3119438"/>
          <p14:tracePt t="49915" x="6235700" y="3127375"/>
          <p14:tracePt t="49927" x="6281738" y="3155950"/>
          <p14:tracePt t="49935" x="6326188" y="3173413"/>
          <p14:tracePt t="49945" x="6362700" y="3209925"/>
          <p14:tracePt t="49953" x="6391275" y="3219450"/>
          <p14:tracePt t="49961" x="6445250" y="3255963"/>
          <p14:tracePt t="49969" x="6508750" y="3292475"/>
          <p14:tracePt t="49977" x="6573838" y="3328988"/>
          <p14:tracePt t="49985" x="6637338" y="3365500"/>
          <p14:tracePt t="49993" x="6673850" y="3392488"/>
          <p14:tracePt t="50001" x="6718300" y="3419475"/>
          <p14:tracePt t="50009" x="6764338" y="3446463"/>
          <p14:tracePt t="50017" x="6783388" y="3465513"/>
          <p14:tracePt t="50025" x="6810375" y="3475038"/>
          <p14:tracePt t="50035" x="6827838" y="3482975"/>
          <p14:tracePt t="50041" x="6846888" y="3492500"/>
          <p14:tracePt t="50049" x="6883400" y="3502025"/>
          <p14:tracePt t="50057" x="6900863" y="3511550"/>
          <p14:tracePt t="50065" x="6919913" y="3519488"/>
          <p14:tracePt t="50073" x="6946900" y="3529013"/>
          <p14:tracePt t="50081" x="6964363" y="3548063"/>
          <p14:tracePt t="50089" x="6983413" y="3548063"/>
          <p14:tracePt t="50097" x="7000875" y="3556000"/>
          <p14:tracePt t="50106" x="7029450" y="3575050"/>
          <p14:tracePt t="50113" x="7046913" y="3575050"/>
          <p14:tracePt t="50121" x="7065963" y="3584575"/>
          <p14:tracePt t="50131" x="7092950" y="3584575"/>
          <p14:tracePt t="50137" x="7110413" y="3584575"/>
          <p14:tracePt t="50145" x="7129463" y="3592513"/>
          <p14:tracePt t="50153" x="7146925" y="3592513"/>
          <p14:tracePt t="50161" x="7183438" y="3592513"/>
          <p14:tracePt t="50169" x="7202488" y="3602038"/>
          <p14:tracePt t="50177" x="7219950" y="3602038"/>
          <p14:tracePt t="50185" x="7248525" y="3602038"/>
          <p14:tracePt t="50195" x="7302500" y="3611563"/>
          <p14:tracePt t="50201" x="7329488" y="3621088"/>
          <p14:tracePt t="50211" x="7375525" y="3629025"/>
          <p14:tracePt t="50217" x="7412038" y="3629025"/>
          <p14:tracePt t="50228" x="7458075" y="3638550"/>
          <p14:tracePt t="50235" x="7494588" y="3638550"/>
          <p14:tracePt t="50243" x="7531100" y="3648075"/>
          <p14:tracePt t="50252" x="7558088" y="3648075"/>
          <p14:tracePt t="50260" x="7585075" y="3648075"/>
          <p14:tracePt t="50268" x="7639050" y="3648075"/>
          <p14:tracePt t="50276" x="7658100" y="3648075"/>
          <p14:tracePt t="50284" x="7675563" y="3648075"/>
          <p14:tracePt t="50292" x="7704138" y="3648075"/>
          <p14:tracePt t="50300" x="7731125" y="3648075"/>
          <p14:tracePt t="50308" x="7748588" y="3648075"/>
          <p14:tracePt t="50316" x="7767638" y="3648075"/>
          <p14:tracePt t="50323" x="7777163" y="3648075"/>
          <p14:tracePt t="50331" x="7794625" y="3648075"/>
          <p14:tracePt t="50339" x="7813675" y="3648075"/>
          <p14:tracePt t="50347" x="7821613" y="3648075"/>
          <p14:tracePt t="50891" x="7840663" y="3648075"/>
          <p14:tracePt t="50899" x="7850188" y="3648075"/>
          <p14:tracePt t="50907" x="7867650" y="3648075"/>
          <p14:tracePt t="50915" x="7885113" y="3638550"/>
          <p14:tracePt t="50925" x="7894638" y="3638550"/>
          <p14:tracePt t="50931" x="7913688" y="3638550"/>
          <p14:tracePt t="50940" x="7931150" y="3638550"/>
          <p14:tracePt t="50949" x="7950200" y="3621088"/>
          <p14:tracePt t="50959" x="7967663" y="3611563"/>
          <p14:tracePt t="50967" x="7986713" y="3611563"/>
          <p14:tracePt t="50983" x="8004175" y="3592513"/>
          <p14:tracePt t="50991" x="8040688" y="3584575"/>
          <p14:tracePt t="50999" x="8059738" y="3556000"/>
          <p14:tracePt t="51007" x="8077200" y="3548063"/>
          <p14:tracePt t="51015" x="8086725" y="3529013"/>
          <p14:tracePt t="51024" x="8104188" y="3511550"/>
          <p14:tracePt t="51031" x="8123238" y="3502025"/>
          <p14:tracePt t="51040" x="8132763" y="3492500"/>
          <p14:tracePt t="51048" x="8140700" y="3492500"/>
          <p14:tracePt t="51059" x="8140700" y="3482975"/>
          <p14:tracePt t="51065" x="8150225" y="3475038"/>
          <p14:tracePt t="51073" x="8159750" y="3446463"/>
          <p14:tracePt t="51081" x="8169275" y="3429000"/>
          <p14:tracePt t="51089" x="8186738" y="3411538"/>
          <p14:tracePt t="51097" x="8196263" y="3375025"/>
          <p14:tracePt t="51105" x="8204200" y="3375025"/>
          <p14:tracePt t="51117" x="8213725" y="3355975"/>
          <p14:tracePt t="51125" x="8223250" y="3338513"/>
          <p14:tracePt t="51134" x="8232775" y="3319463"/>
          <p14:tracePt t="51141" x="8240713" y="3309938"/>
          <p14:tracePt t="51149" x="8240713" y="3292475"/>
          <p14:tracePt t="51158" x="8250238" y="3273425"/>
          <p14:tracePt t="51165" x="8250238" y="3265488"/>
          <p14:tracePt t="51173" x="8250238" y="3255963"/>
          <p14:tracePt t="51181" x="8259763" y="3246438"/>
          <p14:tracePt t="51189" x="8259763" y="3236913"/>
          <p14:tracePt t="51883" x="8259763" y="3246438"/>
          <p14:tracePt t="52100" x="8250238" y="3246438"/>
          <p14:tracePt t="52108" x="8250238" y="3255963"/>
          <p14:tracePt t="52123" x="8240713" y="3255963"/>
          <p14:tracePt t="52131" x="8232775" y="3255963"/>
          <p14:tracePt t="52147" x="8223250" y="3265488"/>
          <p14:tracePt t="52173" x="8213725" y="3265488"/>
          <p14:tracePt t="52192" x="8204200" y="3265488"/>
          <p14:tracePt t="52222" x="8196263" y="3255963"/>
          <p14:tracePt t="52230" x="8186738" y="3255963"/>
          <p14:tracePt t="52238" x="8177213" y="3246438"/>
          <p14:tracePt t="52246" x="8169275" y="3236913"/>
          <p14:tracePt t="52286" x="8159750" y="3236913"/>
          <p14:tracePt t="52422" x="8159750" y="3246438"/>
          <p14:tracePt t="52430" x="8159750" y="3265488"/>
          <p14:tracePt t="52438" x="8159750" y="3282950"/>
          <p14:tracePt t="52446" x="8159750" y="3309938"/>
          <p14:tracePt t="52454" x="8159750" y="3355975"/>
          <p14:tracePt t="52461" x="8177213" y="3382963"/>
          <p14:tracePt t="52471" x="8186738" y="3429000"/>
          <p14:tracePt t="52477" x="8186738" y="3465513"/>
          <p14:tracePt t="52487" x="8186738" y="3511550"/>
          <p14:tracePt t="52495" x="8186738" y="3548063"/>
          <p14:tracePt t="52504" x="8186738" y="3592513"/>
          <p14:tracePt t="52511" x="8186738" y="3629025"/>
          <p14:tracePt t="52521" x="8186738" y="3675063"/>
          <p14:tracePt t="52528" x="8186738" y="3738563"/>
          <p14:tracePt t="52538" x="8186738" y="3784600"/>
          <p14:tracePt t="52544" x="8169275" y="3840163"/>
          <p14:tracePt t="52559" x="8159750" y="3884613"/>
          <p14:tracePt t="52564" x="8150225" y="3940175"/>
          <p14:tracePt t="52572" x="8123238" y="4021138"/>
          <p14:tracePt t="52579" x="8086725" y="4086225"/>
          <p14:tracePt t="52591" x="8059738" y="4130675"/>
          <p14:tracePt t="52599" x="8040688" y="4176713"/>
          <p14:tracePt t="52607" x="8013700" y="4222750"/>
          <p14:tracePt t="52615" x="7994650" y="4268788"/>
          <p14:tracePt t="52623" x="7986713" y="4313238"/>
          <p14:tracePt t="52631" x="7958138" y="4359275"/>
          <p14:tracePt t="52639" x="7921625" y="4422775"/>
          <p14:tracePt t="52647" x="7913688" y="4459288"/>
          <p14:tracePt t="52656" x="7877175" y="4522788"/>
          <p14:tracePt t="52663" x="7867650" y="4551363"/>
          <p14:tracePt t="52672" x="7850188" y="4614863"/>
          <p14:tracePt t="52679" x="7831138" y="4668838"/>
          <p14:tracePt t="52687" x="7804150" y="4705350"/>
          <p14:tracePt t="52695" x="7794625" y="4732338"/>
          <p14:tracePt t="52703" x="7777163" y="4778375"/>
          <p14:tracePt t="52711" x="7767638" y="4805363"/>
          <p14:tracePt t="52719" x="7758113" y="4851400"/>
          <p14:tracePt t="52727" x="7740650" y="4887913"/>
          <p14:tracePt t="52737" x="7731125" y="4951413"/>
          <p14:tracePt t="52744" x="7721600" y="4979988"/>
          <p14:tracePt t="52752" x="7712075" y="5024438"/>
          <p14:tracePt t="52762" x="7704138" y="5053013"/>
          <p14:tracePt t="52768" x="7704138" y="5070475"/>
          <p14:tracePt t="52779" x="7694613" y="5097463"/>
          <p14:tracePt t="52786" x="7694613" y="5116513"/>
          <p14:tracePt t="52795" x="7685088" y="5126038"/>
          <p14:tracePt t="52806" x="7685088" y="5133975"/>
          <p14:tracePt t="52813" x="7685088" y="5153025"/>
          <p14:tracePt t="52823" x="7675563" y="5160963"/>
          <p14:tracePt t="52845" x="7675563" y="5170488"/>
          <p14:tracePt t="52853" x="7675563" y="5180013"/>
          <p14:tracePt t="52861" x="7675563" y="5189538"/>
          <p14:tracePt t="52869" x="7675563" y="5197475"/>
          <p14:tracePt t="52890" x="7675563" y="5207000"/>
          <p14:tracePt t="52895" x="7667625" y="5216525"/>
          <p14:tracePt t="53092" x="7667625" y="5226050"/>
          <p14:tracePt t="53120" x="7667625" y="5233988"/>
          <p14:tracePt t="53144" x="7667625" y="5243513"/>
          <p14:tracePt t="53161" x="7667625" y="5253038"/>
          <p14:tracePt t="53177" x="7667625" y="5262563"/>
          <p14:tracePt t="53308" x="7667625" y="5270500"/>
          <p14:tracePt t="53326" x="7675563" y="5270500"/>
          <p14:tracePt t="53331" x="7694613" y="5270500"/>
          <p14:tracePt t="53341" x="7704138" y="5270500"/>
          <p14:tracePt t="53349" x="7712075" y="5270500"/>
          <p14:tracePt t="53357" x="7721600" y="5280025"/>
          <p14:tracePt t="53365" x="7740650" y="5280025"/>
          <p14:tracePt t="53373" x="7767638" y="5280025"/>
          <p14:tracePt t="53381" x="7777163" y="5280025"/>
          <p14:tracePt t="53389" x="7794625" y="5280025"/>
          <p14:tracePt t="53398" x="7804150" y="5280025"/>
          <p14:tracePt t="53409" x="7813675" y="5280025"/>
          <p14:tracePt t="53426" x="7831138" y="5280025"/>
          <p14:tracePt t="53434" x="7850188" y="5280025"/>
          <p14:tracePt t="53442" x="7867650" y="5280025"/>
          <p14:tracePt t="53449" x="7885113" y="5280025"/>
          <p14:tracePt t="53458" x="7904163" y="5280025"/>
          <p14:tracePt t="53465" x="7921625" y="5280025"/>
          <p14:tracePt t="53473" x="7931150" y="5280025"/>
          <p14:tracePt t="53481" x="7940675" y="5280025"/>
          <p14:tracePt t="53582" x="7950200" y="5270500"/>
          <p14:tracePt t="53593" x="7950200" y="5253038"/>
          <p14:tracePt t="53598" x="7950200" y="5243513"/>
          <p14:tracePt t="53610" x="7950200" y="5233988"/>
          <p14:tracePt t="53615" x="7958138" y="5216525"/>
          <p14:tracePt t="53623" x="7967663" y="5216525"/>
          <p14:tracePt t="53629" x="7967663" y="5197475"/>
          <p14:tracePt t="53639" x="7967663" y="5180013"/>
          <p14:tracePt t="53645" x="7967663" y="5160963"/>
          <p14:tracePt t="53656" x="7967663" y="5133975"/>
          <p14:tracePt t="53663" x="7977188" y="5116513"/>
          <p14:tracePt t="53671" x="7986713" y="5080000"/>
          <p14:tracePt t="53679" x="7986713" y="5053013"/>
          <p14:tracePt t="53687" x="7994650" y="5024438"/>
          <p14:tracePt t="53695" x="8004175" y="4997450"/>
          <p14:tracePt t="53703" x="8031163" y="4951413"/>
          <p14:tracePt t="53711" x="8031163" y="4933950"/>
          <p14:tracePt t="53719" x="8040688" y="4906963"/>
          <p14:tracePt t="53727" x="8050213" y="4870450"/>
          <p14:tracePt t="53735" x="8059738" y="4851400"/>
          <p14:tracePt t="53743" x="8067675" y="4824413"/>
          <p14:tracePt t="53751" x="8077200" y="4805363"/>
          <p14:tracePt t="53760" x="8096250" y="4787900"/>
          <p14:tracePt t="53767" x="8104188" y="4768850"/>
          <p14:tracePt t="53776" x="8132763" y="4724400"/>
          <p14:tracePt t="53783" x="8150225" y="4687888"/>
          <p14:tracePt t="53791" x="8177213" y="4660900"/>
          <p14:tracePt t="53799" x="8186738" y="4632325"/>
          <p14:tracePt t="53808" x="8213725" y="4614863"/>
          <p14:tracePt t="53817" x="8223250" y="4578350"/>
          <p14:tracePt t="53827" x="8232775" y="4559300"/>
          <p14:tracePt t="53835" x="8240713" y="4541838"/>
          <p14:tracePt t="53843" x="8240713" y="4514850"/>
          <p14:tracePt t="53851" x="8250238" y="4505325"/>
          <p14:tracePt t="53860" x="8250238" y="4486275"/>
          <p14:tracePt t="53873" x="8250238" y="4468813"/>
          <p14:tracePt t="53875" x="8250238" y="4441825"/>
          <p14:tracePt t="53883" x="8250238" y="4386263"/>
          <p14:tracePt t="53891" x="8250238" y="4349750"/>
          <p14:tracePt t="53899" x="8259763" y="4295775"/>
          <p14:tracePt t="53909" x="8259763" y="4249738"/>
          <p14:tracePt t="53915" x="8269288" y="4203700"/>
          <p14:tracePt t="53925" x="8277225" y="4149725"/>
          <p14:tracePt t="53933" x="8296275" y="4086225"/>
          <p14:tracePt t="53941" x="8305800" y="4030663"/>
          <p14:tracePt t="53949" x="8313738" y="3967163"/>
          <p14:tracePt t="53957" x="8332788" y="3911600"/>
          <p14:tracePt t="53965" x="8342313" y="3848100"/>
          <p14:tracePt t="53974" x="8350250" y="3794125"/>
          <p14:tracePt t="53981" x="8369300" y="3721100"/>
          <p14:tracePt t="53989" x="8378825" y="3657600"/>
          <p14:tracePt t="53997" x="8378825" y="3602038"/>
          <p14:tracePt t="54007" x="8386763" y="3538538"/>
          <p14:tracePt t="54013" x="8386763" y="3482975"/>
          <p14:tracePt t="54021" x="8386763" y="3455988"/>
          <p14:tracePt t="54029" x="8386763" y="3411538"/>
          <p14:tracePt t="54039" x="8386763" y="3382963"/>
          <p14:tracePt t="54046" x="8386763" y="3365500"/>
          <p14:tracePt t="54054" x="8386763" y="3346450"/>
          <p14:tracePt t="54069" x="8386763" y="3338513"/>
          <p14:tracePt t="54077" x="8386763" y="3328988"/>
          <p14:tracePt t="54085" x="8386763" y="3319463"/>
          <p14:tracePt t="54093" x="8386763" y="3302000"/>
          <p14:tracePt t="54101" x="8386763" y="3282950"/>
          <p14:tracePt t="54109" x="8386763" y="3273425"/>
          <p14:tracePt t="54117" x="8386763" y="3265488"/>
          <p14:tracePt t="54125" x="8386763" y="3255963"/>
          <p14:tracePt t="54133" x="8386763" y="3246438"/>
          <p14:tracePt t="54141" x="8386763" y="3228975"/>
          <p14:tracePt t="54149" x="8386763" y="3219450"/>
          <p14:tracePt t="54157" x="8386763" y="3209925"/>
          <p14:tracePt t="54165" x="8386763" y="3200400"/>
          <p14:tracePt t="54181" x="8386763" y="3192463"/>
          <p14:tracePt t="54209" x="8386763" y="3182938"/>
          <p14:tracePt t="54268" x="8386763" y="3173413"/>
          <p14:tracePt t="55121" x="8386763" y="3182938"/>
          <p14:tracePt t="55129" x="8405813" y="3200400"/>
          <p14:tracePt t="55137" x="8423275" y="3228975"/>
          <p14:tracePt t="55145" x="8451850" y="3265488"/>
          <p14:tracePt t="55153" x="8469313" y="3292475"/>
          <p14:tracePt t="55161" x="8505825" y="3338513"/>
          <p14:tracePt t="55169" x="8523288" y="3382963"/>
          <p14:tracePt t="55177" x="8532813" y="3411538"/>
          <p14:tracePt t="55185" x="8569325" y="3455988"/>
          <p14:tracePt t="55193" x="8578850" y="3492500"/>
          <p14:tracePt t="55201" x="8588375" y="3519488"/>
          <p14:tracePt t="55210" x="8588375" y="3529013"/>
          <p14:tracePt t="55218" x="8588375" y="3538538"/>
          <p14:tracePt t="55282" x="8578850" y="3538538"/>
          <p14:tracePt t="55298" x="8559800" y="3538538"/>
          <p14:tracePt t="55306" x="8551863" y="3529013"/>
          <p14:tracePt t="55315" x="8532813" y="3519488"/>
          <p14:tracePt t="55321" x="8515350" y="3511550"/>
          <p14:tracePt t="55331" x="8488363" y="3502025"/>
          <p14:tracePt t="55339" x="8469313" y="3492500"/>
          <p14:tracePt t="55348" x="8442325" y="3475038"/>
          <p14:tracePt t="55358" x="8423275" y="3455988"/>
          <p14:tracePt t="55365" x="8405813" y="3446463"/>
          <p14:tracePt t="55372" x="8386763" y="3438525"/>
          <p14:tracePt t="55382" x="8378825" y="3438525"/>
          <p14:tracePt t="55396" x="8378825" y="3429000"/>
          <p14:tracePt t="55411" x="8369300" y="3429000"/>
          <p14:tracePt t="55419" x="8369300" y="3419475"/>
          <p14:tracePt t="55491" x="8369300" y="3411538"/>
          <p14:tracePt t="55516" x="8369300" y="3402013"/>
          <p14:tracePt t="55524" x="8369300" y="3392488"/>
          <p14:tracePt t="55532" x="8359775" y="3392488"/>
          <p14:tracePt t="55540" x="8359775" y="3382963"/>
          <p14:tracePt t="55559" x="8350250" y="3375025"/>
          <p14:tracePt t="55575" x="8350250" y="3365500"/>
          <p14:tracePt t="55606" x="8350250" y="3355975"/>
          <p14:tracePt t="55661" x="8359775" y="3355975"/>
          <p14:tracePt t="55669" x="8386763" y="3355975"/>
          <p14:tracePt t="55677" x="8405813" y="3346450"/>
          <p14:tracePt t="55685" x="8432800" y="3346450"/>
          <p14:tracePt t="55693" x="8469313" y="3346450"/>
          <p14:tracePt t="55701" x="8478838" y="3346450"/>
          <p14:tracePt t="55709" x="8515350" y="3346450"/>
          <p14:tracePt t="55718" x="8532813" y="3346450"/>
          <p14:tracePt t="55726" x="8532813" y="3338513"/>
          <p14:tracePt t="55734" x="8542338" y="3338513"/>
          <p14:tracePt t="55745" x="8551863" y="3338513"/>
          <p14:tracePt t="55749" x="8559800" y="3338513"/>
          <p14:tracePt t="55765" x="8569325" y="3338513"/>
          <p14:tracePt t="55814" x="8578850" y="3338513"/>
          <p14:tracePt t="55991" x="8588375" y="3338513"/>
          <p14:tracePt t="56354" x="8578850" y="3338513"/>
          <p14:tracePt t="56386" x="8569325" y="3338513"/>
          <p14:tracePt t="56532" x="8559800" y="3355975"/>
          <p14:tracePt t="56540" x="8559800" y="3375025"/>
          <p14:tracePt t="56548" x="8551863" y="3411538"/>
          <p14:tracePt t="56556" x="8532813" y="3511550"/>
          <p14:tracePt t="56563" x="8532813" y="3584575"/>
          <p14:tracePt t="56571" x="8532813" y="3675063"/>
          <p14:tracePt t="56579" x="8523288" y="3748088"/>
          <p14:tracePt t="56587" x="8523288" y="3930650"/>
          <p14:tracePt t="56595" x="8505825" y="4040188"/>
          <p14:tracePt t="56603" x="8496300" y="4140200"/>
          <p14:tracePt t="56611" x="8469313" y="4303713"/>
          <p14:tracePt t="56619" x="8451850" y="4376738"/>
          <p14:tracePt t="56628" x="8423275" y="4478338"/>
          <p14:tracePt t="56636" x="8396288" y="4559300"/>
          <p14:tracePt t="56646" x="8378825" y="4632325"/>
          <p14:tracePt t="56652" x="8359775" y="4678363"/>
          <p14:tracePt t="56660" x="8350250" y="4714875"/>
          <p14:tracePt t="56668" x="8342313" y="4751388"/>
          <p14:tracePt t="56678" x="8342313" y="4778375"/>
          <p14:tracePt t="56686" x="8332788" y="4805363"/>
          <p14:tracePt t="56692" x="8332788" y="4833938"/>
          <p14:tracePt t="56701" x="8323263" y="4860925"/>
          <p14:tracePt t="56709" x="8323263" y="4870450"/>
          <p14:tracePt t="56716" x="8313738" y="4878388"/>
          <p14:tracePt t="56725" x="8305800" y="4897438"/>
          <p14:tracePt t="56733" x="8305800" y="4906963"/>
          <p14:tracePt t="56745" x="8305800" y="4914900"/>
          <p14:tracePt t="56751" x="8296275" y="4924425"/>
          <p14:tracePt t="56762" x="8296275" y="4933950"/>
          <p14:tracePt t="56788" x="8286750" y="4943475"/>
          <p14:tracePt t="56799" x="8286750" y="4951413"/>
          <p14:tracePt t="56808" x="8286750" y="4960938"/>
          <p14:tracePt t="56817" x="8277225" y="4979988"/>
          <p14:tracePt t="56821" x="8277225" y="4987925"/>
          <p14:tracePt t="56829" x="8259763" y="5016500"/>
          <p14:tracePt t="56837" x="8250238" y="5024438"/>
          <p14:tracePt t="56845" x="8250238" y="5033963"/>
          <p14:tracePt t="56853" x="8240713" y="5043488"/>
          <p14:tracePt t="56861" x="8240713" y="5053013"/>
          <p14:tracePt t="56875" x="8240713" y="5060950"/>
          <p14:tracePt t="56877" x="8232775" y="5070475"/>
          <p14:tracePt t="56885" x="8232775" y="5080000"/>
          <p14:tracePt t="56901" x="8223250" y="5089525"/>
          <p14:tracePt t="56917" x="8223250" y="5097463"/>
          <p14:tracePt t="56935" x="8223250" y="5106988"/>
          <p14:tracePt t="56953" x="8213725" y="5106988"/>
          <p14:tracePt t="57040" x="8204200" y="5106988"/>
          <p14:tracePt t="57048" x="8196263" y="5106988"/>
          <p14:tracePt t="57057" x="8186738" y="5106988"/>
          <p14:tracePt t="57064" x="8177213" y="5106988"/>
          <p14:tracePt t="57159" x="8177213" y="5097463"/>
          <p14:tracePt t="57167" x="8186738" y="5097463"/>
          <p14:tracePt t="57175" x="8196263" y="5089525"/>
          <p14:tracePt t="57183" x="8204200" y="5089525"/>
          <p14:tracePt t="57191" x="8213725" y="5089525"/>
          <p14:tracePt t="57199" x="8223250" y="5089525"/>
          <p14:tracePt t="57207" x="8240713" y="5080000"/>
          <p14:tracePt t="57215" x="8250238" y="5080000"/>
          <p14:tracePt t="57224" x="8259763" y="5080000"/>
          <p14:tracePt t="57232" x="8277225" y="5080000"/>
          <p14:tracePt t="57240" x="8286750" y="5080000"/>
          <p14:tracePt t="57247" x="8286750" y="5070475"/>
          <p14:tracePt t="57256" x="8296275" y="5070475"/>
          <p14:tracePt t="57263" x="8305800" y="5070475"/>
          <p14:tracePt t="57287" x="8313738" y="5070475"/>
          <p14:tracePt t="57308" x="8323263" y="5070475"/>
          <p14:tracePt t="57326" x="8332788" y="5070475"/>
          <p14:tracePt t="57332" x="8342313" y="5070475"/>
          <p14:tracePt t="57365" x="8350250" y="5070475"/>
          <p14:tracePt t="57382" x="8359775" y="5070475"/>
          <p14:tracePt t="57398" x="8369300" y="5070475"/>
          <p14:tracePt t="57422" x="8378825" y="5070475"/>
          <p14:tracePt t="57430" x="8378825" y="5080000"/>
          <p14:tracePt t="57438" x="8386763" y="5080000"/>
          <p14:tracePt t="57731" x="8396288" y="5080000"/>
          <p14:tracePt t="57763" x="8396288" y="5070475"/>
          <p14:tracePt t="57771" x="8405813" y="5070475"/>
          <p14:tracePt t="57787" x="8405813" y="5060950"/>
          <p14:tracePt t="58169" x="8415338" y="5053013"/>
          <p14:tracePt t="58184" x="8415338" y="5043488"/>
          <p14:tracePt t="58199" x="8415338" y="5033963"/>
          <p14:tracePt t="58216" x="8423275" y="5024438"/>
          <p14:tracePt t="58223" x="8423275" y="5016500"/>
          <p14:tracePt t="58231" x="8423275" y="5006975"/>
          <p14:tracePt t="58239" x="8423275" y="4987925"/>
          <p14:tracePt t="58247" x="8423275" y="4960938"/>
          <p14:tracePt t="58256" x="8423275" y="4933950"/>
          <p14:tracePt t="58263" x="8423275" y="4887913"/>
          <p14:tracePt t="58271" x="8405813" y="4814888"/>
          <p14:tracePt t="58279" x="8396288" y="4751388"/>
          <p14:tracePt t="58287" x="8386763" y="4705350"/>
          <p14:tracePt t="58295" x="8378825" y="4651375"/>
          <p14:tracePt t="58303" x="8359775" y="4559300"/>
          <p14:tracePt t="58311" x="8350250" y="4495800"/>
          <p14:tracePt t="58319" x="8350250" y="4422775"/>
          <p14:tracePt t="58327" x="8342313" y="4376738"/>
          <p14:tracePt t="58335" x="8323263" y="4249738"/>
          <p14:tracePt t="58343" x="8323263" y="4159250"/>
          <p14:tracePt t="58351" x="8313738" y="4049713"/>
          <p14:tracePt t="58359" x="8296275" y="3957638"/>
          <p14:tracePt t="58367" x="8286750" y="3894138"/>
          <p14:tracePt t="58375" x="8269288" y="3767138"/>
          <p14:tracePt t="58384" x="8259763" y="3684588"/>
          <p14:tracePt t="58391" x="8232775" y="3629025"/>
          <p14:tracePt t="58400" x="8223250" y="3584575"/>
          <p14:tracePt t="58407" x="8196263" y="3519488"/>
          <p14:tracePt t="58416" x="8159750" y="3455988"/>
          <p14:tracePt t="58425" x="8123238" y="3375025"/>
          <p14:tracePt t="58431" x="8077200" y="3302000"/>
          <p14:tracePt t="58441" x="8023225" y="3228975"/>
          <p14:tracePt t="58448" x="7986713" y="3163888"/>
          <p14:tracePt t="58457" x="7921625" y="3082925"/>
          <p14:tracePt t="58463" x="7831138" y="2963863"/>
          <p14:tracePt t="58473" x="7777163" y="2900363"/>
          <p14:tracePt t="58479" x="7712075" y="2836863"/>
          <p14:tracePt t="58489" x="7639050" y="2744788"/>
          <p14:tracePt t="58497" x="7567613" y="2662238"/>
          <p14:tracePt t="58506" x="7485063" y="2581275"/>
          <p14:tracePt t="58513" x="7448550" y="2517775"/>
          <p14:tracePt t="58521" x="7392988" y="2452688"/>
          <p14:tracePt t="58529" x="7375525" y="2416175"/>
          <p14:tracePt t="58538" x="7339013" y="2371725"/>
          <p14:tracePt t="58545" x="7302500" y="2289175"/>
          <p14:tracePt t="58554" x="7256463" y="2216150"/>
          <p14:tracePt t="58562" x="7219950" y="2152650"/>
          <p14:tracePt t="58572" x="7202488" y="2106613"/>
          <p14:tracePt t="58578" x="7183438" y="2070100"/>
          <p14:tracePt t="58587" x="7165975" y="2033588"/>
          <p14:tracePt t="58594" x="7146925" y="1987550"/>
          <p14:tracePt t="58603" x="7119938" y="1924050"/>
          <p14:tracePt t="58610" x="7092950" y="1878013"/>
          <p14:tracePt t="58617" x="7073900" y="1833563"/>
          <p14:tracePt t="58625" x="7065963" y="1804988"/>
          <p14:tracePt t="58633" x="7037388" y="1741488"/>
          <p14:tracePt t="58641" x="7010400" y="1651000"/>
          <p14:tracePt t="58649" x="6992938" y="1604963"/>
          <p14:tracePt t="58658" x="6992938" y="1558925"/>
          <p14:tracePt t="58666" x="6983413" y="1504950"/>
          <p14:tracePt t="58674" x="6983413" y="1449388"/>
          <p14:tracePt t="58682" x="6983413" y="1395413"/>
          <p14:tracePt t="58691" x="6983413" y="1268413"/>
          <p14:tracePt t="58698" x="7000875" y="1185863"/>
          <p14:tracePt t="58707" x="7019925" y="1112838"/>
          <p14:tracePt t="58713" x="7065963" y="1049338"/>
          <p14:tracePt t="58724" x="7110413" y="976313"/>
          <p14:tracePt t="58733" x="7146925" y="947738"/>
          <p14:tracePt t="58741" x="7219950" y="866775"/>
          <p14:tracePt t="58749" x="7265988" y="811213"/>
          <p14:tracePt t="58759" x="7329488" y="757238"/>
          <p14:tracePt t="58767" x="7375525" y="730250"/>
          <p14:tracePt t="58775" x="7494588" y="638175"/>
          <p14:tracePt t="58783" x="7575550" y="592138"/>
          <p14:tracePt t="58791" x="7658100" y="555625"/>
          <p14:tracePt t="58801" x="7721600" y="519113"/>
          <p14:tracePt t="58811" x="7804150" y="465138"/>
          <p14:tracePt t="58819" x="7867650" y="428625"/>
          <p14:tracePt t="58827" x="7913688" y="392113"/>
          <p14:tracePt t="58835" x="7967663" y="338138"/>
          <p14:tracePt t="58843" x="7986713" y="319088"/>
          <p14:tracePt t="58851" x="7994650" y="309563"/>
          <p14:tracePt t="58931" x="7986713" y="309563"/>
          <p14:tracePt t="58939" x="7967663" y="309563"/>
          <p14:tracePt t="58948" x="7940675" y="328613"/>
          <p14:tracePt t="58959" x="7904163" y="365125"/>
          <p14:tracePt t="58963" x="7877175" y="392113"/>
          <p14:tracePt t="58971" x="7840663" y="455613"/>
          <p14:tracePt t="58983" x="7804150" y="519113"/>
          <p14:tracePt t="58991" x="7777163" y="601663"/>
          <p14:tracePt t="58999" x="7731125" y="766763"/>
          <p14:tracePt t="59009" x="7694613" y="920750"/>
          <p14:tracePt t="59015" x="7667625" y="1066800"/>
          <p14:tracePt t="59025" x="7658100" y="1176338"/>
          <p14:tracePt t="59031" x="7658100" y="1376363"/>
          <p14:tracePt t="59041" x="7658100" y="1541463"/>
          <p14:tracePt t="59047" x="7658100" y="1760538"/>
          <p14:tracePt t="59057" x="7658100" y="1851025"/>
          <p14:tracePt t="59065" x="7704138" y="2197100"/>
          <p14:tracePt t="59073" x="7731125" y="2408238"/>
          <p14:tracePt t="59081" x="7767638" y="2617788"/>
          <p14:tracePt t="59090" x="7785100" y="2763838"/>
          <p14:tracePt t="59097" x="7813675" y="2927350"/>
          <p14:tracePt t="59106" x="7831138" y="3109913"/>
          <p14:tracePt t="59113" x="7840663" y="3292475"/>
          <p14:tracePt t="59121" x="7840663" y="3419475"/>
          <p14:tracePt t="59129" x="7840663" y="3584575"/>
          <p14:tracePt t="59137" x="7840663" y="3675063"/>
          <p14:tracePt t="59145" x="7840663" y="3748088"/>
          <p14:tracePt t="59153" x="7840663" y="3930650"/>
          <p14:tracePt t="59161" x="7840663" y="4040188"/>
          <p14:tracePt t="59169" x="7840663" y="4130675"/>
          <p14:tracePt t="59177" x="7840663" y="4295775"/>
          <p14:tracePt t="59186" x="7840663" y="4386263"/>
          <p14:tracePt t="59195" x="7840663" y="4478338"/>
          <p14:tracePt t="59202" x="7840663" y="4551363"/>
          <p14:tracePt t="59209" x="7840663" y="4660900"/>
          <p14:tracePt t="59218" x="7840663" y="4724400"/>
          <p14:tracePt t="59225" x="7840663" y="4833938"/>
          <p14:tracePt t="59234" x="7840663" y="4870450"/>
          <p14:tracePt t="59241" x="7840663" y="4924425"/>
          <p14:tracePt t="59249" x="7840663" y="4970463"/>
          <p14:tracePt t="59257" x="7840663" y="5024438"/>
          <p14:tracePt t="59265" x="7840663" y="5060950"/>
          <p14:tracePt t="59273" x="7850188" y="5126038"/>
          <p14:tracePt t="59281" x="7850188" y="5160963"/>
          <p14:tracePt t="59289" x="7858125" y="5207000"/>
          <p14:tracePt t="59297" x="7867650" y="5243513"/>
          <p14:tracePt t="59306" x="7885113" y="5280025"/>
          <p14:tracePt t="59315" x="7904163" y="5316538"/>
          <p14:tracePt t="59321" x="7904163" y="5353050"/>
          <p14:tracePt t="59332" x="7913688" y="5380038"/>
          <p14:tracePt t="59341" x="7921625" y="5408613"/>
          <p14:tracePt t="59348" x="7931150" y="5445125"/>
          <p14:tracePt t="59357" x="7940675" y="5472113"/>
          <p14:tracePt t="59364" x="7950200" y="5499100"/>
          <p14:tracePt t="59373" x="7958138" y="5518150"/>
          <p14:tracePt t="59379" x="7977188" y="5554663"/>
          <p14:tracePt t="59387" x="7994650" y="5581650"/>
          <p14:tracePt t="59396" x="8013700" y="5599113"/>
          <p14:tracePt t="59403" x="8023225" y="5608638"/>
          <p14:tracePt t="59412" x="8040688" y="5626100"/>
          <p14:tracePt t="59419" x="8059738" y="5635625"/>
          <p14:tracePt t="59428" x="8077200" y="5645150"/>
          <p14:tracePt t="59436" x="8096250" y="5645150"/>
          <p14:tracePt t="59443" x="8123238" y="5645150"/>
          <p14:tracePt t="59451" x="8140700" y="5645150"/>
          <p14:tracePt t="59459" x="8169275" y="5645150"/>
          <p14:tracePt t="59468" x="8196263" y="5645150"/>
          <p14:tracePt t="59475" x="8232775" y="5608638"/>
          <p14:tracePt t="59483" x="8259763" y="5581650"/>
          <p14:tracePt t="59492" x="8313738" y="5518150"/>
          <p14:tracePt t="59499" x="8369300" y="5435600"/>
          <p14:tracePt t="59509" x="8442325" y="5316538"/>
          <p14:tracePt t="59516" x="8532813" y="5143500"/>
          <p14:tracePt t="59524" x="8615363" y="4987925"/>
          <p14:tracePt t="59532" x="8697913" y="4768850"/>
          <p14:tracePt t="59541" x="8761413" y="4614863"/>
          <p14:tracePt t="59548" x="8851900" y="4322763"/>
          <p14:tracePt t="59557" x="8897938" y="4103688"/>
          <p14:tracePt t="59564" x="9024938" y="3621088"/>
          <p14:tracePt t="59573" x="9107488" y="3255963"/>
          <p14:tracePt t="59638" x="9126538" y="1970088"/>
          <p14:tracePt t="59645" x="9090025" y="1804988"/>
          <p14:tracePt t="59656" x="9061450" y="1641475"/>
          <p14:tracePt t="59665" x="9043988" y="1541463"/>
          <p14:tracePt t="59673" x="9017000" y="1376363"/>
          <p14:tracePt t="59681" x="9007475" y="1249363"/>
          <p14:tracePt t="59690" x="8988425" y="1158875"/>
          <p14:tracePt t="59697" x="8970963" y="993775"/>
          <p14:tracePt t="59706" x="8961438" y="893763"/>
          <p14:tracePt t="59713" x="8943975" y="711200"/>
          <p14:tracePt t="59721" x="8934450" y="601663"/>
          <p14:tracePt t="59729" x="8934450" y="528638"/>
          <p14:tracePt t="59737" x="8915400" y="465138"/>
          <p14:tracePt t="59745" x="8915400" y="392113"/>
          <p14:tracePt t="59753" x="8915400" y="319088"/>
          <p14:tracePt t="59761" x="8907463" y="228600"/>
          <p14:tracePt t="59769" x="8878888" y="146050"/>
          <p14:tracePt t="59777" x="8870950" y="73025"/>
          <p14:tracePt t="59988" x="8059738" y="173038"/>
          <p14:tracePt t="59995" x="8023225" y="265113"/>
          <p14:tracePt t="60004" x="8004175" y="346075"/>
          <p14:tracePt t="60012" x="7950200" y="511175"/>
          <p14:tracePt t="60022" x="7931150" y="592138"/>
          <p14:tracePt t="60030" x="7885113" y="757238"/>
          <p14:tracePt t="60035" x="7840663" y="920750"/>
          <p14:tracePt t="60043" x="7813675" y="1039813"/>
          <p14:tracePt t="60051" x="7767638" y="1249363"/>
          <p14:tracePt t="60059" x="7721600" y="1395413"/>
          <p14:tracePt t="60067" x="7648575" y="1641475"/>
          <p14:tracePt t="60075" x="7621588" y="1731963"/>
          <p14:tracePt t="60083" x="7575550" y="1906588"/>
          <p14:tracePt t="60091" x="7567613" y="2016125"/>
          <p14:tracePt t="60099" x="7531100" y="2160588"/>
          <p14:tracePt t="60107" x="7502525" y="2262188"/>
          <p14:tracePt t="60115" x="7494588" y="2408238"/>
          <p14:tracePt t="60124" x="7475538" y="2517775"/>
          <p14:tracePt t="60131" x="7475538" y="2644775"/>
          <p14:tracePt t="60139" x="7466013" y="2827338"/>
          <p14:tracePt t="60147" x="7466013" y="2990850"/>
          <p14:tracePt t="60156" x="7466013" y="3119438"/>
          <p14:tracePt t="60165" x="7466013" y="3319463"/>
          <p14:tracePt t="60175" x="7466013" y="3475038"/>
          <p14:tracePt t="60185" x="7466013" y="3840163"/>
          <p14:tracePt t="60193" x="7466013" y="3948113"/>
          <p14:tracePt t="60201" x="7466013" y="4040188"/>
          <p14:tracePt t="60209" x="7466013" y="4130675"/>
          <p14:tracePt t="60217" x="7466013" y="4203700"/>
          <p14:tracePt t="60225" x="7475538" y="4268788"/>
          <p14:tracePt t="60233" x="7494588" y="4303713"/>
          <p14:tracePt t="60241" x="7512050" y="4368800"/>
          <p14:tracePt t="60249" x="7539038" y="4449763"/>
          <p14:tracePt t="60257" x="7548563" y="4486275"/>
          <p14:tracePt t="60265" x="7575550" y="4551363"/>
          <p14:tracePt t="60273" x="7585075" y="4614863"/>
          <p14:tracePt t="60281" x="7612063" y="4641850"/>
          <p14:tracePt t="60290" x="7621588" y="4687888"/>
          <p14:tracePt t="60297" x="7639050" y="4732338"/>
          <p14:tracePt t="60305" x="7648575" y="4760913"/>
          <p14:tracePt t="60313" x="7685088" y="4814888"/>
          <p14:tracePt t="60322" x="7694613" y="4841875"/>
          <p14:tracePt t="60333" x="7704138" y="4860925"/>
          <p14:tracePt t="60341" x="7712075" y="4878388"/>
          <p14:tracePt t="60349" x="7721600" y="4897438"/>
          <p14:tracePt t="60358" x="7721600" y="4914900"/>
          <p14:tracePt t="60365" x="7731125" y="4943475"/>
          <p14:tracePt t="60375" x="7731125" y="4960938"/>
          <p14:tracePt t="60381" x="7740650" y="4997450"/>
          <p14:tracePt t="60390" x="7767638" y="5060950"/>
          <p14:tracePt t="60397" x="7794625" y="5180013"/>
          <p14:tracePt t="60405" x="7813675" y="5233988"/>
          <p14:tracePt t="60413" x="7840663" y="5316538"/>
          <p14:tracePt t="60421" x="7850188" y="5372100"/>
          <p14:tracePt t="60429" x="7858125" y="5435600"/>
          <p14:tracePt t="60437" x="7867650" y="5472113"/>
          <p14:tracePt t="60447" x="7877175" y="5518150"/>
          <p14:tracePt t="60453" x="7894638" y="5562600"/>
          <p14:tracePt t="60463" x="7894638" y="5589588"/>
          <p14:tracePt t="60469" x="7904163" y="5626100"/>
          <p14:tracePt t="60483" x="7913688" y="5691188"/>
          <p14:tracePt t="60491" x="7940675" y="5873750"/>
          <p14:tracePt t="60499" x="7958138" y="5964238"/>
          <p14:tracePt t="60508" x="7986713" y="6119813"/>
          <p14:tracePt t="60516" x="8004175" y="6210300"/>
          <p14:tracePt t="60524" x="8023225" y="6292850"/>
          <p14:tracePt t="60531" x="8040688" y="6383338"/>
          <p14:tracePt t="60539" x="8077200" y="6465888"/>
          <p14:tracePt t="60547" x="8104188" y="6529388"/>
          <p14:tracePt t="60556" x="8123238" y="6548438"/>
          <p14:tracePt t="60563" x="8132763" y="6565900"/>
          <p14:tracePt t="60571" x="8140700" y="6575425"/>
          <p14:tracePt t="62396" x="8132763" y="6575425"/>
          <p14:tracePt t="62403" x="8104188" y="6575425"/>
          <p14:tracePt t="62414" x="8067675" y="6575425"/>
          <p14:tracePt t="62423" x="8031163" y="6575425"/>
          <p14:tracePt t="62430" x="8004175" y="6575425"/>
          <p14:tracePt t="62435" x="7986713" y="6575425"/>
          <p14:tracePt t="62446" x="7967663" y="6565900"/>
          <p14:tracePt t="62456" x="7940675" y="6556375"/>
          <p14:tracePt t="62462" x="7921625" y="6556375"/>
          <p14:tracePt t="62470" x="7850188" y="6529388"/>
          <p14:tracePt t="62477" x="7794625" y="6529388"/>
          <p14:tracePt t="62486" x="7731125" y="6519863"/>
          <p14:tracePt t="62493" x="7658100" y="6519863"/>
          <p14:tracePt t="62502" x="7585075" y="6502400"/>
          <p14:tracePt t="62509" x="7521575" y="6492875"/>
          <p14:tracePt t="62518" x="7448550" y="6475413"/>
          <p14:tracePt t="62526" x="7348538" y="6446838"/>
          <p14:tracePt t="62533" x="7275513" y="6429375"/>
          <p14:tracePt t="62541" x="7212013" y="6402388"/>
          <p14:tracePt t="62550" x="7092950" y="6356350"/>
          <p14:tracePt t="62558" x="7010400" y="6319838"/>
          <p14:tracePt t="62566" x="6900863" y="6256338"/>
          <p14:tracePt t="62575" x="6800850" y="6219825"/>
          <p14:tracePt t="62582" x="6681788" y="6173788"/>
          <p14:tracePt t="62591" x="6591300" y="6127750"/>
          <p14:tracePt t="62597" x="6527800" y="6119813"/>
          <p14:tracePt t="62606" x="6445250" y="6083300"/>
          <p14:tracePt t="62613" x="6335713" y="6037263"/>
          <p14:tracePt t="62625" x="6235700" y="6010275"/>
          <p14:tracePt t="62633" x="6126163" y="5964238"/>
          <p14:tracePt t="62641" x="5989638" y="5937250"/>
          <p14:tracePt t="62649" x="5780088" y="5873750"/>
          <p14:tracePt t="62657" x="5588000" y="5827713"/>
          <p14:tracePt t="62665" x="5441950" y="5791200"/>
          <p14:tracePt t="62674" x="5297488" y="5781675"/>
          <p14:tracePt t="62681" x="5159375" y="5735638"/>
          <p14:tracePt t="62690" x="5086350" y="5735638"/>
          <p14:tracePt t="62697" x="4922838" y="5708650"/>
          <p14:tracePt t="62706" x="4849813" y="5691188"/>
          <p14:tracePt t="62715" x="4695825" y="5662613"/>
          <p14:tracePt t="62721" x="4603750" y="5654675"/>
          <p14:tracePt t="62731" x="4513263" y="5626100"/>
          <p14:tracePt t="62738" x="4376738" y="5608638"/>
          <p14:tracePt t="62747" x="4284663" y="5581650"/>
          <p14:tracePt t="62756" x="4221163" y="5572125"/>
          <p14:tracePt t="62764" x="4129088" y="5554663"/>
          <p14:tracePt t="62772" x="4002088" y="5526088"/>
          <p14:tracePt t="62780" x="3956050" y="5518150"/>
          <p14:tracePt t="62788" x="3846513" y="5499100"/>
          <p14:tracePt t="62796" x="3765550" y="5489575"/>
          <p14:tracePt t="62804" x="3656013" y="5489575"/>
          <p14:tracePt t="62811" x="3582988" y="5481638"/>
          <p14:tracePt t="62819" x="3527425" y="5481638"/>
          <p14:tracePt t="62827" x="3455988" y="5481638"/>
          <p14:tracePt t="62835" x="3382963" y="5481638"/>
          <p14:tracePt t="62843" x="3336925" y="5481638"/>
          <p14:tracePt t="62851" x="3263900" y="5481638"/>
          <p14:tracePt t="62859" x="3127375" y="5481638"/>
          <p14:tracePt t="62867" x="3090863" y="5481638"/>
          <p14:tracePt t="62875" x="2981325" y="5489575"/>
          <p14:tracePt t="62892" x="2871788" y="5526088"/>
          <p14:tracePt t="62899" x="2798763" y="5554663"/>
          <p14:tracePt t="62909" x="2752725" y="5572125"/>
          <p14:tracePt t="62915" x="2708275" y="5581650"/>
          <p14:tracePt t="62924" x="2679700" y="5618163"/>
          <p14:tracePt t="62931" x="2643188" y="5635625"/>
          <p14:tracePt t="62940" x="2625725" y="5654675"/>
          <p14:tracePt t="62947" x="2616200" y="5672138"/>
          <p14:tracePt t="62956" x="2606675" y="5691188"/>
          <p14:tracePt t="62963" x="2598738" y="5727700"/>
          <p14:tracePt t="62971" x="2589213" y="5754688"/>
          <p14:tracePt t="62979" x="2579688" y="5781675"/>
          <p14:tracePt t="62987" x="2579688" y="5808663"/>
          <p14:tracePt t="62995" x="2579688" y="5827713"/>
          <p14:tracePt t="63003" x="2579688" y="5864225"/>
          <p14:tracePt t="63013" x="2579688" y="5881688"/>
          <p14:tracePt t="63021" x="2579688" y="5891213"/>
          <p14:tracePt t="63029" x="2579688" y="5910263"/>
          <p14:tracePt t="63037" x="2579688" y="5927725"/>
          <p14:tracePt t="63045" x="2579688" y="5937250"/>
          <p14:tracePt t="63053" x="2579688" y="5954713"/>
          <p14:tracePt t="63061" x="2579688" y="5973763"/>
          <p14:tracePt t="63069" x="2579688" y="6010275"/>
          <p14:tracePt t="63077" x="2589213" y="6046788"/>
          <p14:tracePt t="63085" x="2598738" y="6100763"/>
          <p14:tracePt t="63093" x="2635250" y="6146800"/>
          <p14:tracePt t="63101" x="2662238" y="6210300"/>
          <p14:tracePt t="63109" x="2698750" y="6273800"/>
          <p14:tracePt t="63117" x="2744788" y="6319838"/>
          <p14:tracePt t="63125" x="2852738" y="6429375"/>
          <p14:tracePt t="63133" x="2917825" y="6492875"/>
          <p14:tracePt t="63142" x="2971800" y="6538913"/>
          <p14:tracePt t="63149" x="3035300" y="6592888"/>
          <p14:tracePt t="63157" x="3081338" y="6657975"/>
          <p14:tracePt t="63165" x="3154363" y="6731000"/>
          <p14:tracePt t="63174" x="3190875" y="6775450"/>
          <p14:tracePt t="63181" x="3254375" y="6840538"/>
          <p14:tracePt t="64007" x="4713288" y="6738938"/>
          <p14:tracePt t="64015" x="4905375" y="6675438"/>
          <p14:tracePt t="64023" x="5159375" y="6602413"/>
          <p14:tracePt t="64031" x="5378450" y="6556375"/>
          <p14:tracePt t="64042" x="5534025" y="6519863"/>
          <p14:tracePt t="64047" x="5661025" y="6511925"/>
          <p14:tracePt t="64058" x="5826125" y="6465888"/>
          <p14:tracePt t="64063" x="5953125" y="6446838"/>
          <p14:tracePt t="64072" x="6035675" y="6438900"/>
          <p14:tracePt t="64080" x="6181725" y="6438900"/>
          <p14:tracePt t="64088" x="6291263" y="6438900"/>
          <p14:tracePt t="64096" x="6454775" y="6438900"/>
          <p14:tracePt t="64104" x="6564313" y="6438900"/>
          <p14:tracePt t="64111" x="6691313" y="6438900"/>
          <p14:tracePt t="64119" x="6800850" y="6438900"/>
          <p14:tracePt t="64129" x="6910388" y="6419850"/>
          <p14:tracePt t="64135" x="7037388" y="6419850"/>
          <p14:tracePt t="64146" x="7239000" y="6419850"/>
          <p14:tracePt t="64151" x="7439025" y="6392863"/>
          <p14:tracePt t="64162" x="7621588" y="6356350"/>
          <p14:tracePt t="64170" x="7740650" y="6329363"/>
          <p14:tracePt t="64180" x="8013700" y="6237288"/>
          <p14:tracePt t="64186" x="8159750" y="6200775"/>
          <p14:tracePt t="64196" x="8259763" y="6156325"/>
          <p14:tracePt t="64202" x="8305800" y="6127750"/>
          <p14:tracePt t="64212" x="8323263" y="6100763"/>
          <p14:tracePt t="64218" x="8332788" y="6091238"/>
          <p14:tracePt t="64227" x="8342313" y="6073775"/>
          <p14:tracePt t="64234" x="8342313" y="6054725"/>
          <p14:tracePt t="64243" x="8342313" y="6046788"/>
          <p14:tracePt t="64250" x="8342313" y="6027738"/>
          <p14:tracePt t="64258" x="8342313" y="5991225"/>
          <p14:tracePt t="64265" x="8350250" y="5927725"/>
          <p14:tracePt t="64273" x="8359775" y="5845175"/>
          <p14:tracePt t="64281" x="8378825" y="5791200"/>
          <p14:tracePt t="64290" x="8386763" y="5691188"/>
          <p14:tracePt t="64297" x="8415338" y="5581650"/>
          <p14:tracePt t="64306" x="8415338" y="5489575"/>
          <p14:tracePt t="64313" x="8415338" y="5435600"/>
          <p14:tracePt t="64321" x="8415338" y="5307013"/>
          <p14:tracePt t="64329" x="8415338" y="5262563"/>
          <p14:tracePt t="64337" x="8415338" y="5153025"/>
          <p14:tracePt t="64346" x="8415338" y="5080000"/>
          <p14:tracePt t="64354" x="8415338" y="4987925"/>
          <p14:tracePt t="64364" x="8415338" y="4906963"/>
          <p14:tracePt t="64376" x="8415338" y="4814888"/>
          <p14:tracePt t="64382" x="8396288" y="4724400"/>
          <p14:tracePt t="64391" x="8386763" y="4624388"/>
          <p14:tracePt t="64397" x="8359775" y="4514850"/>
          <p14:tracePt t="64407" x="8342313" y="4386263"/>
          <p14:tracePt t="64413" x="8313738" y="4286250"/>
          <p14:tracePt t="64422" x="8269288" y="4176713"/>
          <p14:tracePt t="64429" x="8232775" y="4076700"/>
          <p14:tracePt t="64438" x="8204200" y="4013200"/>
          <p14:tracePt t="64447" x="8150225" y="3911600"/>
          <p14:tracePt t="64457" x="8123238" y="3867150"/>
          <p14:tracePt t="64463" x="8113713" y="3830638"/>
          <p14:tracePt t="64471" x="8104188" y="3794125"/>
          <p14:tracePt t="64479" x="8086725" y="3757613"/>
          <p14:tracePt t="64487" x="8086725" y="3694113"/>
          <p14:tracePt t="64495" x="8067675" y="3602038"/>
          <p14:tracePt t="64503" x="8059738" y="3511550"/>
          <p14:tracePt t="64511" x="8059738" y="3365500"/>
          <p14:tracePt t="64519" x="8040688" y="3255963"/>
          <p14:tracePt t="64527" x="8040688" y="3163888"/>
          <p14:tracePt t="64535" x="8031163" y="3009900"/>
          <p14:tracePt t="64543" x="8013700" y="2900363"/>
          <p14:tracePt t="64551" x="7986713" y="2771775"/>
          <p14:tracePt t="64559" x="7958138" y="2635250"/>
          <p14:tracePt t="64570" x="7940675" y="2525713"/>
          <p14:tracePt t="64580" x="7894638" y="2343150"/>
          <p14:tracePt t="64589" x="7867650" y="2160588"/>
          <p14:tracePt t="64596" x="7850188" y="2070100"/>
          <p14:tracePt t="64603" x="7821613" y="1897063"/>
          <p14:tracePt t="64611" x="7804150" y="1714500"/>
          <p14:tracePt t="64619" x="7794625" y="1568450"/>
          <p14:tracePt t="64627" x="7794625" y="1495425"/>
          <p14:tracePt t="64635" x="7794625" y="1331913"/>
          <p14:tracePt t="64643" x="7777163" y="1258888"/>
          <p14:tracePt t="64651" x="7777163" y="1149350"/>
          <p14:tracePt t="64659" x="7777163" y="1057275"/>
          <p14:tracePt t="64667" x="7777163" y="911225"/>
          <p14:tracePt t="64675" x="7777163" y="839788"/>
          <p14:tracePt t="64683" x="7777163" y="793750"/>
          <p14:tracePt t="64691" x="7777163" y="738188"/>
          <p14:tracePt t="64699" x="7777163" y="647700"/>
          <p14:tracePt t="64709" x="7777163" y="574675"/>
          <p14:tracePt t="64715" x="7777163" y="482600"/>
          <p14:tracePt t="64725" x="7777163" y="411163"/>
          <p14:tracePt t="64731" x="7777163" y="355600"/>
          <p14:tracePt t="64742" x="7777163" y="292100"/>
          <p14:tracePt t="64748" x="7777163" y="219075"/>
          <p14:tracePt t="64760" x="7777163" y="182563"/>
          <p14:tracePt t="64766" x="7777163" y="127000"/>
          <p14:tracePt t="64776" x="7777163" y="100013"/>
          <p14:tracePt t="64786" x="7777163" y="9525"/>
          <p14:tracePt t="65147" x="8815388" y="136525"/>
          <p14:tracePt t="65156" x="8815388" y="236538"/>
          <p14:tracePt t="65163" x="8815388" y="328613"/>
          <p14:tracePt t="65171" x="8815388" y="419100"/>
          <p14:tracePt t="65180" x="8815388" y="492125"/>
          <p14:tracePt t="65187" x="8815388" y="584200"/>
          <p14:tracePt t="65196" x="8815388" y="674688"/>
          <p14:tracePt t="65203" x="8815388" y="766763"/>
          <p14:tracePt t="65211" x="8815388" y="930275"/>
          <p14:tracePt t="65219" x="8807450" y="1020763"/>
          <p14:tracePt t="65227" x="8797925" y="1185863"/>
          <p14:tracePt t="65235" x="8778875" y="1322388"/>
          <p14:tracePt t="65243" x="8778875" y="1412875"/>
          <p14:tracePt t="65251" x="8751888" y="1577975"/>
          <p14:tracePt t="65259" x="8734425" y="1760538"/>
          <p14:tracePt t="65270" x="8724900" y="1833563"/>
          <p14:tracePt t="65276" x="8688388" y="1997075"/>
          <p14:tracePt t="65286" x="8678863" y="2116138"/>
          <p14:tracePt t="65298" x="8678863" y="2206625"/>
          <p14:tracePt t="65307" x="8678863" y="2298700"/>
          <p14:tracePt t="65314" x="8661400" y="2481263"/>
          <p14:tracePt t="65322" x="8661400" y="2625725"/>
          <p14:tracePt t="65329" x="8661400" y="2735263"/>
          <p14:tracePt t="65337" x="8661400" y="2863850"/>
          <p14:tracePt t="65345" x="8661400" y="2917825"/>
          <p14:tracePt t="65353" x="8661400" y="3027363"/>
          <p14:tracePt t="65361" x="8661400" y="3209925"/>
          <p14:tracePt t="65369" x="8661400" y="3319463"/>
          <p14:tracePt t="65377" x="8661400" y="3392488"/>
          <p14:tracePt t="65385" x="8669338" y="3502025"/>
          <p14:tracePt t="65393" x="8669338" y="3629025"/>
          <p14:tracePt t="65401" x="8669338" y="3702050"/>
          <p14:tracePt t="65409" x="8669338" y="3794125"/>
          <p14:tracePt t="65417" x="8678863" y="3894138"/>
          <p14:tracePt t="65425" x="8678863" y="4040188"/>
          <p14:tracePt t="65433" x="8697913" y="4130675"/>
          <p14:tracePt t="65441" x="8697913" y="4222750"/>
          <p14:tracePt t="65449" x="8705850" y="4303713"/>
          <p14:tracePt t="65458" x="8724900" y="4376738"/>
          <p14:tracePt t="65465" x="8724900" y="4413250"/>
          <p14:tracePt t="65474" x="8724900" y="4468813"/>
          <p14:tracePt t="65481" x="8724900" y="4551363"/>
          <p14:tracePt t="65491" x="8724900" y="4605338"/>
          <p14:tracePt t="65497" x="8724900" y="4641850"/>
          <p14:tracePt t="65506" x="8724900" y="4687888"/>
          <p14:tracePt t="65513" x="8724900" y="4724400"/>
          <p14:tracePt t="65521" x="8724900" y="4751388"/>
          <p14:tracePt t="65529" x="8724900" y="4797425"/>
          <p14:tracePt t="65538" x="8724900" y="4824413"/>
          <p14:tracePt t="65545" x="8724900" y="4841875"/>
          <p14:tracePt t="65554" x="8724900" y="4870450"/>
          <p14:tracePt t="65561" x="8724900" y="4897438"/>
          <p14:tracePt t="65571" x="8724900" y="4933950"/>
          <p14:tracePt t="65579" x="8724900" y="4951413"/>
          <p14:tracePt t="65588" x="8715375" y="4979988"/>
          <p14:tracePt t="65600" x="8715375" y="5006975"/>
          <p14:tracePt t="65603" x="8705850" y="5024438"/>
          <p14:tracePt t="65611" x="8705850" y="5053013"/>
          <p14:tracePt t="65619" x="8697913" y="5089525"/>
          <p14:tracePt t="65628" x="8688388" y="5116513"/>
          <p14:tracePt t="65640" x="8678863" y="5143500"/>
          <p14:tracePt t="65647" x="8669338" y="5216525"/>
          <p14:tracePt t="65656" x="8642350" y="5280025"/>
          <p14:tracePt t="65663" x="8632825" y="5299075"/>
          <p14:tracePt t="65671" x="8624888" y="5326063"/>
          <p14:tracePt t="65679" x="8615363" y="5335588"/>
          <p14:tracePt t="65687" x="8615363" y="5343525"/>
          <p14:tracePt t="65695" x="8615363" y="5353050"/>
          <p14:tracePt t="65731" x="8605838" y="5353050"/>
          <p14:tracePt t="65739" x="8605838" y="5362575"/>
          <p14:tracePt t="65747" x="8596313" y="5362575"/>
          <p14:tracePt t="65764" x="8596313" y="5372100"/>
          <p14:tracePt t="65772" x="8596313" y="5380038"/>
          <p14:tracePt t="65780" x="8588375" y="5389563"/>
          <p14:tracePt t="65800" x="8588375" y="5399088"/>
          <p14:tracePt t="65807" x="8578850" y="5408613"/>
          <p14:tracePt t="65815" x="8569325" y="5408613"/>
          <p14:tracePt t="65823" x="8559800" y="5408613"/>
          <p14:tracePt t="65831" x="8542338" y="5426075"/>
          <p14:tracePt t="65841" x="8523288" y="5426075"/>
          <p14:tracePt t="65847" x="8505825" y="5435600"/>
          <p14:tracePt t="65857" x="8496300" y="5445125"/>
          <p14:tracePt t="65863" x="8488363" y="5445125"/>
          <p14:tracePt t="65882" x="8478838" y="5453063"/>
          <p14:tracePt t="65890" x="8469313" y="5453063"/>
          <p14:tracePt t="65898" x="8459788" y="5453063"/>
          <p14:tracePt t="65906" x="8442325" y="5453063"/>
          <p14:tracePt t="65914" x="8423275" y="5453063"/>
          <p14:tracePt t="65921" x="8396288" y="5453063"/>
          <p14:tracePt t="65929" x="8369300" y="5453063"/>
          <p14:tracePt t="65937" x="8313738" y="5453063"/>
          <p14:tracePt t="65945" x="8286750" y="5453063"/>
          <p14:tracePt t="65953" x="8232775" y="5453063"/>
          <p14:tracePt t="65961" x="8177213" y="5453063"/>
          <p14:tracePt t="65969" x="8140700" y="5453063"/>
          <p14:tracePt t="65978" x="8123238" y="5453063"/>
          <p14:tracePt t="65994" x="8104188" y="5453063"/>
          <p14:tracePt t="66002" x="8096250" y="5453063"/>
          <p14:tracePt t="66010" x="8086725" y="5453063"/>
          <p14:tracePt t="66017" x="8077200" y="5453063"/>
          <p14:tracePt t="66028" x="8059738" y="5445125"/>
          <p14:tracePt t="66033" x="8050213" y="5435600"/>
          <p14:tracePt t="66050" x="8040688" y="5426075"/>
          <p14:tracePt t="66058" x="8031163" y="5416550"/>
          <p14:tracePt t="66066" x="8031163" y="5408613"/>
          <p14:tracePt t="66074" x="8023225" y="5389563"/>
          <p14:tracePt t="66083" x="8013700" y="5372100"/>
          <p14:tracePt t="66089" x="8013700" y="5353050"/>
          <p14:tracePt t="66098" x="8013700" y="5326063"/>
          <p14:tracePt t="66108" x="8004175" y="5307013"/>
          <p14:tracePt t="66116" x="8004175" y="5280025"/>
          <p14:tracePt t="66122" x="8004175" y="5226050"/>
          <p14:tracePt t="66133" x="7994650" y="5160963"/>
          <p14:tracePt t="66137" x="7994650" y="5089525"/>
          <p14:tracePt t="66147" x="7977188" y="4997450"/>
          <p14:tracePt t="66153" x="7977188" y="4906963"/>
          <p14:tracePt t="66163" x="7977188" y="4814888"/>
          <p14:tracePt t="66169" x="7977188" y="4632325"/>
          <p14:tracePt t="66179" x="7958138" y="4449763"/>
          <p14:tracePt t="66187" x="7958138" y="4359275"/>
          <p14:tracePt t="66195" x="7950200" y="4130675"/>
          <p14:tracePt t="66203" x="7931150" y="3967163"/>
          <p14:tracePt t="66211" x="7913688" y="3738563"/>
          <p14:tracePt t="66219" x="7904163" y="3538538"/>
          <p14:tracePt t="66227" x="7867650" y="3375025"/>
          <p14:tracePt t="66235" x="7840663" y="3119438"/>
          <p14:tracePt t="66243" x="7804150" y="2946400"/>
          <p14:tracePt t="66251" x="7777163" y="2744788"/>
          <p14:tracePt t="66259" x="7748588" y="2617788"/>
          <p14:tracePt t="66267" x="7694613" y="2325688"/>
          <p14:tracePt t="66275" x="7675563" y="2216150"/>
          <p14:tracePt t="66283" x="7648575" y="2043113"/>
          <p14:tracePt t="66291" x="7631113" y="1933575"/>
          <p14:tracePt t="66299" x="7631113" y="1841500"/>
          <p14:tracePt t="66309" x="7621588" y="1731963"/>
          <p14:tracePt t="66319" x="7621588" y="1660525"/>
          <p14:tracePt t="66327" x="7621588" y="1577975"/>
          <p14:tracePt t="66335" x="7621588" y="1485900"/>
          <p14:tracePt t="66343" x="7621588" y="1412875"/>
          <p14:tracePt t="66351" x="7621588" y="1322388"/>
          <p14:tracePt t="66359" x="7621588" y="1249363"/>
          <p14:tracePt t="66367" x="7621588" y="1195388"/>
          <p14:tracePt t="66375" x="7621588" y="1130300"/>
          <p14:tracePt t="66383" x="7621588" y="1103313"/>
          <p14:tracePt t="66391" x="7621588" y="1076325"/>
          <p14:tracePt t="66402" x="7631113" y="1030288"/>
          <p14:tracePt t="66409" x="7631113" y="976313"/>
          <p14:tracePt t="66418" x="7639050" y="947738"/>
          <p14:tracePt t="66425" x="7648575" y="930275"/>
          <p14:tracePt t="66434" x="7648575" y="903288"/>
          <p14:tracePt t="66442" x="7658100" y="884238"/>
          <p14:tracePt t="66450" x="7667625" y="866775"/>
          <p14:tracePt t="66458" x="7675563" y="830263"/>
          <p14:tracePt t="66465" x="7675563" y="811213"/>
          <p14:tracePt t="66474" x="7694613" y="784225"/>
          <p14:tracePt t="66481" x="7704138" y="766763"/>
          <p14:tracePt t="66489" x="7712075" y="747713"/>
          <p14:tracePt t="66497" x="7721600" y="730250"/>
          <p14:tracePt t="66506" x="7721600" y="711200"/>
          <p14:tracePt t="66513" x="7721600" y="701675"/>
          <p14:tracePt t="66525" x="7731125" y="684213"/>
          <p14:tracePt t="66533" x="7748588" y="611188"/>
          <p14:tracePt t="66541" x="7758113" y="584200"/>
          <p14:tracePt t="66549" x="7767638" y="528638"/>
          <p14:tracePt t="66557" x="7777163" y="438150"/>
          <p14:tracePt t="66565" x="7804150" y="374650"/>
          <p14:tracePt t="66573" x="7813675" y="328613"/>
          <p14:tracePt t="66581" x="7831138" y="273050"/>
          <p14:tracePt t="66589" x="7840663" y="228600"/>
          <p14:tracePt t="66597" x="7850188" y="182563"/>
          <p14:tracePt t="66606" x="7858125" y="146050"/>
          <p14:tracePt t="66615" x="7867650" y="82550"/>
          <p14:tracePt t="66625" x="7885113" y="46038"/>
          <p14:tracePt t="66859" x="8661400" y="0"/>
          <p14:tracePt t="66925" x="8661400" y="9525"/>
          <p14:tracePt t="66931" x="8661400" y="26988"/>
          <p14:tracePt t="66939" x="8661400" y="46038"/>
          <p14:tracePt t="66947" x="8661400" y="73025"/>
          <p14:tracePt t="66956" x="8661400" y="109538"/>
          <p14:tracePt t="66965" x="8642350" y="155575"/>
          <p14:tracePt t="66971" x="8632825" y="219075"/>
          <p14:tracePt t="66981" x="8624888" y="292100"/>
          <p14:tracePt t="66987" x="8624888" y="346075"/>
          <p14:tracePt t="66997" x="8605838" y="446088"/>
          <p14:tracePt t="67003" x="8596313" y="555625"/>
          <p14:tracePt t="67013" x="8578850" y="665163"/>
          <p14:tracePt t="67019" x="8578850" y="738188"/>
          <p14:tracePt t="67029" x="8551863" y="920750"/>
          <p14:tracePt t="67037" x="8551863" y="1085850"/>
          <p14:tracePt t="67045" x="8532813" y="1176338"/>
          <p14:tracePt t="67053" x="8523288" y="1358900"/>
          <p14:tracePt t="67061" x="8505825" y="1541463"/>
          <p14:tracePt t="67069" x="8505825" y="1687513"/>
          <p14:tracePt t="67077" x="8488363" y="1851025"/>
          <p14:tracePt t="67085" x="8488363" y="1951038"/>
          <p14:tracePt t="67093" x="8488363" y="2125663"/>
          <p14:tracePt t="67101" x="8488363" y="2216150"/>
          <p14:tracePt t="67109" x="8488363" y="2444750"/>
          <p14:tracePt t="67117" x="8478838" y="2571750"/>
          <p14:tracePt t="67125" x="8478838" y="2717800"/>
          <p14:tracePt t="67133" x="8478838" y="2827338"/>
          <p14:tracePt t="67141" x="8478838" y="2973388"/>
          <p14:tracePt t="67149" x="8478838" y="3082925"/>
          <p14:tracePt t="67157" x="8478838" y="3246438"/>
          <p14:tracePt t="67165" x="8478838" y="3338513"/>
          <p14:tracePt t="67174" x="8478838" y="3482975"/>
          <p14:tracePt t="67181" x="8478838" y="3592513"/>
          <p14:tracePt t="67189" x="8478838" y="3738563"/>
          <p14:tracePt t="67197" x="8496300" y="3848100"/>
          <p14:tracePt t="67207" x="8496300" y="3903663"/>
          <p14:tracePt t="67213" x="8496300" y="3994150"/>
          <p14:tracePt t="67221" x="8496300" y="4057650"/>
          <p14:tracePt t="67232" x="8505825" y="4113213"/>
          <p14:tracePt t="67237" x="8523288" y="4222750"/>
          <p14:tracePt t="67245" x="8523288" y="4268788"/>
          <p14:tracePt t="67256" x="8532813" y="4322763"/>
          <p14:tracePt t="67261" x="8532813" y="4413250"/>
          <p14:tracePt t="67269" x="8532813" y="4459288"/>
          <p14:tracePt t="67279" x="8532813" y="4514850"/>
          <p14:tracePt t="67287" x="8532813" y="4551363"/>
          <p14:tracePt t="67296" x="8532813" y="4595813"/>
          <p14:tracePt t="67304" x="8532813" y="4632325"/>
          <p14:tracePt t="67311" x="8532813" y="4660900"/>
          <p14:tracePt t="67319" x="8532813" y="4687888"/>
          <p14:tracePt t="67327" x="8532813" y="4724400"/>
          <p14:tracePt t="67335" x="8532813" y="4751388"/>
          <p14:tracePt t="67343" x="8542338" y="4778375"/>
          <p14:tracePt t="67351" x="8542338" y="4805363"/>
          <p14:tracePt t="67359" x="8542338" y="4841875"/>
          <p14:tracePt t="67367" x="8542338" y="4851400"/>
          <p14:tracePt t="67375" x="8542338" y="4887913"/>
          <p14:tracePt t="67383" x="8542338" y="4914900"/>
          <p14:tracePt t="67391" x="8542338" y="4933950"/>
          <p14:tracePt t="67399" x="8542338" y="4951413"/>
          <p14:tracePt t="67407" x="8542338" y="4970463"/>
          <p14:tracePt t="67415" x="8551863" y="4987925"/>
          <p14:tracePt t="67425" x="8551863" y="5016500"/>
          <p14:tracePt t="67433" x="8551863" y="5033963"/>
          <p14:tracePt t="67441" x="8551863" y="5060950"/>
          <p14:tracePt t="67448" x="8551863" y="5089525"/>
          <p14:tracePt t="67456" x="8551863" y="5133975"/>
          <p14:tracePt t="67465" x="8551863" y="5160963"/>
          <p14:tracePt t="67472" x="8551863" y="5197475"/>
          <p14:tracePt t="67479" x="8551863" y="5233988"/>
          <p14:tracePt t="67487" x="8559800" y="5262563"/>
          <p14:tracePt t="67499" x="8559800" y="5289550"/>
          <p14:tracePt t="67507" x="8559800" y="5307013"/>
          <p14:tracePt t="67516" x="8559800" y="5326063"/>
          <p14:tracePt t="67523" x="8559800" y="5353050"/>
          <p14:tracePt t="67532" x="8559800" y="5372100"/>
          <p14:tracePt t="67540" x="8559800" y="5389563"/>
          <p14:tracePt t="67548" x="8559800" y="5416550"/>
          <p14:tracePt t="67559" x="8559800" y="5435600"/>
          <p14:tracePt t="67566" x="8559800" y="5453063"/>
          <p14:tracePt t="67573" x="8559800" y="5462588"/>
          <p14:tracePt t="67581" x="8559800" y="5472113"/>
          <p14:tracePt t="67590" x="8559800" y="5481638"/>
          <p14:tracePt t="67641" x="8559800" y="5489575"/>
          <p14:tracePt t="67657" x="8559800" y="54991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ext Box 2">
            <a:extLst>
              <a:ext uri="{FF2B5EF4-FFF2-40B4-BE49-F238E27FC236}">
                <a16:creationId xmlns:a16="http://schemas.microsoft.com/office/drawing/2014/main" id="{9A33E389-240A-45BF-AC57-923239855F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476250"/>
            <a:ext cx="37449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5) Alcohol &amp; Phenol</a:t>
            </a:r>
            <a:endParaRPr lang="zh-CN" altLang="en-US" sz="28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FED77FD6-EAA7-4280-80BE-3E3A7256C13F}"/>
              </a:ext>
            </a:extLst>
          </p:cNvPr>
          <p:cNvGraphicFramePr>
            <a:graphicFrameLocks noGrp="1"/>
          </p:cNvGraphicFramePr>
          <p:nvPr/>
        </p:nvGraphicFramePr>
        <p:xfrm>
          <a:off x="827088" y="1628775"/>
          <a:ext cx="7777161" cy="4019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23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23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923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42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Vibration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Peak Position</a:t>
                      </a:r>
                      <a:r>
                        <a:rPr lang="en-US" altLang="zh-CN" sz="2000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(cm</a:t>
                      </a:r>
                      <a:r>
                        <a:rPr lang="en-US" altLang="zh-CN" sz="2000" b="1" baseline="30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</a:t>
                      </a:r>
                      <a:r>
                        <a:rPr lang="en-US" altLang="zh-CN" sz="2000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Peak Details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502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Isolated</a:t>
                      </a:r>
                      <a:r>
                        <a:rPr lang="en-US" altLang="zh-CN" sz="2000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2000" b="1" baseline="0" dirty="0">
                          <a:solidFill>
                            <a:schemeClr val="tx1"/>
                          </a:solidFill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n </a:t>
                      </a:r>
                      <a:r>
                        <a:rPr lang="en-US" altLang="zh-CN" sz="2000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Arial" panose="020B0604020202020204" pitchFamily="34" charset="0"/>
                        </a:rPr>
                        <a:t>O-H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3600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sharp,</a:t>
                      </a:r>
                      <a:r>
                        <a:rPr lang="en-US" altLang="zh-CN" sz="2000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502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Associated</a:t>
                      </a:r>
                      <a:r>
                        <a:rPr lang="en-US" altLang="zh-CN" sz="2000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2000" b="1" baseline="0" dirty="0">
                          <a:solidFill>
                            <a:schemeClr val="tx1"/>
                          </a:solidFill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n </a:t>
                      </a:r>
                      <a:r>
                        <a:rPr lang="en-US" altLang="zh-CN" sz="2000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O-H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3300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</a:t>
                      </a:r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s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153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n</a:t>
                      </a:r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2000" b="1" baseline="-18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C-O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1000-1250</a:t>
                      </a:r>
                    </a:p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Primary: 1050</a:t>
                      </a:r>
                    </a:p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Secondary: 1100</a:t>
                      </a:r>
                    </a:p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Tertiary: 1150</a:t>
                      </a:r>
                    </a:p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Phenol: 1200-1300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endParaRPr lang="zh-CN" alt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4" marR="91444" marT="45705" marB="4570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12A7DD3-055D-4E07-8D2E-6ACB2875D6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736"/>
    </mc:Choice>
    <mc:Fallback>
      <p:transition spd="slow" advTm="155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362" x="8559800" y="5489575"/>
          <p14:tracePt t="53367" x="8578850" y="5353050"/>
          <p14:tracePt t="53375" x="8596313" y="4906963"/>
          <p14:tracePt t="53383" x="8596313" y="4459288"/>
          <p14:tracePt t="53394" x="8596313" y="4122738"/>
          <p14:tracePt t="53403" x="8596313" y="3638550"/>
          <p14:tracePt t="53411" x="8596313" y="3265488"/>
          <p14:tracePt t="53421" x="8596313" y="3009900"/>
          <p14:tracePt t="53427" x="8578850" y="2927350"/>
          <p14:tracePt t="53435" x="8551863" y="2744788"/>
          <p14:tracePt t="53443" x="8532813" y="2698750"/>
          <p14:tracePt t="53451" x="8515350" y="2671763"/>
          <p14:tracePt t="53461" x="8505825" y="2654300"/>
          <p14:tracePt t="53645" x="8496300" y="2654300"/>
          <p14:tracePt t="53653" x="8488363" y="2654300"/>
          <p14:tracePt t="53661" x="8442325" y="2654300"/>
          <p14:tracePt t="53669" x="8405813" y="2644775"/>
          <p14:tracePt t="53676" x="8250238" y="2608263"/>
          <p14:tracePt t="53685" x="8040688" y="2544763"/>
          <p14:tracePt t="53695" x="7850188" y="2498725"/>
          <p14:tracePt t="53700" x="7667625" y="2452688"/>
          <p14:tracePt t="53710" x="7466013" y="2425700"/>
          <p14:tracePt t="53717" x="7000875" y="2352675"/>
          <p14:tracePt t="53725" x="6819900" y="2335213"/>
          <p14:tracePt t="53735" x="6427788" y="2316163"/>
          <p14:tracePt t="53741" x="6016625" y="2316163"/>
          <p14:tracePt t="53751" x="5607050" y="2316163"/>
          <p14:tracePt t="53759" x="5195888" y="2316163"/>
          <p14:tracePt t="53767" x="4822825" y="2316163"/>
          <p14:tracePt t="53775" x="4530725" y="2316163"/>
          <p14:tracePt t="53783" x="4330700" y="2316163"/>
          <p14:tracePt t="53791" x="4129088" y="2316163"/>
          <p14:tracePt t="53799" x="3856038" y="2316163"/>
          <p14:tracePt t="53807" x="3765550" y="2316163"/>
          <p14:tracePt t="53815" x="3600450" y="2325688"/>
          <p14:tracePt t="53823" x="3482975" y="2335213"/>
          <p14:tracePt t="53831" x="3373438" y="2352675"/>
          <p14:tracePt t="53840" x="3263900" y="2362200"/>
          <p14:tracePt t="53847" x="3136900" y="2379663"/>
          <p14:tracePt t="53855" x="3017838" y="2389188"/>
          <p14:tracePt t="53863" x="2925763" y="2408238"/>
          <p14:tracePt t="53873" x="2781300" y="2416175"/>
          <p14:tracePt t="53882" x="2671763" y="2452688"/>
          <p14:tracePt t="53890" x="2552700" y="2462213"/>
          <p14:tracePt t="53906" x="2462213" y="2489200"/>
          <p14:tracePt t="53907" x="2406650" y="2489200"/>
          <p14:tracePt t="53917" x="2343150" y="2498725"/>
          <p14:tracePt t="53927" x="2251075" y="2525713"/>
          <p14:tracePt t="53935" x="2133600" y="2544763"/>
          <p14:tracePt t="53943" x="2106613" y="2544763"/>
          <p14:tracePt t="53951" x="2078038" y="2554288"/>
          <p14:tracePt t="53959" x="2033588" y="2562225"/>
          <p14:tracePt t="53967" x="1997075" y="2571750"/>
          <p14:tracePt t="53975" x="1931988" y="2571750"/>
          <p14:tracePt t="53983" x="1860550" y="2589213"/>
          <p14:tracePt t="53991" x="1751013" y="2617788"/>
          <p14:tracePt t="53999" x="1714500" y="2625725"/>
          <p14:tracePt t="54009" x="1658938" y="2654300"/>
          <p14:tracePt t="54019" x="1631950" y="2662238"/>
          <p14:tracePt t="54029" x="1595438" y="2671763"/>
          <p14:tracePt t="54037" x="1568450" y="2681288"/>
          <p14:tracePt t="54044" x="1512888" y="2698750"/>
          <p14:tracePt t="54053" x="1476375" y="2708275"/>
          <p14:tracePt t="54061" x="1458913" y="2717800"/>
          <p14:tracePt t="54069" x="1431925" y="2735263"/>
          <p14:tracePt t="54077" x="1395413" y="2744788"/>
          <p14:tracePt t="54085" x="1349375" y="2754313"/>
          <p14:tracePt t="54093" x="1303338" y="2763838"/>
          <p14:tracePt t="54101" x="1266825" y="2763838"/>
          <p14:tracePt t="54109" x="1249363" y="2771775"/>
          <p14:tracePt t="54117" x="1176338" y="2771775"/>
          <p14:tracePt t="54125" x="1149350" y="2781300"/>
          <p14:tracePt t="54133" x="1120775" y="2781300"/>
          <p14:tracePt t="54142" x="1084263" y="2790825"/>
          <p14:tracePt t="54149" x="1047750" y="2790825"/>
          <p14:tracePt t="54159" x="1030288" y="2800350"/>
          <p14:tracePt t="54165" x="1003300" y="2800350"/>
          <p14:tracePt t="54175" x="984250" y="2800350"/>
          <p14:tracePt t="54181" x="966788" y="2808288"/>
          <p14:tracePt t="54189" x="957263" y="2808288"/>
          <p14:tracePt t="54201" x="939800" y="2817813"/>
          <p14:tracePt t="54209" x="930275" y="2817813"/>
          <p14:tracePt t="54217" x="903288" y="2827338"/>
          <p14:tracePt t="54225" x="893763" y="2836863"/>
          <p14:tracePt t="54233" x="884238" y="2836863"/>
          <p14:tracePt t="54241" x="884238" y="2844800"/>
          <p14:tracePt t="54749" x="874713" y="2844800"/>
          <p14:tracePt t="54765" x="866775" y="2844800"/>
          <p14:tracePt t="54781" x="857250" y="2844800"/>
          <p14:tracePt t="54789" x="847725" y="2844800"/>
          <p14:tracePt t="54800" x="847725" y="2854325"/>
          <p14:tracePt t="54810" x="838200" y="2854325"/>
          <p14:tracePt t="54816" x="830263" y="2854325"/>
          <p14:tracePt t="54845" x="820738" y="2854325"/>
          <p14:tracePt t="54891" x="811213" y="2854325"/>
          <p14:tracePt t="54915" x="801688" y="2854325"/>
          <p14:tracePt t="54931" x="793750" y="2854325"/>
          <p14:tracePt t="58097" x="784225" y="2854325"/>
          <p14:tracePt t="58104" x="765175" y="2854325"/>
          <p14:tracePt t="58113" x="747713" y="2863850"/>
          <p14:tracePt t="58129" x="728663" y="2863850"/>
          <p14:tracePt t="58137" x="711200" y="2873375"/>
          <p14:tracePt t="58153" x="701675" y="2873375"/>
          <p14:tracePt t="58829" x="701675" y="2890838"/>
          <p14:tracePt t="58837" x="701675" y="2900363"/>
          <p14:tracePt t="58845" x="711200" y="2909888"/>
          <p14:tracePt t="58853" x="728663" y="2917825"/>
          <p14:tracePt t="58861" x="738188" y="2936875"/>
          <p14:tracePt t="58874" x="765175" y="2954338"/>
          <p14:tracePt t="58879" x="784225" y="2973388"/>
          <p14:tracePt t="58887" x="811213" y="2982913"/>
          <p14:tracePt t="58895" x="830263" y="2990850"/>
          <p14:tracePt t="58905" x="866775" y="2990850"/>
          <p14:tracePt t="58911" x="893763" y="3000375"/>
          <p14:tracePt t="58919" x="920750" y="3009900"/>
          <p14:tracePt t="58927" x="947738" y="3009900"/>
          <p14:tracePt t="58935" x="984250" y="3017838"/>
          <p14:tracePt t="58943" x="1011238" y="3017838"/>
          <p14:tracePt t="58950" x="1057275" y="3027363"/>
          <p14:tracePt t="58959" x="1084263" y="3027363"/>
          <p14:tracePt t="58967" x="1120775" y="3036888"/>
          <p14:tracePt t="58975" x="1166813" y="3036888"/>
          <p14:tracePt t="58983" x="1193800" y="3054350"/>
          <p14:tracePt t="58991" x="1249363" y="3054350"/>
          <p14:tracePt t="58999" x="1276350" y="3054350"/>
          <p14:tracePt t="59008" x="1322388" y="3054350"/>
          <p14:tracePt t="59016" x="1349375" y="3054350"/>
          <p14:tracePt t="59024" x="1376363" y="3054350"/>
          <p14:tracePt t="59032" x="1403350" y="3054350"/>
          <p14:tracePt t="59040" x="1422400" y="3054350"/>
          <p14:tracePt t="59052" x="1439863" y="3054350"/>
          <p14:tracePt t="59055" x="1458913" y="3054350"/>
          <p14:tracePt t="59072" x="1468438" y="3054350"/>
          <p14:tracePt t="59088" x="1476375" y="3054350"/>
          <p14:tracePt t="59106" x="1485900" y="3054350"/>
          <p14:tracePt t="59149" x="1495425" y="3054350"/>
          <p14:tracePt t="59241" x="1495425" y="3046413"/>
          <p14:tracePt t="59257" x="1495425" y="3036888"/>
          <p14:tracePt t="59297" x="1495425" y="3027363"/>
          <p14:tracePt t="59337" x="1504950" y="3027363"/>
          <p14:tracePt t="59345" x="1522413" y="3017838"/>
          <p14:tracePt t="59353" x="1541463" y="3017838"/>
          <p14:tracePt t="59361" x="1568450" y="3017838"/>
          <p14:tracePt t="59369" x="1604963" y="3017838"/>
          <p14:tracePt t="59377" x="1641475" y="3017838"/>
          <p14:tracePt t="59385" x="1695450" y="3017838"/>
          <p14:tracePt t="59393" x="1731963" y="3017838"/>
          <p14:tracePt t="59401" x="1787525" y="3017838"/>
          <p14:tracePt t="59409" x="1851025" y="3017838"/>
          <p14:tracePt t="59420" x="1924050" y="3027363"/>
          <p14:tracePt t="59425" x="1968500" y="3027363"/>
          <p14:tracePt t="59436" x="2033588" y="3036888"/>
          <p14:tracePt t="59446" x="2097088" y="3036888"/>
          <p14:tracePt t="59457" x="2206625" y="3046413"/>
          <p14:tracePt t="59461" x="2260600" y="3063875"/>
          <p14:tracePt t="59473" x="2306638" y="3073400"/>
          <p14:tracePt t="59479" x="2352675" y="3082925"/>
          <p14:tracePt t="59490" x="2389188" y="3090863"/>
          <p14:tracePt t="59495" x="2416175" y="3090863"/>
          <p14:tracePt t="59507" x="2452688" y="3090863"/>
          <p14:tracePt t="59510" x="2479675" y="3090863"/>
          <p14:tracePt t="59520" x="2506663" y="3090863"/>
          <p14:tracePt t="59527" x="2533650" y="3090863"/>
          <p14:tracePt t="59535" x="2562225" y="3090863"/>
          <p14:tracePt t="59543" x="2598738" y="3090863"/>
          <p14:tracePt t="59551" x="2625725" y="3090863"/>
          <p14:tracePt t="59559" x="2652713" y="3090863"/>
          <p14:tracePt t="59567" x="2689225" y="3090863"/>
          <p14:tracePt t="59575" x="2725738" y="3090863"/>
          <p14:tracePt t="59583" x="2762250" y="3090863"/>
          <p14:tracePt t="59591" x="2789238" y="3090863"/>
          <p14:tracePt t="59599" x="2825750" y="3090863"/>
          <p14:tracePt t="59607" x="2852738" y="3090863"/>
          <p14:tracePt t="59615" x="2889250" y="3090863"/>
          <p14:tracePt t="59623" x="2917825" y="3090863"/>
          <p14:tracePt t="59631" x="2944813" y="3090863"/>
          <p14:tracePt t="59641" x="2971800" y="3082925"/>
          <p14:tracePt t="59651" x="2990850" y="3063875"/>
          <p14:tracePt t="59659" x="3017838" y="3054350"/>
          <p14:tracePt t="59668" x="3035300" y="3036888"/>
          <p14:tracePt t="59677" x="3044825" y="3027363"/>
          <p14:tracePt t="59684" x="3063875" y="3017838"/>
          <p14:tracePt t="59694" x="3071813" y="3000375"/>
          <p14:tracePt t="59699" x="3081338" y="2982913"/>
          <p14:tracePt t="59709" x="3100388" y="2973388"/>
          <p14:tracePt t="59716" x="3108325" y="2963863"/>
          <p14:tracePt t="59725" x="3117850" y="2946400"/>
          <p14:tracePt t="59731" x="3127375" y="2927350"/>
          <p14:tracePt t="59741" x="3144838" y="2917825"/>
          <p14:tracePt t="59749" x="3154363" y="2900363"/>
          <p14:tracePt t="59757" x="3163888" y="2881313"/>
          <p14:tracePt t="59765" x="3163888" y="2873375"/>
          <p14:tracePt t="59773" x="3171825" y="2854325"/>
          <p14:tracePt t="59782" x="3171825" y="2844800"/>
          <p14:tracePt t="59791" x="3171825" y="2827338"/>
          <p14:tracePt t="59801" x="3171825" y="2817813"/>
          <p14:tracePt t="59808" x="3171825" y="2771775"/>
          <p14:tracePt t="59817" x="3171825" y="2754313"/>
          <p14:tracePt t="59825" x="3171825" y="2744788"/>
          <p14:tracePt t="59833" x="3171825" y="2735263"/>
          <p14:tracePt t="59849" x="3171825" y="2717800"/>
          <p14:tracePt t="59857" x="3171825" y="2708275"/>
          <p14:tracePt t="59865" x="3171825" y="2690813"/>
          <p14:tracePt t="59873" x="3171825" y="2681288"/>
          <p14:tracePt t="59881" x="3171825" y="2662238"/>
          <p14:tracePt t="59889" x="3171825" y="2635250"/>
          <p14:tracePt t="59897" x="3163888" y="2608263"/>
          <p14:tracePt t="59906" x="3163888" y="2598738"/>
          <p14:tracePt t="59913" x="3154363" y="2581275"/>
          <p14:tracePt t="59921" x="3154363" y="2571750"/>
          <p14:tracePt t="59929" x="3154363" y="2562225"/>
          <p14:tracePt t="59945" x="3144838" y="2554288"/>
          <p14:tracePt t="59953" x="3144838" y="2544763"/>
          <p14:tracePt t="59961" x="3136900" y="2544763"/>
          <p14:tracePt t="59969" x="3136900" y="2535238"/>
          <p14:tracePt t="59977" x="3127375" y="2525713"/>
          <p14:tracePt t="59985" x="3127375" y="2517775"/>
          <p14:tracePt t="59993" x="3127375" y="2508250"/>
          <p14:tracePt t="60001" x="3108325" y="2489200"/>
          <p14:tracePt t="60011" x="3100388" y="2489200"/>
          <p14:tracePt t="60019" x="3090863" y="2481263"/>
          <p14:tracePt t="60027" x="3081338" y="2471738"/>
          <p14:tracePt t="60036" x="3081338" y="2462213"/>
          <p14:tracePt t="60043" x="3071813" y="2462213"/>
          <p14:tracePt t="60051" x="3063875" y="2452688"/>
          <p14:tracePt t="60059" x="3054350" y="2444750"/>
          <p14:tracePt t="60075" x="3044825" y="2444750"/>
          <p14:tracePt t="60083" x="3035300" y="2435225"/>
          <p14:tracePt t="60099" x="3027363" y="2425700"/>
          <p14:tracePt t="60107" x="3017838" y="2425700"/>
          <p14:tracePt t="60115" x="3008313" y="2416175"/>
          <p14:tracePt t="60131" x="2998788" y="2408238"/>
          <p14:tracePt t="60139" x="2990850" y="2408238"/>
          <p14:tracePt t="60147" x="2981325" y="2408238"/>
          <p14:tracePt t="60155" x="2971800" y="2398713"/>
          <p14:tracePt t="60163" x="2954338" y="2398713"/>
          <p14:tracePt t="60171" x="2954338" y="2389188"/>
          <p14:tracePt t="60179" x="2944813" y="2389188"/>
          <p14:tracePt t="60273" x="2935288" y="2389188"/>
          <p14:tracePt t="60297" x="2925763" y="2389188"/>
          <p14:tracePt t="60321" x="2917825" y="2389188"/>
          <p14:tracePt t="60603" x="2908300" y="2389188"/>
          <p14:tracePt t="60612" x="2889250" y="2379663"/>
          <p14:tracePt t="60621" x="2881313" y="2371725"/>
          <p14:tracePt t="60627" x="2871788" y="2371725"/>
          <p14:tracePt t="60636" x="2862263" y="2362200"/>
          <p14:tracePt t="60643" x="2852738" y="2362200"/>
          <p14:tracePt t="60652" x="2844800" y="2352675"/>
          <p14:tracePt t="60659" x="2825750" y="2352675"/>
          <p14:tracePt t="60667" x="2817813" y="2343150"/>
          <p14:tracePt t="60675" x="2808288" y="2343150"/>
          <p14:tracePt t="60683" x="2798763" y="2335213"/>
          <p14:tracePt t="60691" x="2789238" y="2335213"/>
          <p14:tracePt t="60699" x="2781300" y="2325688"/>
          <p14:tracePt t="60707" x="2762250" y="2325688"/>
          <p14:tracePt t="60715" x="2744788" y="2306638"/>
          <p14:tracePt t="60723" x="2716213" y="2306638"/>
          <p14:tracePt t="60731" x="2689225" y="2289175"/>
          <p14:tracePt t="60739" x="2643188" y="2270125"/>
          <p14:tracePt t="60747" x="2598738" y="2243138"/>
          <p14:tracePt t="60757" x="2552700" y="2206625"/>
          <p14:tracePt t="60769" x="2489200" y="2170113"/>
          <p14:tracePt t="60777" x="2443163" y="2152650"/>
          <p14:tracePt t="60785" x="2389188" y="2116138"/>
          <p14:tracePt t="60791" x="2360613" y="2106613"/>
          <p14:tracePt t="60799" x="2316163" y="2079625"/>
          <p14:tracePt t="60810" x="2279650" y="2070100"/>
          <p14:tracePt t="60814" x="2243138" y="2060575"/>
          <p14:tracePt t="60823" x="2206625" y="2052638"/>
          <p14:tracePt t="60831" x="2187575" y="2043113"/>
          <p14:tracePt t="60839" x="2170113" y="2043113"/>
          <p14:tracePt t="60849" x="2160588" y="2043113"/>
          <p14:tracePt t="60854" x="2151063" y="2043113"/>
          <p14:tracePt t="60865" x="2133600" y="2043113"/>
          <p14:tracePt t="60871" x="2114550" y="2043113"/>
          <p14:tracePt t="60881" x="2097088" y="2043113"/>
          <p14:tracePt t="60889" x="2070100" y="2043113"/>
          <p14:tracePt t="60897" x="2051050" y="2052638"/>
          <p14:tracePt t="60906" x="2024063" y="2070100"/>
          <p14:tracePt t="60913" x="1987550" y="2079625"/>
          <p14:tracePt t="60922" x="1960563" y="2106613"/>
          <p14:tracePt t="60929" x="1914525" y="2133600"/>
          <p14:tracePt t="60936" x="1887538" y="2152650"/>
          <p14:tracePt t="60945" x="1841500" y="2179638"/>
          <p14:tracePt t="60953" x="1778000" y="2216150"/>
          <p14:tracePt t="60961" x="1751013" y="2252663"/>
          <p14:tracePt t="60969" x="1714500" y="2262188"/>
          <p14:tracePt t="60977" x="1685925" y="2289175"/>
          <p14:tracePt t="60985" x="1649413" y="2325688"/>
          <p14:tracePt t="60993" x="1641475" y="2325688"/>
          <p14:tracePt t="61001" x="1641475" y="2335213"/>
          <p14:tracePt t="61009" x="1631950" y="2343150"/>
          <p14:tracePt t="61017" x="1631950" y="2362200"/>
          <p14:tracePt t="61025" x="1631950" y="2379663"/>
          <p14:tracePt t="61033" x="1631950" y="2398713"/>
          <p14:tracePt t="61041" x="1631950" y="2425700"/>
          <p14:tracePt t="61049" x="1631950" y="2444750"/>
          <p14:tracePt t="61057" x="1631950" y="2471738"/>
          <p14:tracePt t="61065" x="1641475" y="2517775"/>
          <p14:tracePt t="61075" x="1658938" y="2544763"/>
          <p14:tracePt t="61083" x="1668463" y="2571750"/>
          <p14:tracePt t="61095" x="1685925" y="2598738"/>
          <p14:tracePt t="61108" x="1741488" y="2654300"/>
          <p14:tracePt t="61113" x="1841500" y="2744788"/>
          <p14:tracePt t="61121" x="1868488" y="2771775"/>
          <p14:tracePt t="61129" x="1905000" y="2790825"/>
          <p14:tracePt t="61139" x="1978025" y="2844800"/>
          <p14:tracePt t="61145" x="2024063" y="2890838"/>
          <p14:tracePt t="61155" x="2070100" y="2917825"/>
          <p14:tracePt t="61163" x="2106613" y="2936875"/>
          <p14:tracePt t="61172" x="2151063" y="2973388"/>
          <p14:tracePt t="61179" x="2179638" y="2990850"/>
          <p14:tracePt t="61187" x="2224088" y="3027363"/>
          <p14:tracePt t="61195" x="2306638" y="3063875"/>
          <p14:tracePt t="61203" x="2333625" y="3082925"/>
          <p14:tracePt t="61211" x="2379663" y="3109913"/>
          <p14:tracePt t="61222" x="2397125" y="3127375"/>
          <p14:tracePt t="61228" x="2425700" y="3136900"/>
          <p14:tracePt t="61239" x="2443163" y="3146425"/>
          <p14:tracePt t="61245" x="2462213" y="3146425"/>
          <p14:tracePt t="61254" x="2470150" y="3163888"/>
          <p14:tracePt t="61259" x="2489200" y="3163888"/>
          <p14:tracePt t="61268" x="2498725" y="3163888"/>
          <p14:tracePt t="61275" x="2506663" y="3173413"/>
          <p14:tracePt t="61284" x="2525713" y="3182938"/>
          <p14:tracePt t="61291" x="2533650" y="3182938"/>
          <p14:tracePt t="61299" x="2552700" y="3200400"/>
          <p14:tracePt t="61307" x="2562225" y="3200400"/>
          <p14:tracePt t="61314" x="2579688" y="3209925"/>
          <p14:tracePt t="61323" x="2589213" y="3209925"/>
          <p14:tracePt t="61331" x="2598738" y="3209925"/>
          <p14:tracePt t="61339" x="2616200" y="3219450"/>
          <p14:tracePt t="61355" x="2625725" y="3219450"/>
          <p14:tracePt t="61399" x="2635250" y="3219450"/>
          <p14:tracePt t="61415" x="2643188" y="3219450"/>
          <p14:tracePt t="61429" x="2652713" y="3200400"/>
          <p14:tracePt t="61437" x="2662238" y="3182938"/>
          <p14:tracePt t="61446" x="2662238" y="3163888"/>
          <p14:tracePt t="61453" x="2662238" y="3155950"/>
          <p14:tracePt t="61462" x="2662238" y="3136900"/>
          <p14:tracePt t="61469" x="2671763" y="3109913"/>
          <p14:tracePt t="61477" x="2671763" y="3100388"/>
          <p14:tracePt t="61486" x="2671763" y="3082925"/>
          <p14:tracePt t="61493" x="2671763" y="3063875"/>
          <p14:tracePt t="61509" x="2671763" y="3036888"/>
          <p14:tracePt t="61517" x="2671763" y="3017838"/>
          <p14:tracePt t="61525" x="2671763" y="3000375"/>
          <p14:tracePt t="61533" x="2671763" y="2982913"/>
          <p14:tracePt t="61541" x="2671763" y="2963863"/>
          <p14:tracePt t="61549" x="2671763" y="2946400"/>
          <p14:tracePt t="61556" x="2671763" y="2927350"/>
          <p14:tracePt t="61565" x="2671763" y="2909888"/>
          <p14:tracePt t="61573" x="2662238" y="2890838"/>
          <p14:tracePt t="61581" x="2652713" y="2873375"/>
          <p14:tracePt t="61589" x="2643188" y="2863850"/>
          <p14:tracePt t="61597" x="2643188" y="2844800"/>
          <p14:tracePt t="61607" x="2635250" y="2827338"/>
          <p14:tracePt t="61613" x="2625725" y="2817813"/>
          <p14:tracePt t="61629" x="2616200" y="2808288"/>
          <p14:tracePt t="61673" x="2606675" y="2808288"/>
          <p14:tracePt t="61681" x="2598738" y="2808288"/>
          <p14:tracePt t="61691" x="2589213" y="2808288"/>
          <p14:tracePt t="61697" x="2579688" y="2808288"/>
          <p14:tracePt t="61711" x="2543175" y="2808288"/>
          <p14:tracePt t="61713" x="2525713" y="2817813"/>
          <p14:tracePt t="61726" x="2506663" y="2827338"/>
          <p14:tracePt t="61731" x="2479675" y="2844800"/>
          <p14:tracePt t="61740" x="2462213" y="2854325"/>
          <p14:tracePt t="61747" x="2452688" y="2863850"/>
          <p14:tracePt t="61756" x="2452688" y="2873375"/>
          <p14:tracePt t="61763" x="2452688" y="2881313"/>
          <p14:tracePt t="61779" x="2452688" y="2890838"/>
          <p14:tracePt t="61795" x="2452688" y="2900363"/>
          <p14:tracePt t="61803" x="2452688" y="2909888"/>
          <p14:tracePt t="61810" x="2452688" y="2917825"/>
          <p14:tracePt t="61819" x="2452688" y="2927350"/>
          <p14:tracePt t="61827" x="2452688" y="2936875"/>
          <p14:tracePt t="61836" x="2462213" y="2946400"/>
          <p14:tracePt t="61844" x="2470150" y="2946400"/>
          <p14:tracePt t="61854" x="2470150" y="2954338"/>
          <p14:tracePt t="61860" x="2479675" y="2954338"/>
          <p14:tracePt t="61869" x="2498725" y="2963863"/>
          <p14:tracePt t="61876" x="2516188" y="2973388"/>
          <p14:tracePt t="61885" x="2525713" y="2973388"/>
          <p14:tracePt t="61893" x="2543175" y="2973388"/>
          <p14:tracePt t="61903" x="2552700" y="2973388"/>
          <p14:tracePt t="61911" x="2562225" y="2973388"/>
          <p14:tracePt t="62008" x="2570163" y="2973388"/>
          <p14:tracePt t="62022" x="2570163" y="2963863"/>
          <p14:tracePt t="62029" x="2570163" y="2954338"/>
          <p14:tracePt t="62040" x="2570163" y="2946400"/>
          <p14:tracePt t="62044" x="2570163" y="2936875"/>
          <p14:tracePt t="62053" x="2570163" y="2927350"/>
          <p14:tracePt t="62061" x="2570163" y="2917825"/>
          <p14:tracePt t="62277" x="2570163" y="2909888"/>
          <p14:tracePt t="62303" x="2570163" y="2900363"/>
          <p14:tracePt t="62327" x="2570163" y="2890838"/>
          <p14:tracePt t="62447" x="2570163" y="2881313"/>
          <p14:tracePt t="62471" x="2579688" y="2873375"/>
          <p14:tracePt t="62479" x="2589213" y="2873375"/>
          <p14:tracePt t="62487" x="2606675" y="2863850"/>
          <p14:tracePt t="62495" x="2616200" y="2863850"/>
          <p14:tracePt t="62503" x="2625725" y="2863850"/>
          <p14:tracePt t="62519" x="2635250" y="2863850"/>
          <p14:tracePt t="62529" x="2643188" y="2854325"/>
          <p14:tracePt t="62535" x="2652713" y="2854325"/>
          <p14:tracePt t="62543" x="2652713" y="2844800"/>
          <p14:tracePt t="62551" x="2662238" y="2844800"/>
          <p14:tracePt t="62559" x="2671763" y="2836863"/>
          <p14:tracePt t="62589" x="2679700" y="2827338"/>
          <p14:tracePt t="62713" x="2679700" y="2817813"/>
          <p14:tracePt t="62724" x="2689225" y="2817813"/>
          <p14:tracePt t="62729" x="2725738" y="2808288"/>
          <p14:tracePt t="62740" x="2744788" y="2808288"/>
          <p14:tracePt t="62745" x="2752725" y="2808288"/>
          <p14:tracePt t="62753" x="2789238" y="2800350"/>
          <p14:tracePt t="62761" x="2817813" y="2790825"/>
          <p14:tracePt t="62769" x="2835275" y="2790825"/>
          <p14:tracePt t="62777" x="2852738" y="2790825"/>
          <p14:tracePt t="62785" x="2862263" y="2790825"/>
          <p14:tracePt t="62793" x="2862263" y="2781300"/>
          <p14:tracePt t="62801" x="2871788" y="2781300"/>
          <p14:tracePt t="62833" x="2871788" y="2771775"/>
          <p14:tracePt t="62841" x="2871788" y="2754313"/>
          <p14:tracePt t="62856" x="2871788" y="2735263"/>
          <p14:tracePt t="62867" x="2871788" y="2717800"/>
          <p14:tracePt t="62875" x="2871788" y="2698750"/>
          <p14:tracePt t="62883" x="2852738" y="2681288"/>
          <p14:tracePt t="62891" x="2852738" y="2662238"/>
          <p14:tracePt t="62899" x="2844800" y="2635250"/>
          <p14:tracePt t="62907" x="2835275" y="2617788"/>
          <p14:tracePt t="62915" x="2817813" y="2608263"/>
          <p14:tracePt t="62924" x="2817813" y="2598738"/>
          <p14:tracePt t="62931" x="2817813" y="2589213"/>
          <p14:tracePt t="62979" x="2817813" y="2608263"/>
          <p14:tracePt t="62987" x="2817813" y="2644775"/>
          <p14:tracePt t="62995" x="2817813" y="2671763"/>
          <p14:tracePt t="63003" x="2817813" y="2717800"/>
          <p14:tracePt t="63011" x="2808288" y="2754313"/>
          <p14:tracePt t="63023" x="2808288" y="2790825"/>
          <p14:tracePt t="63031" x="2808288" y="2817813"/>
          <p14:tracePt t="63040" x="2808288" y="2836863"/>
          <p14:tracePt t="63047" x="2808288" y="2844800"/>
          <p14:tracePt t="63107" x="2808288" y="2827338"/>
          <p14:tracePt t="63115" x="2817813" y="2790825"/>
          <p14:tracePt t="63123" x="2825750" y="2763838"/>
          <p14:tracePt t="63131" x="2852738" y="2735263"/>
          <p14:tracePt t="63141" x="2871788" y="2690813"/>
          <p14:tracePt t="63147" x="2889250" y="2662238"/>
          <p14:tracePt t="63156" x="2908300" y="2625725"/>
          <p14:tracePt t="63163" x="2935288" y="2598738"/>
          <p14:tracePt t="63173" x="2962275" y="2581275"/>
          <p14:tracePt t="63181" x="2981325" y="2571750"/>
          <p14:tracePt t="63189" x="3008313" y="2554288"/>
          <p14:tracePt t="63197" x="3017838" y="2554288"/>
          <p14:tracePt t="63205" x="3027363" y="2554288"/>
          <p14:tracePt t="63213" x="3035300" y="2554288"/>
          <p14:tracePt t="63223" x="3044825" y="2554288"/>
          <p14:tracePt t="63237" x="3054350" y="2571750"/>
          <p14:tracePt t="63246" x="3063875" y="2608263"/>
          <p14:tracePt t="63260" x="3063875" y="2635250"/>
          <p14:tracePt t="63263" x="3063875" y="2654300"/>
          <p14:tracePt t="63272" x="3063875" y="2671763"/>
          <p14:tracePt t="63277" x="3063875" y="2698750"/>
          <p14:tracePt t="63288" x="3063875" y="2727325"/>
          <p14:tracePt t="63293" x="3063875" y="2735263"/>
          <p14:tracePt t="63301" x="3063875" y="2754313"/>
          <p14:tracePt t="63310" x="3054350" y="2771775"/>
          <p14:tracePt t="63317" x="3035300" y="2790825"/>
          <p14:tracePt t="63327" x="2998788" y="2800350"/>
          <p14:tracePt t="63340" x="2971800" y="2808288"/>
          <p14:tracePt t="63344" x="2944813" y="2817813"/>
          <p14:tracePt t="63354" x="2917825" y="2817813"/>
          <p14:tracePt t="63362" x="2862263" y="2817813"/>
          <p14:tracePt t="63374" x="2825750" y="2817813"/>
          <p14:tracePt t="63377" x="2789238" y="2808288"/>
          <p14:tracePt t="63385" x="2744788" y="2800350"/>
          <p14:tracePt t="63393" x="2716213" y="2763838"/>
          <p14:tracePt t="63401" x="2671763" y="2744788"/>
          <p14:tracePt t="63411" x="2606675" y="2708275"/>
          <p14:tracePt t="63417" x="2562225" y="2671763"/>
          <p14:tracePt t="63428" x="2525713" y="2644775"/>
          <p14:tracePt t="63434" x="2479675" y="2617788"/>
          <p14:tracePt t="63444" x="2462213" y="2598738"/>
          <p14:tracePt t="63450" x="2443163" y="2571750"/>
          <p14:tracePt t="63460" x="2433638" y="2571750"/>
          <p14:tracePt t="63465" x="2433638" y="2554288"/>
          <p14:tracePt t="63475" x="2433638" y="2544763"/>
          <p14:tracePt t="63483" x="2433638" y="2535238"/>
          <p14:tracePt t="63490" x="2433638" y="2517775"/>
          <p14:tracePt t="63499" x="2443163" y="2508250"/>
          <p14:tracePt t="63508" x="2452688" y="2498725"/>
          <p14:tracePt t="63515" x="2470150" y="2481263"/>
          <p14:tracePt t="63523" x="2489200" y="2471738"/>
          <p14:tracePt t="63533" x="2516188" y="2462213"/>
          <p14:tracePt t="63543" x="2562225" y="2452688"/>
          <p14:tracePt t="63551" x="2598738" y="2444750"/>
          <p14:tracePt t="63559" x="2679700" y="2435225"/>
          <p14:tracePt t="63567" x="2771775" y="2416175"/>
          <p14:tracePt t="63575" x="2844800" y="2416175"/>
          <p14:tracePt t="63583" x="2898775" y="2416175"/>
          <p14:tracePt t="63591" x="2998788" y="2425700"/>
          <p14:tracePt t="63601" x="3054350" y="2435225"/>
          <p14:tracePt t="63611" x="3117850" y="2462213"/>
          <p14:tracePt t="63619" x="3181350" y="2508250"/>
          <p14:tracePt t="63626" x="3208338" y="2544763"/>
          <p14:tracePt t="63635" x="3227388" y="2589213"/>
          <p14:tracePt t="63643" x="3236913" y="2608263"/>
          <p14:tracePt t="63651" x="3244850" y="2635250"/>
          <p14:tracePt t="63659" x="3244850" y="2671763"/>
          <p14:tracePt t="63667" x="3244850" y="2681288"/>
          <p14:tracePt t="63675" x="3244850" y="2708275"/>
          <p14:tracePt t="63683" x="3244850" y="2727325"/>
          <p14:tracePt t="63691" x="3244850" y="2754313"/>
          <p14:tracePt t="63699" x="3244850" y="2771775"/>
          <p14:tracePt t="63710" x="3244850" y="2800350"/>
          <p14:tracePt t="63718" x="3236913" y="2808288"/>
          <p14:tracePt t="63726" x="3227388" y="2827338"/>
          <p14:tracePt t="63733" x="3208338" y="2836863"/>
          <p14:tracePt t="63740" x="3200400" y="2854325"/>
          <p14:tracePt t="63749" x="3181350" y="2863850"/>
          <p14:tracePt t="63756" x="3154363" y="2873375"/>
          <p14:tracePt t="63765" x="3117850" y="2890838"/>
          <p14:tracePt t="63773" x="3090863" y="2900363"/>
          <p14:tracePt t="63781" x="3063875" y="2900363"/>
          <p14:tracePt t="63789" x="3008313" y="2900363"/>
          <p14:tracePt t="63796" x="2981325" y="2900363"/>
          <p14:tracePt t="63805" x="2925763" y="2900363"/>
          <p14:tracePt t="63812" x="2898775" y="2900363"/>
          <p14:tracePt t="63822" x="2844800" y="2900363"/>
          <p14:tracePt t="63829" x="2798763" y="2900363"/>
          <p14:tracePt t="63837" x="2771775" y="2900363"/>
          <p14:tracePt t="63846" x="2744788" y="2881313"/>
          <p14:tracePt t="63856" x="2716213" y="2873375"/>
          <p14:tracePt t="63863" x="2698750" y="2854325"/>
          <p14:tracePt t="63872" x="2679700" y="2836863"/>
          <p14:tracePt t="63882" x="2662238" y="2817813"/>
          <p14:tracePt t="63888" x="2662238" y="2800350"/>
          <p14:tracePt t="63893" x="2652713" y="2781300"/>
          <p14:tracePt t="63901" x="2643188" y="2754313"/>
          <p14:tracePt t="63909" x="2643188" y="2735263"/>
          <p14:tracePt t="63917" x="2635250" y="2717800"/>
          <p14:tracePt t="63924" x="2635250" y="2698750"/>
          <p14:tracePt t="63933" x="2625725" y="2681288"/>
          <p14:tracePt t="63943" x="2625725" y="2671763"/>
          <p14:tracePt t="63949" x="2625725" y="2662238"/>
          <p14:tracePt t="63965" x="2625725" y="2654300"/>
          <p14:tracePt t="63991" x="2625725" y="2644775"/>
          <p14:tracePt t="64257" x="2606675" y="2644775"/>
          <p14:tracePt t="64264" x="2562225" y="2671763"/>
          <p14:tracePt t="64273" x="2516188" y="2708275"/>
          <p14:tracePt t="64279" x="2397125" y="2781300"/>
          <p14:tracePt t="64290" x="2324100" y="2881313"/>
          <p14:tracePt t="64501" x="2324100" y="2863850"/>
          <p14:tracePt t="64511" x="2324100" y="2844800"/>
          <p14:tracePt t="64517" x="2343150" y="2836863"/>
          <p14:tracePt t="64525" x="2352675" y="2817813"/>
          <p14:tracePt t="64533" x="2360613" y="2800350"/>
          <p14:tracePt t="64541" x="2370138" y="2790825"/>
          <p14:tracePt t="64551" x="2370138" y="2763838"/>
          <p14:tracePt t="64556" x="2389188" y="2744788"/>
          <p14:tracePt t="64565" x="2389188" y="2735263"/>
          <p14:tracePt t="64573" x="2397125" y="2727325"/>
          <p14:tracePt t="64584" x="2406650" y="2708275"/>
          <p14:tracePt t="64592" x="2416175" y="2690813"/>
          <p14:tracePt t="64600" x="2416175" y="2681288"/>
          <p14:tracePt t="64607" x="2416175" y="2671763"/>
          <p14:tracePt t="64615" x="2416175" y="2654300"/>
          <p14:tracePt t="65001" x="2425700" y="2654300"/>
          <p14:tracePt t="65011" x="2470150" y="2654300"/>
          <p14:tracePt t="65018" x="2533650" y="2654300"/>
          <p14:tracePt t="65028" x="2579688" y="2654300"/>
          <p14:tracePt t="65034" x="2635250" y="2654300"/>
          <p14:tracePt t="65044" x="2689225" y="2654300"/>
          <p14:tracePt t="65049" x="2798763" y="2654300"/>
          <p14:tracePt t="65059" x="2871788" y="2635250"/>
          <p14:tracePt t="65069" x="2971800" y="2625725"/>
          <p14:tracePt t="65079" x="3063875" y="2625725"/>
          <p14:tracePt t="65085" x="3117850" y="2608263"/>
          <p14:tracePt t="65093" x="3227388" y="2598738"/>
          <p14:tracePt t="65101" x="3346450" y="2581275"/>
          <p14:tracePt t="65109" x="3436938" y="2571750"/>
          <p14:tracePt t="65117" x="3509963" y="2562225"/>
          <p14:tracePt t="65125" x="3609975" y="2562225"/>
          <p14:tracePt t="65135" x="3702050" y="2544763"/>
          <p14:tracePt t="65140" x="3746500" y="2525713"/>
          <p14:tracePt t="65151" x="3783013" y="2508250"/>
          <p14:tracePt t="65156" x="3819525" y="2498725"/>
          <p14:tracePt t="65167" x="3846513" y="2489200"/>
          <p14:tracePt t="65173" x="3892550" y="2471738"/>
          <p14:tracePt t="65183" x="3911600" y="2452688"/>
          <p14:tracePt t="65191" x="3938588" y="2444750"/>
          <p14:tracePt t="65199" x="3956050" y="2416175"/>
          <p14:tracePt t="65206" x="3975100" y="2408238"/>
          <p14:tracePt t="65215" x="3992563" y="2398713"/>
          <p14:tracePt t="65223" x="4002088" y="2398713"/>
          <p14:tracePt t="65231" x="4021138" y="2389188"/>
          <p14:tracePt t="65239" x="4029075" y="2379663"/>
          <p14:tracePt t="65247" x="4038600" y="2371725"/>
          <p14:tracePt t="65255" x="4057650" y="2362200"/>
          <p14:tracePt t="65263" x="4075113" y="2352675"/>
          <p14:tracePt t="65273" x="4094163" y="2343150"/>
          <p14:tracePt t="65283" x="4102100" y="2335213"/>
          <p14:tracePt t="65291" x="4121150" y="2325688"/>
          <p14:tracePt t="65308" x="4121150" y="2316163"/>
          <p14:tracePt t="65314" x="4129088" y="2306638"/>
          <p14:tracePt t="65331" x="4129088" y="2298700"/>
          <p14:tracePt t="65339" x="4129088" y="2289175"/>
          <p14:tracePt t="65348" x="4129088" y="2279650"/>
          <p14:tracePt t="65357" x="4129088" y="2270125"/>
          <p14:tracePt t="65363" x="4129088" y="2252663"/>
          <p14:tracePt t="65373" x="4129088" y="2243138"/>
          <p14:tracePt t="65378" x="4121150" y="2233613"/>
          <p14:tracePt t="65386" x="4121150" y="2225675"/>
          <p14:tracePt t="65395" x="4111625" y="2206625"/>
          <p14:tracePt t="65405" x="4094163" y="2197100"/>
          <p14:tracePt t="65411" x="4084638" y="2179638"/>
          <p14:tracePt t="65424" x="4065588" y="2170113"/>
          <p14:tracePt t="65428" x="4038600" y="2160588"/>
          <p14:tracePt t="65438" x="4021138" y="2152650"/>
          <p14:tracePt t="65446" x="3992563" y="2143125"/>
          <p14:tracePt t="65453" x="3975100" y="2143125"/>
          <p14:tracePt t="65461" x="3948113" y="2125663"/>
          <p14:tracePt t="65469" x="3929063" y="2125663"/>
          <p14:tracePt t="65479" x="3902075" y="2125663"/>
          <p14:tracePt t="65489" x="3883025" y="2125663"/>
          <p14:tracePt t="65497" x="3856038" y="2116138"/>
          <p14:tracePt t="65505" x="3838575" y="2116138"/>
          <p14:tracePt t="65513" x="3829050" y="2116138"/>
          <p14:tracePt t="65522" x="3819525" y="2116138"/>
          <p14:tracePt t="65529" x="3802063" y="2116138"/>
          <p14:tracePt t="65537" x="3783013" y="2116138"/>
          <p14:tracePt t="65545" x="3756025" y="2116138"/>
          <p14:tracePt t="65553" x="3746500" y="2116138"/>
          <p14:tracePt t="65561" x="3738563" y="2116138"/>
          <p14:tracePt t="65639" x="3746500" y="2116138"/>
          <p14:tracePt t="65645" x="3775075" y="2116138"/>
          <p14:tracePt t="65653" x="3838575" y="2133600"/>
          <p14:tracePt t="65661" x="3911600" y="2143125"/>
          <p14:tracePt t="65669" x="4021138" y="2170113"/>
          <p14:tracePt t="65676" x="4157663" y="2189163"/>
          <p14:tracePt t="65685" x="4340225" y="2197100"/>
          <p14:tracePt t="65693" x="4484688" y="2216150"/>
          <p14:tracePt t="65701" x="4676775" y="2216150"/>
          <p14:tracePt t="65712" x="4876800" y="2216150"/>
          <p14:tracePt t="65719" x="5059363" y="2216150"/>
          <p14:tracePt t="65727" x="5187950" y="2216150"/>
          <p14:tracePt t="65735" x="5314950" y="2216150"/>
          <p14:tracePt t="65743" x="5441950" y="2206625"/>
          <p14:tracePt t="65751" x="5487988" y="2206625"/>
          <p14:tracePt t="65759" x="5543550" y="2206625"/>
          <p14:tracePt t="65767" x="5570538" y="2206625"/>
          <p14:tracePt t="65775" x="5580063" y="2206625"/>
          <p14:tracePt t="65871" x="5588000" y="2206625"/>
          <p14:tracePt t="65880" x="5588000" y="2225675"/>
          <p14:tracePt t="65887" x="5588000" y="2252663"/>
          <p14:tracePt t="65894" x="5588000" y="2279650"/>
          <p14:tracePt t="65903" x="5588000" y="2316163"/>
          <p14:tracePt t="65911" x="5597525" y="2352675"/>
          <p14:tracePt t="65919" x="5597525" y="2379663"/>
          <p14:tracePt t="65927" x="5597525" y="2416175"/>
          <p14:tracePt t="65935" x="5597525" y="2452688"/>
          <p14:tracePt t="65944" x="5597525" y="2481263"/>
          <p14:tracePt t="65951" x="5597525" y="2535238"/>
          <p14:tracePt t="65959" x="5597525" y="2581275"/>
          <p14:tracePt t="65967" x="5597525" y="2617788"/>
          <p14:tracePt t="65975" x="5570538" y="2662238"/>
          <p14:tracePt t="65983" x="5561013" y="2698750"/>
          <p14:tracePt t="65991" x="5543550" y="2735263"/>
          <p14:tracePt t="66001" x="5514975" y="2771775"/>
          <p14:tracePt t="66006" x="5497513" y="2790825"/>
          <p14:tracePt t="66017" x="5478463" y="2808288"/>
          <p14:tracePt t="66025" x="5461000" y="2827338"/>
          <p14:tracePt t="66033" x="5434013" y="2836863"/>
          <p14:tracePt t="66041" x="5414963" y="2844800"/>
          <p14:tracePt t="66049" x="5378450" y="2854325"/>
          <p14:tracePt t="66057" x="5351463" y="2863850"/>
          <p14:tracePt t="66065" x="5305425" y="2881313"/>
          <p14:tracePt t="66073" x="5278438" y="2881313"/>
          <p14:tracePt t="66081" x="5251450" y="2881313"/>
          <p14:tracePt t="66089" x="5205413" y="2890838"/>
          <p14:tracePt t="66097" x="5168900" y="2890838"/>
          <p14:tracePt t="66105" x="5122863" y="2890838"/>
          <p14:tracePt t="66113" x="5078413" y="2890838"/>
          <p14:tracePt t="66121" x="5014913" y="2890838"/>
          <p14:tracePt t="66129" x="4978400" y="2890838"/>
          <p14:tracePt t="66137" x="4905375" y="2881313"/>
          <p14:tracePt t="66145" x="4849813" y="2881313"/>
          <p14:tracePt t="66153" x="4803775" y="2873375"/>
          <p14:tracePt t="66161" x="4749800" y="2863850"/>
          <p14:tracePt t="66172" x="4667250" y="2854325"/>
          <p14:tracePt t="66177" x="4630738" y="2854325"/>
          <p14:tracePt t="66185" x="4603750" y="2844800"/>
          <p14:tracePt t="66195" x="4567238" y="2844800"/>
          <p14:tracePt t="66206" x="4530725" y="2827338"/>
          <p14:tracePt t="66214" x="4494213" y="2817813"/>
          <p14:tracePt t="66222" x="4476750" y="2808288"/>
          <p14:tracePt t="66233" x="4457700" y="2800350"/>
          <p14:tracePt t="66241" x="4457700" y="2790825"/>
          <p14:tracePt t="66249" x="4440238" y="2781300"/>
          <p14:tracePt t="66260" x="4430713" y="2781300"/>
          <p14:tracePt t="66265" x="4421188" y="2771775"/>
          <p14:tracePt t="66276" x="4413250" y="2754313"/>
          <p14:tracePt t="66281" x="4394200" y="2754313"/>
          <p14:tracePt t="66292" x="4384675" y="2735263"/>
          <p14:tracePt t="66297" x="4376738" y="2735263"/>
          <p14:tracePt t="66307" x="4367213" y="2717800"/>
          <p14:tracePt t="66315" x="4348163" y="2708275"/>
          <p14:tracePt t="66323" x="4330700" y="2690813"/>
          <p14:tracePt t="66331" x="4321175" y="2681288"/>
          <p14:tracePt t="66339" x="4303713" y="2671763"/>
          <p14:tracePt t="66346" x="4294188" y="2654300"/>
          <p14:tracePt t="66363" x="4284663" y="2644775"/>
          <p14:tracePt t="66379" x="4284663" y="2635250"/>
          <p14:tracePt t="66387" x="4284663" y="2625725"/>
          <p14:tracePt t="66395" x="4284663" y="2608263"/>
          <p14:tracePt t="66411" x="4284663" y="2598738"/>
          <p14:tracePt t="66419" x="4275138" y="2589213"/>
          <p14:tracePt t="66435" x="4275138" y="2581275"/>
          <p14:tracePt t="66443" x="4275138" y="2571750"/>
          <p14:tracePt t="66459" x="4275138" y="2562225"/>
          <p14:tracePt t="66483" x="4275138" y="2554288"/>
          <p14:tracePt t="66492" x="4275138" y="2544763"/>
          <p14:tracePt t="66511" x="4275138" y="2535238"/>
          <p14:tracePt t="66519" x="4275138" y="2525713"/>
          <p14:tracePt t="66527" x="4275138" y="2517775"/>
          <p14:tracePt t="66535" x="4294188" y="2508250"/>
          <p14:tracePt t="66543" x="4303713" y="2498725"/>
          <p14:tracePt t="66551" x="4321175" y="2498725"/>
          <p14:tracePt t="66567" x="4330700" y="2489200"/>
          <p14:tracePt t="66583" x="4340225" y="2489200"/>
          <p14:tracePt t="66609" x="4348163" y="2481263"/>
          <p14:tracePt t="66625" x="4357688" y="2471738"/>
          <p14:tracePt t="66633" x="4367213" y="2471738"/>
          <p14:tracePt t="66641" x="4367213" y="2462213"/>
          <p14:tracePt t="66649" x="4376738" y="2462213"/>
          <p14:tracePt t="66701" x="4376738" y="2452688"/>
          <p14:tracePt t="67055" x="4384675" y="2452688"/>
          <p14:tracePt t="67062" x="4403725" y="2452688"/>
          <p14:tracePt t="67080" x="4421188" y="2452688"/>
          <p14:tracePt t="67088" x="4430713" y="2452688"/>
          <p14:tracePt t="67096" x="4448175" y="2452688"/>
          <p14:tracePt t="67103" x="4457700" y="2452688"/>
          <p14:tracePt t="67111" x="4476750" y="2452688"/>
          <p14:tracePt t="67119" x="4494213" y="2452688"/>
          <p14:tracePt t="67135" x="4513263" y="2452688"/>
          <p14:tracePt t="67146" x="4521200" y="2452688"/>
          <p14:tracePt t="67151" x="4530725" y="2452688"/>
          <p14:tracePt t="67161" x="4549775" y="2452688"/>
          <p14:tracePt t="67167" x="4557713" y="2452688"/>
          <p14:tracePt t="67193" x="4567238" y="2462213"/>
          <p14:tracePt t="67202" x="4576763" y="2462213"/>
          <p14:tracePt t="67210" x="4586288" y="2462213"/>
          <p14:tracePt t="67223" x="4594225" y="2462213"/>
          <p14:tracePt t="67230" x="4613275" y="2462213"/>
          <p14:tracePt t="67238" x="4622800" y="2471738"/>
          <p14:tracePt t="67250" x="4630738" y="2471738"/>
          <p14:tracePt t="67258" x="4640263" y="2481263"/>
          <p14:tracePt t="67265" x="4649788" y="2489200"/>
          <p14:tracePt t="67273" x="4667250" y="2489200"/>
          <p14:tracePt t="67281" x="4676775" y="2489200"/>
          <p14:tracePt t="67289" x="4695825" y="2508250"/>
          <p14:tracePt t="67297" x="4713288" y="2508250"/>
          <p14:tracePt t="67306" x="4722813" y="2525713"/>
          <p14:tracePt t="67316" x="4740275" y="2535238"/>
          <p14:tracePt t="67321" x="4749800" y="2554288"/>
          <p14:tracePt t="67330" x="4767263" y="2554288"/>
          <p14:tracePt t="67337" x="4776788" y="2581275"/>
          <p14:tracePt t="67353" x="4776788" y="2589213"/>
          <p14:tracePt t="67362" x="4786313" y="2608263"/>
          <p14:tracePt t="67369" x="4786313" y="2617788"/>
          <p14:tracePt t="67377" x="4795838" y="2625725"/>
          <p14:tracePt t="67385" x="4795838" y="2644775"/>
          <p14:tracePt t="67401" x="4795838" y="2654300"/>
          <p14:tracePt t="67409" x="4795838" y="2671763"/>
          <p14:tracePt t="67417" x="4803775" y="2690813"/>
          <p14:tracePt t="67425" x="4803775" y="2708275"/>
          <p14:tracePt t="67435" x="4813300" y="2717800"/>
          <p14:tracePt t="67443" x="4822825" y="2735263"/>
          <p14:tracePt t="67451" x="4822825" y="2744788"/>
          <p14:tracePt t="67459" x="4832350" y="2754313"/>
          <p14:tracePt t="67467" x="4840288" y="2763838"/>
          <p14:tracePt t="67475" x="4849813" y="2771775"/>
          <p14:tracePt t="67483" x="4859338" y="2781300"/>
          <p14:tracePt t="67491" x="4859338" y="2790825"/>
          <p14:tracePt t="67499" x="4876800" y="2808288"/>
          <p14:tracePt t="67508" x="4876800" y="2817813"/>
          <p14:tracePt t="67515" x="4886325" y="2827338"/>
          <p14:tracePt t="67523" x="4895850" y="2844800"/>
          <p14:tracePt t="67531" x="4913313" y="2854325"/>
          <p14:tracePt t="67539" x="4922838" y="2854325"/>
          <p14:tracePt t="67548" x="4941888" y="2863850"/>
          <p14:tracePt t="67558" x="4949825" y="2873375"/>
          <p14:tracePt t="67564" x="4959350" y="2873375"/>
          <p14:tracePt t="67574" x="4968875" y="2881313"/>
          <p14:tracePt t="67579" x="4968875" y="2890838"/>
          <p14:tracePt t="67595" x="4978400" y="2890838"/>
          <p14:tracePt t="67603" x="4986338" y="2900363"/>
          <p14:tracePt t="67619" x="4995863" y="2909888"/>
          <p14:tracePt t="67636" x="4995863" y="2917825"/>
          <p14:tracePt t="67643" x="4995863" y="2936875"/>
          <p14:tracePt t="67652" x="4995863" y="2954338"/>
          <p14:tracePt t="67660" x="4986338" y="3000375"/>
          <p14:tracePt t="67667" x="4932363" y="3046413"/>
          <p14:tracePt t="67847" x="4932363" y="3000375"/>
          <p14:tracePt t="67854" x="4959350" y="2936875"/>
          <p14:tracePt t="67866" x="4986338" y="2890838"/>
          <p14:tracePt t="67868" x="5014913" y="2863850"/>
          <p14:tracePt t="67878" x="5059363" y="2827338"/>
          <p14:tracePt t="67888" x="5105400" y="2800350"/>
          <p14:tracePt t="67893" x="5132388" y="2800350"/>
          <p14:tracePt t="67901" x="5178425" y="2790825"/>
          <p14:tracePt t="67909" x="5205413" y="2790825"/>
          <p14:tracePt t="67917" x="5232400" y="2790825"/>
          <p14:tracePt t="67924" x="5268913" y="2790825"/>
          <p14:tracePt t="67935" x="5324475" y="2790825"/>
          <p14:tracePt t="67945" x="5397500" y="2800350"/>
          <p14:tracePt t="67953" x="5470525" y="2800350"/>
          <p14:tracePt t="67963" x="5580063" y="2800350"/>
          <p14:tracePt t="67968" x="5670550" y="2800350"/>
          <p14:tracePt t="67977" x="5780088" y="2800350"/>
          <p14:tracePt t="67985" x="5870575" y="2800350"/>
          <p14:tracePt t="67995" x="6016625" y="2800350"/>
          <p14:tracePt t="68001" x="6181725" y="2800350"/>
          <p14:tracePt t="68011" x="6254750" y="2800350"/>
          <p14:tracePt t="68017" x="6345238" y="2800350"/>
          <p14:tracePt t="68027" x="6500813" y="2790825"/>
          <p14:tracePt t="68033" x="6537325" y="2790825"/>
          <p14:tracePt t="68043" x="6610350" y="2790825"/>
          <p14:tracePt t="68051" x="6664325" y="2790825"/>
          <p14:tracePt t="68059" x="6718300" y="2781300"/>
          <p14:tracePt t="68067" x="6783388" y="2781300"/>
          <p14:tracePt t="68075" x="6819900" y="2781300"/>
          <p14:tracePt t="68083" x="6864350" y="2781300"/>
          <p14:tracePt t="68091" x="6900863" y="2781300"/>
          <p14:tracePt t="68099" x="6937375" y="2781300"/>
          <p14:tracePt t="68109" x="6983413" y="2781300"/>
          <p14:tracePt t="68115" x="7037388" y="2781300"/>
          <p14:tracePt t="68123" x="7065963" y="2781300"/>
          <p14:tracePt t="68131" x="7110413" y="2771775"/>
          <p14:tracePt t="68141" x="7138988" y="2771775"/>
          <p14:tracePt t="68151" x="7165975" y="2754313"/>
          <p14:tracePt t="68159" x="7183438" y="2754313"/>
          <p14:tracePt t="68166" x="7202488" y="2744788"/>
          <p14:tracePt t="68175" x="7219950" y="2744788"/>
          <p14:tracePt t="68184" x="7239000" y="2735263"/>
          <p14:tracePt t="68191" x="7248525" y="2735263"/>
          <p14:tracePt t="68199" x="7265988" y="2735263"/>
          <p14:tracePt t="68207" x="7283450" y="2735263"/>
          <p14:tracePt t="68216" x="7292975" y="2735263"/>
          <p14:tracePt t="68223" x="7302500" y="2735263"/>
          <p14:tracePt t="68231" x="7319963" y="2735263"/>
          <p14:tracePt t="68239" x="7329488" y="2735263"/>
          <p14:tracePt t="68247" x="7339013" y="2735263"/>
          <p14:tracePt t="68416" x="7329488" y="2735263"/>
          <p14:tracePt t="68505" x="7348538" y="2735263"/>
          <p14:tracePt t="68513" x="7385050" y="2744788"/>
          <p14:tracePt t="68522" x="7421563" y="2754313"/>
          <p14:tracePt t="68529" x="7466013" y="2754313"/>
          <p14:tracePt t="68537" x="7521575" y="2763838"/>
          <p14:tracePt t="68545" x="7558088" y="2763838"/>
          <p14:tracePt t="68557" x="7612063" y="2763838"/>
          <p14:tracePt t="68561" x="7675563" y="2763838"/>
          <p14:tracePt t="68574" x="7731125" y="2763838"/>
          <p14:tracePt t="68578" x="7785100" y="2763838"/>
          <p14:tracePt t="68587" x="7813675" y="2763838"/>
          <p14:tracePt t="68595" x="7858125" y="2763838"/>
          <p14:tracePt t="68603" x="7885113" y="2763838"/>
          <p14:tracePt t="68611" x="7894638" y="2763838"/>
          <p14:tracePt t="68619" x="7904163" y="2763838"/>
          <p14:tracePt t="68635" x="7913688" y="2763838"/>
          <p14:tracePt t="68663" x="7913688" y="2754313"/>
          <p14:tracePt t="68679" x="7913688" y="2744788"/>
          <p14:tracePt t="68696" x="7921625" y="2744788"/>
          <p14:tracePt t="68728" x="7921625" y="2735263"/>
          <p14:tracePt t="68744" x="7921625" y="2727325"/>
          <p14:tracePt t="68759" x="7921625" y="2717800"/>
          <p14:tracePt t="68775" x="7931150" y="2708275"/>
          <p14:tracePt t="68783" x="7931150" y="2698750"/>
          <p14:tracePt t="68799" x="7931150" y="2690813"/>
          <p14:tracePt t="68806" x="7931150" y="2671763"/>
          <p14:tracePt t="68816" x="7931150" y="2662238"/>
          <p14:tracePt t="68823" x="7931150" y="2644775"/>
          <p14:tracePt t="68832" x="7931150" y="2635250"/>
          <p14:tracePt t="68839" x="7931150" y="2608263"/>
          <p14:tracePt t="68847" x="7931150" y="2598738"/>
          <p14:tracePt t="68857" x="7931150" y="2581275"/>
          <p14:tracePt t="68863" x="7931150" y="2562225"/>
          <p14:tracePt t="68873" x="7921625" y="2544763"/>
          <p14:tracePt t="68890" x="7894638" y="2498725"/>
          <p14:tracePt t="68897" x="7885113" y="2489200"/>
          <p14:tracePt t="68905" x="7867650" y="2481263"/>
          <p14:tracePt t="68913" x="7850188" y="2452688"/>
          <p14:tracePt t="68922" x="7831138" y="2444750"/>
          <p14:tracePt t="68929" x="7813675" y="2435225"/>
          <p14:tracePt t="68936" x="7794625" y="2425700"/>
          <p14:tracePt t="68945" x="7777163" y="2416175"/>
          <p14:tracePt t="68953" x="7758113" y="2416175"/>
          <p14:tracePt t="68970" x="7748588" y="2416175"/>
          <p14:tracePt t="69037" x="7740650" y="2416175"/>
          <p14:tracePt t="69053" x="7731125" y="2416175"/>
          <p14:tracePt t="69069" x="7721600" y="2416175"/>
          <p14:tracePt t="69077" x="7712075" y="2425700"/>
          <p14:tracePt t="69085" x="7704138" y="2435225"/>
          <p14:tracePt t="69095" x="7694613" y="2435225"/>
          <p14:tracePt t="69101" x="7685088" y="2444750"/>
          <p14:tracePt t="69111" x="7675563" y="2444750"/>
          <p14:tracePt t="69122" x="7667625" y="2452688"/>
          <p14:tracePt t="69137" x="7658100" y="2462213"/>
          <p14:tracePt t="69175" x="7648575" y="2471738"/>
          <p14:tracePt t="69192" x="7648575" y="2481263"/>
          <p14:tracePt t="69207" x="7648575" y="2489200"/>
          <p14:tracePt t="69223" x="7648575" y="2498725"/>
          <p14:tracePt t="69231" x="7648575" y="2508250"/>
          <p14:tracePt t="69247" x="7648575" y="2517775"/>
          <p14:tracePt t="69255" x="7648575" y="2535238"/>
          <p14:tracePt t="69264" x="7658100" y="2544763"/>
          <p14:tracePt t="69272" x="7658100" y="2562225"/>
          <p14:tracePt t="69280" x="7667625" y="2571750"/>
          <p14:tracePt t="69288" x="7675563" y="2598738"/>
          <p14:tracePt t="69299" x="7694613" y="2617788"/>
          <p14:tracePt t="69303" x="7704138" y="2635250"/>
          <p14:tracePt t="69310" x="7712075" y="2654300"/>
          <p14:tracePt t="69319" x="7721600" y="2671763"/>
          <p14:tracePt t="69327" x="7740650" y="2690813"/>
          <p14:tracePt t="69335" x="7767638" y="2708275"/>
          <p14:tracePt t="69343" x="7777163" y="2727325"/>
          <p14:tracePt t="69351" x="7794625" y="2744788"/>
          <p14:tracePt t="69369" x="7804150" y="2763838"/>
          <p14:tracePt t="69387" x="7813675" y="2771775"/>
          <p14:tracePt t="69396" x="7813675" y="2781300"/>
          <p14:tracePt t="70246" x="7785100" y="2781300"/>
          <p14:tracePt t="70254" x="7731125" y="2781300"/>
          <p14:tracePt t="70261" x="7685088" y="2781300"/>
          <p14:tracePt t="70269" x="7575550" y="2771775"/>
          <p14:tracePt t="70277" x="7475538" y="2754313"/>
          <p14:tracePt t="70285" x="7366000" y="2754313"/>
          <p14:tracePt t="70295" x="7212013" y="2754313"/>
          <p14:tracePt t="70303" x="7110413" y="2754313"/>
          <p14:tracePt t="70311" x="6956425" y="2754313"/>
          <p14:tracePt t="70320" x="6754813" y="2754313"/>
          <p14:tracePt t="70326" x="6418263" y="2763838"/>
          <p14:tracePt t="70334" x="6108700" y="2781300"/>
          <p14:tracePt t="70344" x="5926138" y="2781300"/>
          <p14:tracePt t="70351" x="5514975" y="2808288"/>
          <p14:tracePt t="70359" x="5059363" y="2827338"/>
          <p14:tracePt t="70367" x="4430713" y="2827338"/>
          <p14:tracePt t="70375" x="3911600" y="2827338"/>
          <p14:tracePt t="70383" x="3536950" y="2827338"/>
          <p14:tracePt t="70393" x="2908300" y="2827338"/>
          <p14:tracePt t="70403" x="2389188" y="2827338"/>
          <p14:tracePt t="70411" x="1941513" y="2827338"/>
          <p14:tracePt t="70420" x="1758950" y="2827338"/>
          <p14:tracePt t="70427" x="1568450" y="2827338"/>
          <p14:tracePt t="70435" x="1385888" y="2827338"/>
          <p14:tracePt t="70444" x="1276350" y="2827338"/>
          <p14:tracePt t="70451" x="1203325" y="2827338"/>
          <p14:tracePt t="70459" x="1139825" y="2827338"/>
          <p14:tracePt t="70467" x="1112838" y="2827338"/>
          <p14:tracePt t="70475" x="1103313" y="2827338"/>
          <p14:tracePt t="70483" x="1076325" y="2827338"/>
          <p14:tracePt t="70491" x="1066800" y="2827338"/>
          <p14:tracePt t="70499" x="1030288" y="2827338"/>
          <p14:tracePt t="70508" x="1003300" y="2827338"/>
          <p14:tracePt t="70516" x="974725" y="2827338"/>
          <p14:tracePt t="70525" x="947738" y="2827338"/>
          <p14:tracePt t="70531" x="930275" y="2827338"/>
          <p14:tracePt t="70540" x="920750" y="2827338"/>
          <p14:tracePt t="70547" x="903288" y="2827338"/>
          <p14:tracePt t="70557" x="893763" y="2827338"/>
          <p14:tracePt t="70563" x="874713" y="2827338"/>
          <p14:tracePt t="70574" x="847725" y="2827338"/>
          <p14:tracePt t="70579" x="830263" y="2827338"/>
          <p14:tracePt t="70590" x="801688" y="2827338"/>
          <p14:tracePt t="70599" x="774700" y="2827338"/>
          <p14:tracePt t="70609" x="757238" y="2827338"/>
          <p14:tracePt t="70617" x="728663" y="2827338"/>
          <p14:tracePt t="70625" x="711200" y="2827338"/>
          <p14:tracePt t="70633" x="701675" y="2827338"/>
          <p14:tracePt t="70641" x="692150" y="2827338"/>
          <p14:tracePt t="70777" x="701675" y="2827338"/>
          <p14:tracePt t="70786" x="728663" y="2827338"/>
          <p14:tracePt t="70794" x="757238" y="2827338"/>
          <p14:tracePt t="70803" x="793750" y="2827338"/>
          <p14:tracePt t="70810" x="830263" y="2827338"/>
          <p14:tracePt t="70817" x="884238" y="2836863"/>
          <p14:tracePt t="70828" x="920750" y="2836863"/>
          <p14:tracePt t="70832" x="993775" y="2836863"/>
          <p14:tracePt t="70841" x="1047750" y="2836863"/>
          <p14:tracePt t="70849" x="1093788" y="2836863"/>
          <p14:tracePt t="70857" x="1130300" y="2836863"/>
          <p14:tracePt t="70868" x="1185863" y="2836863"/>
          <p14:tracePt t="70875" x="1230313" y="2836863"/>
          <p14:tracePt t="70883" x="1266825" y="2836863"/>
          <p14:tracePt t="70891" x="1312863" y="2836863"/>
          <p14:tracePt t="70899" x="1349375" y="2836863"/>
          <p14:tracePt t="70907" x="1403350" y="2836863"/>
          <p14:tracePt t="70915" x="1476375" y="2836863"/>
          <p14:tracePt t="70924" x="1549400" y="2836863"/>
          <p14:tracePt t="70931" x="1622425" y="2836863"/>
          <p14:tracePt t="70939" x="1704975" y="2836863"/>
          <p14:tracePt t="70947" x="1795463" y="2836863"/>
          <p14:tracePt t="70955" x="1924050" y="2836863"/>
          <p14:tracePt t="70963" x="2014538" y="2836863"/>
          <p14:tracePt t="70972" x="2087563" y="2836863"/>
          <p14:tracePt t="70979" x="2160588" y="2836863"/>
          <p14:tracePt t="70987" x="2251075" y="2854325"/>
          <p14:tracePt t="70995" x="2324100" y="2854325"/>
          <p14:tracePt t="71003" x="2406650" y="2854325"/>
          <p14:tracePt t="71011" x="2479675" y="2854325"/>
          <p14:tracePt t="71023" x="2570163" y="2854325"/>
          <p14:tracePt t="71031" x="2643188" y="2854325"/>
          <p14:tracePt t="71039" x="2789238" y="2854325"/>
          <p14:tracePt t="71047" x="2881313" y="2854325"/>
          <p14:tracePt t="71058" x="2971800" y="2854325"/>
          <p14:tracePt t="71064" x="3100388" y="2854325"/>
          <p14:tracePt t="71075" x="3208338" y="2854325"/>
          <p14:tracePt t="71080" x="3354388" y="2854325"/>
          <p14:tracePt t="71088" x="3446463" y="2854325"/>
          <p14:tracePt t="71095" x="3592513" y="2854325"/>
          <p14:tracePt t="71103" x="3756025" y="2854325"/>
          <p14:tracePt t="71111" x="3902075" y="2854325"/>
          <p14:tracePt t="71119" x="4048125" y="2854325"/>
          <p14:tracePt t="71127" x="4121150" y="2854325"/>
          <p14:tracePt t="71136" x="4284663" y="2854325"/>
          <p14:tracePt t="71145" x="4448175" y="2854325"/>
          <p14:tracePt t="71152" x="4576763" y="2854325"/>
          <p14:tracePt t="71161" x="4822825" y="2854325"/>
          <p14:tracePt t="71168" x="4949825" y="2854325"/>
          <p14:tracePt t="71177" x="5059363" y="2854325"/>
          <p14:tracePt t="71183" x="5205413" y="2854325"/>
          <p14:tracePt t="71193" x="5387975" y="2854325"/>
          <p14:tracePt t="71201" x="5478463" y="2854325"/>
          <p14:tracePt t="71209" x="5570538" y="2854325"/>
          <p14:tracePt t="71217" x="5643563" y="2854325"/>
          <p14:tracePt t="71225" x="5697538" y="2854325"/>
          <p14:tracePt t="71233" x="5743575" y="2854325"/>
          <p14:tracePt t="71241" x="5780088" y="2854325"/>
          <p14:tracePt t="71249" x="5826125" y="2863850"/>
          <p14:tracePt t="71256" x="5862638" y="2863850"/>
          <p14:tracePt t="71265" x="5907088" y="2863850"/>
          <p14:tracePt t="71273" x="5962650" y="2863850"/>
          <p14:tracePt t="71281" x="6035675" y="2863850"/>
          <p14:tracePt t="71289" x="6126163" y="2863850"/>
          <p14:tracePt t="71297" x="6181725" y="2863850"/>
          <p14:tracePt t="71305" x="6254750" y="2863850"/>
          <p14:tracePt t="71317" x="6381750" y="2863850"/>
          <p14:tracePt t="71325" x="6491288" y="2863850"/>
          <p14:tracePt t="71334" x="6581775" y="2863850"/>
          <p14:tracePt t="71341" x="6664325" y="2863850"/>
          <p14:tracePt t="71349" x="6819900" y="2863850"/>
          <p14:tracePt t="71358" x="6883400" y="2863850"/>
          <p14:tracePt t="71366" x="6973888" y="2863850"/>
          <p14:tracePt t="71374" x="7102475" y="2863850"/>
          <p14:tracePt t="71381" x="7192963" y="2863850"/>
          <p14:tracePt t="71389" x="7283450" y="2863850"/>
          <p14:tracePt t="71397" x="7375525" y="2863850"/>
          <p14:tracePt t="71407" x="7421563" y="2863850"/>
          <p14:tracePt t="71413" x="7521575" y="2863850"/>
          <p14:tracePt t="71423" x="7594600" y="2844800"/>
          <p14:tracePt t="71433" x="7667625" y="2844800"/>
          <p14:tracePt t="71441" x="7813675" y="2836863"/>
          <p14:tracePt t="71451" x="7858125" y="2836863"/>
          <p14:tracePt t="71459" x="7913688" y="2836863"/>
          <p14:tracePt t="71468" x="7986713" y="2836863"/>
          <p14:tracePt t="71475" x="8040688" y="2836863"/>
          <p14:tracePt t="71484" x="8067675" y="2817813"/>
          <p14:tracePt t="71491" x="8123238" y="2817813"/>
          <p14:tracePt t="71499" x="8213725" y="2817813"/>
          <p14:tracePt t="71507" x="8259763" y="2817813"/>
          <p14:tracePt t="71515" x="8296275" y="2817813"/>
          <p14:tracePt t="71523" x="8342313" y="2817813"/>
          <p14:tracePt t="71531" x="8369300" y="2808288"/>
          <p14:tracePt t="71539" x="8415338" y="2808288"/>
          <p14:tracePt t="71547" x="8442325" y="2808288"/>
          <p14:tracePt t="71555" x="8469313" y="2800350"/>
          <p14:tracePt t="71563" x="8515350" y="2800350"/>
          <p14:tracePt t="71572" x="8542338" y="2800350"/>
          <p14:tracePt t="71579" x="8578850" y="2790825"/>
          <p14:tracePt t="71587" x="8615363" y="2790825"/>
          <p14:tracePt t="71595" x="8642350" y="2781300"/>
          <p14:tracePt t="71603" x="8669338" y="2781300"/>
          <p14:tracePt t="71611" x="8697913" y="2771775"/>
          <p14:tracePt t="71619" x="8734425" y="2763838"/>
          <p14:tracePt t="71631" x="8751888" y="2754313"/>
          <p14:tracePt t="71639" x="8770938" y="2744788"/>
          <p14:tracePt t="71647" x="8778875" y="2735263"/>
          <p14:tracePt t="71656" x="8778875" y="2727325"/>
          <p14:tracePt t="71663" x="8788400" y="2717800"/>
          <p14:tracePt t="71673" x="8788400" y="2708275"/>
          <p14:tracePt t="71679" x="8797925" y="2698750"/>
          <p14:tracePt t="71687" x="8797925" y="2690813"/>
          <p14:tracePt t="71697" x="8797925" y="2671763"/>
          <p14:tracePt t="71703" x="8797925" y="2625725"/>
          <p14:tracePt t="71713" x="8788400" y="2581275"/>
          <p14:tracePt t="71719" x="8770938" y="2562225"/>
          <p14:tracePt t="71728" x="8751888" y="2535238"/>
          <p14:tracePt t="71735" x="8715375" y="2489200"/>
          <p14:tracePt t="71745" x="8697913" y="2471738"/>
          <p14:tracePt t="71751" x="8661400" y="2435225"/>
          <p14:tracePt t="71761" x="8642350" y="2416175"/>
          <p14:tracePt t="71769" x="8624888" y="2408238"/>
          <p14:tracePt t="71777" x="8596313" y="2398713"/>
          <p14:tracePt t="71785" x="8559800" y="2379663"/>
          <p14:tracePt t="71793" x="8532813" y="2371725"/>
          <p14:tracePt t="71801" x="8505825" y="2371725"/>
          <p14:tracePt t="71810" x="8432800" y="2362200"/>
          <p14:tracePt t="71827" x="8386763" y="2343150"/>
          <p14:tracePt t="71828" x="8240713" y="2335213"/>
          <p14:tracePt t="71841" x="8186738" y="2335213"/>
          <p14:tracePt t="71845" x="8077200" y="2335213"/>
          <p14:tracePt t="71853" x="8004175" y="2335213"/>
          <p14:tracePt t="71861" x="7913688" y="2335213"/>
          <p14:tracePt t="71870" x="7840663" y="2335213"/>
          <p14:tracePt t="71889" x="7602538" y="2316163"/>
          <p14:tracePt t="71893" x="7502525" y="2306638"/>
          <p14:tracePt t="71901" x="7448550" y="2306638"/>
          <p14:tracePt t="71909" x="7339013" y="2289175"/>
          <p14:tracePt t="71917" x="7229475" y="2279650"/>
          <p14:tracePt t="71924" x="7129463" y="2262188"/>
          <p14:tracePt t="71933" x="7073900" y="2262188"/>
          <p14:tracePt t="71940" x="6964363" y="2252663"/>
          <p14:tracePt t="71949" x="6892925" y="2252663"/>
          <p14:tracePt t="71957" x="6791325" y="2233613"/>
          <p14:tracePt t="71965" x="6700838" y="2233613"/>
          <p14:tracePt t="71973" x="6627813" y="2233613"/>
          <p14:tracePt t="71981" x="6445250" y="2225675"/>
          <p14:tracePt t="71991" x="6318250" y="2225675"/>
          <p14:tracePt t="72003" x="6208713" y="2225675"/>
          <p14:tracePt t="72011" x="6080125" y="2225675"/>
          <p14:tracePt t="72019" x="5972175" y="2225675"/>
          <p14:tracePt t="72024" x="5789613" y="2206625"/>
          <p14:tracePt t="72035" x="5624513" y="2206625"/>
          <p14:tracePt t="72043" x="5441950" y="2206625"/>
          <p14:tracePt t="72051" x="5251450" y="2206625"/>
          <p14:tracePt t="72059" x="5068888" y="2206625"/>
          <p14:tracePt t="72067" x="4905375" y="2206625"/>
          <p14:tracePt t="72075" x="4813300" y="2206625"/>
          <p14:tracePt t="72084" x="4613275" y="2206625"/>
          <p14:tracePt t="72091" x="4448175" y="2206625"/>
          <p14:tracePt t="72100" x="4248150" y="2206625"/>
          <p14:tracePt t="72106" x="4175125" y="2206625"/>
          <p14:tracePt t="72115" x="3992563" y="2206625"/>
          <p14:tracePt t="72123" x="3810000" y="2189163"/>
          <p14:tracePt t="72131" x="3665538" y="2189163"/>
          <p14:tracePt t="72139" x="3536950" y="2189163"/>
          <p14:tracePt t="72147" x="3446463" y="2189163"/>
          <p14:tracePt t="72155" x="3300413" y="2179638"/>
          <p14:tracePt t="72163" x="3190875" y="2179638"/>
          <p14:tracePt t="72172" x="2962275" y="2160588"/>
          <p14:tracePt t="72178" x="2852738" y="2160588"/>
          <p14:tracePt t="72187" x="2725738" y="2160588"/>
          <p14:tracePt t="72195" x="2635250" y="2160588"/>
          <p14:tracePt t="72203" x="2525713" y="2160588"/>
          <p14:tracePt t="72211" x="2489200" y="2160588"/>
          <p14:tracePt t="72219" x="2389188" y="2160588"/>
          <p14:tracePt t="72227" x="2316163" y="2160588"/>
          <p14:tracePt t="72236" x="2243138" y="2160588"/>
          <p14:tracePt t="72249" x="2197100" y="2160588"/>
          <p14:tracePt t="72258" x="2087563" y="2160588"/>
          <p14:tracePt t="72264" x="2041525" y="2160588"/>
          <p14:tracePt t="72275" x="2005013" y="2160588"/>
          <p14:tracePt t="72280" x="1960563" y="2160588"/>
          <p14:tracePt t="72288" x="1931988" y="2160588"/>
          <p14:tracePt t="72295" x="1878013" y="2160588"/>
          <p14:tracePt t="72307" x="1841500" y="2160588"/>
          <p14:tracePt t="72313" x="1787525" y="2160588"/>
          <p14:tracePt t="72325" x="1704975" y="2160588"/>
          <p14:tracePt t="72328" x="1631950" y="2143125"/>
          <p14:tracePt t="72339" x="1595438" y="2143125"/>
          <p14:tracePt t="72349" x="1541463" y="2143125"/>
          <p14:tracePt t="72357" x="1458913" y="2143125"/>
          <p14:tracePt t="72365" x="1385888" y="2143125"/>
          <p14:tracePt t="72373" x="1312863" y="2143125"/>
          <p14:tracePt t="72381" x="1258888" y="2143125"/>
          <p14:tracePt t="72389" x="1212850" y="2143125"/>
          <p14:tracePt t="72397" x="1176338" y="2143125"/>
          <p14:tracePt t="72406" x="1103313" y="2143125"/>
          <p14:tracePt t="72413" x="1084263" y="2143125"/>
          <p14:tracePt t="72423" x="1047750" y="2143125"/>
          <p14:tracePt t="72429" x="1020763" y="2152650"/>
          <p14:tracePt t="72437" x="966788" y="2160588"/>
          <p14:tracePt t="72445" x="930275" y="2170113"/>
          <p14:tracePt t="72454" x="911225" y="2179638"/>
          <p14:tracePt t="72461" x="884238" y="2189163"/>
          <p14:tracePt t="72470" x="857250" y="2206625"/>
          <p14:tracePt t="72477" x="811213" y="2233613"/>
          <p14:tracePt t="72485" x="793750" y="2252663"/>
          <p14:tracePt t="72493" x="757238" y="2270125"/>
          <p14:tracePt t="72501" x="738188" y="2289175"/>
          <p14:tracePt t="72509" x="720725" y="2316163"/>
          <p14:tracePt t="72517" x="701675" y="2352675"/>
          <p14:tracePt t="72525" x="674688" y="2371725"/>
          <p14:tracePt t="72533" x="665163" y="2416175"/>
          <p14:tracePt t="72543" x="655638" y="2444750"/>
          <p14:tracePt t="72554" x="647700" y="2471738"/>
          <p14:tracePt t="72561" x="638175" y="2562225"/>
          <p14:tracePt t="72570" x="628650" y="2598738"/>
          <p14:tracePt t="72577" x="628650" y="2644775"/>
          <p14:tracePt t="72587" x="620713" y="2671763"/>
          <p14:tracePt t="72595" x="620713" y="2698750"/>
          <p14:tracePt t="72603" x="620713" y="2717800"/>
          <p14:tracePt t="72609" x="620713" y="2744788"/>
          <p14:tracePt t="72619" x="620713" y="2781300"/>
          <p14:tracePt t="72627" x="638175" y="2808288"/>
          <p14:tracePt t="72635" x="655638" y="2827338"/>
          <p14:tracePt t="72643" x="684213" y="2863850"/>
          <p14:tracePt t="72651" x="728663" y="2881313"/>
          <p14:tracePt t="72659" x="765175" y="2909888"/>
          <p14:tracePt t="72667" x="811213" y="2927350"/>
          <p14:tracePt t="72675" x="903288" y="2963863"/>
          <p14:tracePt t="72683" x="966788" y="2990850"/>
          <p14:tracePt t="72691" x="1039813" y="3000375"/>
          <p14:tracePt t="72699" x="1139825" y="3017838"/>
          <p14:tracePt t="72708" x="1266825" y="3027363"/>
          <p14:tracePt t="72715" x="1358900" y="3046413"/>
          <p14:tracePt t="72723" x="1485900" y="3046413"/>
          <p14:tracePt t="72731" x="1595438" y="3046413"/>
          <p14:tracePt t="72739" x="1695450" y="3054350"/>
          <p14:tracePt t="72748" x="1787525" y="3054350"/>
          <p14:tracePt t="72760" x="1931988" y="3054350"/>
          <p14:tracePt t="72763" x="2005013" y="3054350"/>
          <p14:tracePt t="72776" x="2078038" y="3054350"/>
          <p14:tracePt t="72779" x="2170113" y="3073400"/>
          <p14:tracePt t="72787" x="2260600" y="3073400"/>
          <p14:tracePt t="72795" x="2370138" y="3073400"/>
          <p14:tracePt t="72803" x="2443163" y="3073400"/>
          <p14:tracePt t="72811" x="2506663" y="3073400"/>
          <p14:tracePt t="72819" x="2562225" y="3073400"/>
          <p14:tracePt t="72827" x="2616200" y="3073400"/>
          <p14:tracePt t="72834" x="2671763" y="3073400"/>
          <p14:tracePt t="72843" x="2725738" y="3073400"/>
          <p14:tracePt t="72854" x="2771775" y="3073400"/>
          <p14:tracePt t="72859" x="2808288" y="3073400"/>
          <p14:tracePt t="72870" x="2852738" y="3073400"/>
          <p14:tracePt t="72874" x="2889250" y="3073400"/>
          <p14:tracePt t="72886" x="2981325" y="3073400"/>
          <p14:tracePt t="72893" x="3035300" y="3073400"/>
          <p14:tracePt t="72901" x="3108325" y="3082925"/>
          <p14:tracePt t="72909" x="3181350" y="3082925"/>
          <p14:tracePt t="72917" x="3254375" y="3082925"/>
          <p14:tracePt t="72925" x="3354388" y="3082925"/>
          <p14:tracePt t="72933" x="3427413" y="3100388"/>
          <p14:tracePt t="72941" x="3519488" y="3100388"/>
          <p14:tracePt t="72949" x="3592513" y="3109913"/>
          <p14:tracePt t="72956" x="3673475" y="3109913"/>
          <p14:tracePt t="72965" x="3729038" y="3109913"/>
          <p14:tracePt t="72973" x="3783013" y="3109913"/>
          <p14:tracePt t="72981" x="3829050" y="3119438"/>
          <p14:tracePt t="72989" x="3883025" y="3119438"/>
          <p14:tracePt t="72997" x="3956050" y="3119438"/>
          <p14:tracePt t="73006" x="4011613" y="3119438"/>
          <p14:tracePt t="73013" x="4102100" y="3136900"/>
          <p14:tracePt t="73022" x="4148138" y="3136900"/>
          <p14:tracePt t="73029" x="4248150" y="3136900"/>
          <p14:tracePt t="73037" x="4340225" y="3136900"/>
          <p14:tracePt t="73045" x="4484688" y="3136900"/>
          <p14:tracePt t="73056" x="4576763" y="3136900"/>
          <p14:tracePt t="73065" x="4667250" y="3146425"/>
          <p14:tracePt t="73073" x="4868863" y="3146425"/>
          <p14:tracePt t="73081" x="4978400" y="3163888"/>
          <p14:tracePt t="73089" x="5086350" y="3163888"/>
          <p14:tracePt t="73097" x="5195888" y="3163888"/>
          <p14:tracePt t="73106" x="5268913" y="3163888"/>
          <p14:tracePt t="73113" x="5434013" y="3173413"/>
          <p14:tracePt t="73124" x="5551488" y="3173413"/>
          <p14:tracePt t="73129" x="5643563" y="3173413"/>
          <p14:tracePt t="73139" x="5789613" y="3173413"/>
          <p14:tracePt t="73145" x="5880100" y="3173413"/>
          <p14:tracePt t="73154" x="6007100" y="3173413"/>
          <p14:tracePt t="73163" x="6062663" y="3173413"/>
          <p14:tracePt t="73172" x="6189663" y="3192463"/>
          <p14:tracePt t="73179" x="6299200" y="3192463"/>
          <p14:tracePt t="73187" x="6391275" y="3192463"/>
          <p14:tracePt t="73195" x="6518275" y="3192463"/>
          <p14:tracePt t="73203" x="6591300" y="3192463"/>
          <p14:tracePt t="73211" x="6664325" y="3192463"/>
          <p14:tracePt t="73219" x="6754813" y="3192463"/>
          <p14:tracePt t="73226" x="6856413" y="3192463"/>
          <p14:tracePt t="73235" x="6929438" y="3192463"/>
          <p14:tracePt t="73243" x="7000875" y="3192463"/>
          <p14:tracePt t="73251" x="7056438" y="3200400"/>
          <p14:tracePt t="73261" x="7102475" y="3200400"/>
          <p14:tracePt t="73272" x="7138988" y="3200400"/>
          <p14:tracePt t="73279" x="7283450" y="3200400"/>
          <p14:tracePt t="73287" x="7339013" y="3200400"/>
          <p14:tracePt t="73295" x="7412038" y="3200400"/>
          <p14:tracePt t="73303" x="7485063" y="3200400"/>
          <p14:tracePt t="73311" x="7531100" y="3200400"/>
          <p14:tracePt t="73319" x="7602538" y="3200400"/>
          <p14:tracePt t="73326" x="7675563" y="3200400"/>
          <p14:tracePt t="73335" x="7748588" y="3182938"/>
          <p14:tracePt t="73343" x="7831138" y="3173413"/>
          <p14:tracePt t="73351" x="7904163" y="3163888"/>
          <p14:tracePt t="73359" x="7986713" y="3146425"/>
          <p14:tracePt t="73367" x="8040688" y="3136900"/>
          <p14:tracePt t="73375" x="8086725" y="3136900"/>
          <p14:tracePt t="73383" x="8140700" y="3127375"/>
          <p14:tracePt t="73391" x="8196263" y="3109913"/>
          <p14:tracePt t="73399" x="8240713" y="3100388"/>
          <p14:tracePt t="73408" x="8286750" y="3090863"/>
          <p14:tracePt t="73418" x="8323263" y="3082925"/>
          <p14:tracePt t="73426" x="8369300" y="3073400"/>
          <p14:tracePt t="73433" x="8396288" y="3073400"/>
          <p14:tracePt t="73439" x="8423275" y="3063875"/>
          <p14:tracePt t="73449" x="8432800" y="3054350"/>
          <p14:tracePt t="73456" x="8442325" y="3054350"/>
          <p14:tracePt t="73465" x="8451850" y="3046413"/>
          <p14:tracePt t="73473" x="8459788" y="3036888"/>
          <p14:tracePt t="73481" x="8469313" y="3027363"/>
          <p14:tracePt t="73489" x="8469313" y="3017838"/>
          <p14:tracePt t="73497" x="8488363" y="3009900"/>
          <p14:tracePt t="73505" x="8496300" y="3009900"/>
          <p14:tracePt t="73513" x="8505825" y="2990850"/>
          <p14:tracePt t="73526" x="8515350" y="2973388"/>
          <p14:tracePt t="73529" x="8523288" y="2954338"/>
          <p14:tracePt t="73536" x="8542338" y="2927350"/>
          <p14:tracePt t="73545" x="8551863" y="2909888"/>
          <p14:tracePt t="73553" x="8559800" y="2881313"/>
          <p14:tracePt t="73561" x="8559800" y="2863850"/>
          <p14:tracePt t="73569" x="8578850" y="2836863"/>
          <p14:tracePt t="73577" x="8578850" y="2817813"/>
          <p14:tracePt t="73586" x="8578850" y="2790825"/>
          <p14:tracePt t="73593" x="8578850" y="2744788"/>
          <p14:tracePt t="73602" x="8578850" y="2717800"/>
          <p14:tracePt t="73609" x="8578850" y="2681288"/>
          <p14:tracePt t="73617" x="8569325" y="2635250"/>
          <p14:tracePt t="73625" x="8559800" y="2617788"/>
          <p14:tracePt t="73633" x="8551863" y="2589213"/>
          <p14:tracePt t="73641" x="8532813" y="2544763"/>
          <p14:tracePt t="73649" x="8515350" y="2508250"/>
          <p14:tracePt t="73657" x="8505825" y="2508250"/>
          <p14:tracePt t="73665" x="8496300" y="2489200"/>
          <p14:tracePt t="73672" x="8488363" y="2481263"/>
          <p14:tracePt t="73682" x="8469313" y="2462213"/>
          <p14:tracePt t="73692" x="8451850" y="2452688"/>
          <p14:tracePt t="73697" x="8423275" y="2444750"/>
          <p14:tracePt t="73707" x="8386763" y="2435225"/>
          <p14:tracePt t="73715" x="8313738" y="2398713"/>
          <p14:tracePt t="73722" x="8286750" y="2398713"/>
          <p14:tracePt t="73731" x="8213725" y="2371725"/>
          <p14:tracePt t="73737" x="8086725" y="2362200"/>
          <p14:tracePt t="73747" x="7994650" y="2335213"/>
          <p14:tracePt t="73756" x="7840663" y="2316163"/>
          <p14:tracePt t="73763" x="7712075" y="2298700"/>
          <p14:tracePt t="73773" x="7639050" y="2289175"/>
          <p14:tracePt t="73783" x="7385050" y="2252663"/>
          <p14:tracePt t="73791" x="7265988" y="2243138"/>
          <p14:tracePt t="73799" x="7065963" y="2225675"/>
          <p14:tracePt t="73809" x="6956425" y="2206625"/>
          <p14:tracePt t="73816" x="6700838" y="2179638"/>
          <p14:tracePt t="73827" x="6591300" y="2160588"/>
          <p14:tracePt t="73830" x="6435725" y="2143125"/>
          <p14:tracePt t="73840" x="6254750" y="2133600"/>
          <p14:tracePt t="73847" x="6108700" y="2116138"/>
          <p14:tracePt t="73857" x="5999163" y="2116138"/>
          <p14:tracePt t="73863" x="5816600" y="2106613"/>
          <p14:tracePt t="73872" x="5670550" y="2106613"/>
          <p14:tracePt t="73888" x="5324475" y="2089150"/>
          <p14:tracePt t="73895" x="5078413" y="2089150"/>
          <p14:tracePt t="73904" x="4895850" y="2089150"/>
          <p14:tracePt t="73911" x="4730750" y="2070100"/>
          <p14:tracePt t="73920" x="4603750" y="2070100"/>
          <p14:tracePt t="73927" x="4421188" y="2070100"/>
          <p14:tracePt t="73936" x="4330700" y="2060575"/>
          <p14:tracePt t="73943" x="4184650" y="2060575"/>
          <p14:tracePt t="73951" x="4075113" y="2060575"/>
          <p14:tracePt t="73959" x="3948113" y="2060575"/>
          <p14:tracePt t="73966" x="3838575" y="2060575"/>
          <p14:tracePt t="73977" x="3746500" y="2060575"/>
          <p14:tracePt t="73983" x="3619500" y="2060575"/>
          <p14:tracePt t="73991" x="3527425" y="2060575"/>
          <p14:tracePt t="73999" x="3419475" y="2060575"/>
          <p14:tracePt t="74007" x="3317875" y="2060575"/>
          <p14:tracePt t="74017" x="3208338" y="2060575"/>
          <p14:tracePt t="74025" x="3136900" y="2060575"/>
          <p14:tracePt t="74033" x="3044825" y="2060575"/>
          <p14:tracePt t="74041" x="2935288" y="2060575"/>
          <p14:tracePt t="74049" x="2881313" y="2060575"/>
          <p14:tracePt t="74057" x="2716213" y="2079625"/>
          <p14:tracePt t="74065" x="2598738" y="2097088"/>
          <p14:tracePt t="74073" x="2506663" y="2106613"/>
          <p14:tracePt t="74081" x="2416175" y="2116138"/>
          <p14:tracePt t="74089" x="2233613" y="2133600"/>
          <p14:tracePt t="74097" x="2124075" y="2152650"/>
          <p14:tracePt t="74105" x="2060575" y="2160588"/>
          <p14:tracePt t="74113" x="1895475" y="2179638"/>
          <p14:tracePt t="74122" x="1824038" y="2189163"/>
          <p14:tracePt t="74129" x="1722438" y="2197100"/>
          <p14:tracePt t="74137" x="1631950" y="2216150"/>
          <p14:tracePt t="74145" x="1558925" y="2225675"/>
          <p14:tracePt t="74156" x="1495425" y="2225675"/>
          <p14:tracePt t="74162" x="1439863" y="2243138"/>
          <p14:tracePt t="74171" x="1385888" y="2243138"/>
          <p14:tracePt t="74180" x="1339850" y="2252663"/>
          <p14:tracePt t="74189" x="1303338" y="2252663"/>
          <p14:tracePt t="74195" x="1258888" y="2262188"/>
          <p14:tracePt t="74203" x="1230313" y="2262188"/>
          <p14:tracePt t="74209" x="1203325" y="2262188"/>
          <p14:tracePt t="74218" x="1157288" y="2270125"/>
          <p14:tracePt t="74227" x="1112838" y="2279650"/>
          <p14:tracePt t="74233" x="1076325" y="2289175"/>
          <p14:tracePt t="74242" x="1030288" y="2306638"/>
          <p14:tracePt t="74249" x="966788" y="2325688"/>
          <p14:tracePt t="74259" x="903288" y="2352675"/>
          <p14:tracePt t="74265" x="874713" y="2362200"/>
          <p14:tracePt t="74277" x="820738" y="2371725"/>
          <p14:tracePt t="74284" x="774700" y="2379663"/>
          <p14:tracePt t="74297" x="757238" y="2398713"/>
          <p14:tracePt t="74303" x="701675" y="2416175"/>
          <p14:tracePt t="74311" x="684213" y="2435225"/>
          <p14:tracePt t="74317" x="674688" y="2444750"/>
          <p14:tracePt t="74327" x="674688" y="2452688"/>
          <p14:tracePt t="74336" x="665163" y="2462213"/>
          <p14:tracePt t="74344" x="665163" y="2471738"/>
          <p14:tracePt t="74352" x="655638" y="2481263"/>
          <p14:tracePt t="74360" x="655638" y="2498725"/>
          <p14:tracePt t="74367" x="655638" y="2508250"/>
          <p14:tracePt t="74375" x="655638" y="2535238"/>
          <p14:tracePt t="74383" x="655638" y="2554288"/>
          <p14:tracePt t="74391" x="665163" y="2562225"/>
          <p14:tracePt t="74399" x="684213" y="2581275"/>
          <p14:tracePt t="74408" x="692150" y="2589213"/>
          <p14:tracePt t="74415" x="711200" y="2608263"/>
          <p14:tracePt t="74424" x="728663" y="2625725"/>
          <p14:tracePt t="74431" x="747713" y="2635250"/>
          <p14:tracePt t="74441" x="774700" y="2654300"/>
          <p14:tracePt t="74447" x="811213" y="2671763"/>
          <p14:tracePt t="74456" x="847725" y="2698750"/>
          <p14:tracePt t="74463" x="947738" y="2735263"/>
          <p14:tracePt t="74473" x="974725" y="2744788"/>
          <p14:tracePt t="74479" x="1039813" y="2771775"/>
          <p14:tracePt t="74489" x="1112838" y="2781300"/>
          <p14:tracePt t="74499" x="1176338" y="2800350"/>
          <p14:tracePt t="74507" x="1230313" y="2808288"/>
          <p14:tracePt t="74515" x="1276350" y="2808288"/>
          <p14:tracePt t="74525" x="1312863" y="2817813"/>
          <p14:tracePt t="74532" x="1358900" y="2817813"/>
          <p14:tracePt t="74543" x="1385888" y="2817813"/>
          <p14:tracePt t="74548" x="1412875" y="2817813"/>
          <p14:tracePt t="74558" x="1431925" y="2817813"/>
          <p14:tracePt t="74563" x="1439863" y="2817813"/>
          <p14:tracePt t="74573" x="1449388" y="2817813"/>
          <p14:tracePt t="74613" x="1458913" y="2817813"/>
          <p14:tracePt t="74637" x="1468438" y="2817813"/>
          <p14:tracePt t="74645" x="1476375" y="2817813"/>
          <p14:tracePt t="74653" x="1495425" y="2817813"/>
          <p14:tracePt t="74661" x="1512888" y="2817813"/>
          <p14:tracePt t="74669" x="1531938" y="2827338"/>
          <p14:tracePt t="74677" x="1549400" y="2827338"/>
          <p14:tracePt t="74685" x="1558925" y="2827338"/>
          <p14:tracePt t="74695" x="1568450" y="2827338"/>
          <p14:tracePt t="74706" x="1585913" y="2827338"/>
          <p14:tracePt t="74713" x="1595438" y="2827338"/>
          <p14:tracePt t="74729" x="1604963" y="2827338"/>
          <p14:tracePt t="74737" x="1612900" y="2827338"/>
          <p14:tracePt t="74745" x="1631950" y="2827338"/>
          <p14:tracePt t="74753" x="1641475" y="2827338"/>
          <p14:tracePt t="74761" x="1658938" y="2827338"/>
          <p14:tracePt t="74777" x="1668463" y="2827338"/>
          <p14:tracePt t="74831" x="1658938" y="2836863"/>
          <p14:tracePt t="74837" x="1641475" y="2836863"/>
          <p14:tracePt t="74847" x="1604963" y="2844800"/>
          <p14:tracePt t="74853" x="1541463" y="2863850"/>
          <p14:tracePt t="74863" x="1468438" y="2863850"/>
          <p14:tracePt t="74869" x="1395413" y="2873375"/>
          <p14:tracePt t="74888" x="1239838" y="2881313"/>
          <p14:tracePt t="74895" x="1185863" y="2881313"/>
          <p14:tracePt t="74903" x="1130300" y="2881313"/>
          <p14:tracePt t="74911" x="1103313" y="2881313"/>
          <p14:tracePt t="74919" x="1066800" y="2900363"/>
          <p14:tracePt t="74927" x="1039813" y="2900363"/>
          <p14:tracePt t="74991" x="1047750" y="2900363"/>
          <p14:tracePt t="75001" x="1057275" y="2900363"/>
          <p14:tracePt t="75011" x="1084263" y="2900363"/>
          <p14:tracePt t="75019" x="1112838" y="2900363"/>
          <p14:tracePt t="75027" x="1139825" y="2909888"/>
          <p14:tracePt t="75035" x="1193800" y="2909888"/>
          <p14:tracePt t="75043" x="1239838" y="2909888"/>
          <p14:tracePt t="75051" x="1293813" y="2909888"/>
          <p14:tracePt t="75059" x="1366838" y="2917825"/>
          <p14:tracePt t="75067" x="1439863" y="2917825"/>
          <p14:tracePt t="75075" x="1522413" y="2917825"/>
          <p14:tracePt t="75083" x="1595438" y="2917825"/>
          <p14:tracePt t="75091" x="1668463" y="2927350"/>
          <p14:tracePt t="75100" x="1722438" y="2927350"/>
          <p14:tracePt t="75109" x="1804988" y="2946400"/>
          <p14:tracePt t="75116" x="1841500" y="2946400"/>
          <p14:tracePt t="75126" x="1895475" y="2946400"/>
          <p14:tracePt t="75131" x="2005013" y="2946400"/>
          <p14:tracePt t="75139" x="2078038" y="2946400"/>
          <p14:tracePt t="75147" x="2143125" y="2946400"/>
          <p14:tracePt t="75156" x="2251075" y="2946400"/>
          <p14:tracePt t="75162" x="2360613" y="2946400"/>
          <p14:tracePt t="75173" x="2433638" y="2936875"/>
          <p14:tracePt t="75179" x="2506663" y="2936875"/>
          <p14:tracePt t="75189" x="2533650" y="2927350"/>
          <p14:tracePt t="75197" x="2579688" y="2927350"/>
          <p14:tracePt t="75206" x="2606675" y="2927350"/>
          <p14:tracePt t="75217" x="2635250" y="2927350"/>
          <p14:tracePt t="75225" x="2652713" y="2927350"/>
          <p14:tracePt t="75233" x="2662238" y="2927350"/>
          <p14:tracePt t="75241" x="2671763" y="2927350"/>
          <p14:tracePt t="75314" x="2662238" y="2927350"/>
          <p14:tracePt t="75322" x="2643188" y="2927350"/>
          <p14:tracePt t="75329" x="2616200" y="2927350"/>
          <p14:tracePt t="75336" x="2562225" y="2927350"/>
          <p14:tracePt t="75345" x="2506663" y="2927350"/>
          <p14:tracePt t="75353" x="2416175" y="2927350"/>
          <p14:tracePt t="75362" x="2360613" y="2927350"/>
          <p14:tracePt t="75370" x="2179638" y="2927350"/>
          <p14:tracePt t="75380" x="2070100" y="2927350"/>
          <p14:tracePt t="75385" x="1960563" y="2927350"/>
          <p14:tracePt t="75394" x="1778000" y="2927350"/>
          <p14:tracePt t="75401" x="1704975" y="2927350"/>
          <p14:tracePt t="75413" x="1558925" y="2927350"/>
          <p14:tracePt t="75416" x="1485900" y="2927350"/>
          <p14:tracePt t="75427" x="1422400" y="2927350"/>
          <p14:tracePt t="75434" x="1366838" y="2927350"/>
          <p14:tracePt t="75444" x="1339850" y="2927350"/>
          <p14:tracePt t="75451" x="1330325" y="2927350"/>
          <p14:tracePt t="75579" x="1339850" y="2927350"/>
          <p14:tracePt t="75588" x="1349375" y="2927350"/>
          <p14:tracePt t="75595" x="1376363" y="2927350"/>
          <p14:tracePt t="75604" x="1403350" y="2927350"/>
          <p14:tracePt t="75612" x="1485900" y="2927350"/>
          <p14:tracePt t="75620" x="1531938" y="2927350"/>
          <p14:tracePt t="75628" x="1568450" y="2927350"/>
          <p14:tracePt t="75636" x="1622425" y="2927350"/>
          <p14:tracePt t="75645" x="1714500" y="2927350"/>
          <p14:tracePt t="75651" x="1778000" y="2927350"/>
          <p14:tracePt t="75659" x="1831975" y="2927350"/>
          <p14:tracePt t="75667" x="1868488" y="2927350"/>
          <p14:tracePt t="75676" x="1941513" y="2927350"/>
          <p14:tracePt t="75683" x="2033588" y="2927350"/>
          <p14:tracePt t="75691" x="2087563" y="2927350"/>
          <p14:tracePt t="75699" x="2160588" y="2927350"/>
          <p14:tracePt t="75709" x="2206625" y="2927350"/>
          <p14:tracePt t="75718" x="2260600" y="2927350"/>
          <p14:tracePt t="75730" x="2279650" y="2927350"/>
          <p14:tracePt t="75744" x="2316163" y="2927350"/>
          <p14:tracePt t="75749" x="2360613" y="2927350"/>
          <p14:tracePt t="75758" x="2416175" y="2927350"/>
          <p14:tracePt t="75765" x="2452688" y="2927350"/>
          <p14:tracePt t="75774" x="2479675" y="2927350"/>
          <p14:tracePt t="75781" x="2498725" y="2927350"/>
          <p14:tracePt t="75792" x="2543175" y="2927350"/>
          <p14:tracePt t="75797" x="2562225" y="2927350"/>
          <p14:tracePt t="75808" x="2579688" y="2927350"/>
          <p14:tracePt t="75825" x="2589213" y="2927350"/>
          <p14:tracePt t="75829" x="2598738" y="2927350"/>
          <p14:tracePt t="75837" x="2616200" y="2927350"/>
          <p14:tracePt t="75853" x="2625725" y="2927350"/>
          <p14:tracePt t="75893" x="2635250" y="2927350"/>
          <p14:tracePt t="75959" x="2625725" y="2936875"/>
          <p14:tracePt t="75965" x="2606675" y="2936875"/>
          <p14:tracePt t="75973" x="2579688" y="2954338"/>
          <p14:tracePt t="75981" x="2533650" y="2954338"/>
          <p14:tracePt t="75989" x="2498725" y="2963863"/>
          <p14:tracePt t="76000" x="2370138" y="2963863"/>
          <p14:tracePt t="76009" x="2287588" y="2973388"/>
          <p14:tracePt t="76016" x="2197100" y="2973388"/>
          <p14:tracePt t="76026" x="2143125" y="2973388"/>
          <p14:tracePt t="76031" x="2051050" y="2990850"/>
          <p14:tracePt t="76043" x="1924050" y="2990850"/>
          <p14:tracePt t="76047" x="1814513" y="2990850"/>
          <p14:tracePt t="76059" x="1731963" y="2990850"/>
          <p14:tracePt t="76063" x="1658938" y="2990850"/>
          <p14:tracePt t="76076" x="1631950" y="2990850"/>
          <p14:tracePt t="76079" x="1612900" y="2990850"/>
          <p14:tracePt t="76143" x="1622425" y="2990850"/>
          <p14:tracePt t="76151" x="1631950" y="2990850"/>
          <p14:tracePt t="76159" x="1658938" y="2990850"/>
          <p14:tracePt t="76167" x="1695450" y="2990850"/>
          <p14:tracePt t="76175" x="1751013" y="2990850"/>
          <p14:tracePt t="76183" x="1814513" y="3000375"/>
          <p14:tracePt t="76192" x="1924050" y="3000375"/>
          <p14:tracePt t="76199" x="1997075" y="3000375"/>
          <p14:tracePt t="76208" x="2124075" y="3000375"/>
          <p14:tracePt t="76215" x="2214563" y="3000375"/>
          <p14:tracePt t="76226" x="2287588" y="3000375"/>
          <p14:tracePt t="76231" x="2360613" y="3000375"/>
          <p14:tracePt t="76242" x="2406650" y="3000375"/>
          <p14:tracePt t="76247" x="2433638" y="3000375"/>
          <p14:tracePt t="76257" x="2443163" y="3000375"/>
          <p14:tracePt t="76361" x="2433638" y="3009900"/>
          <p14:tracePt t="76369" x="2416175" y="3009900"/>
          <p14:tracePt t="76377" x="2370138" y="3017838"/>
          <p14:tracePt t="76385" x="2333625" y="3027363"/>
          <p14:tracePt t="76394" x="2287588" y="3027363"/>
          <p14:tracePt t="76401" x="2233613" y="3027363"/>
          <p14:tracePt t="76408" x="2187575" y="3036888"/>
          <p14:tracePt t="76417" x="2151063" y="3036888"/>
          <p14:tracePt t="76425" x="2114550" y="3036888"/>
          <p14:tracePt t="76433" x="2070100" y="3036888"/>
          <p14:tracePt t="76442" x="2033588" y="3036888"/>
          <p14:tracePt t="76449" x="1997075" y="3036888"/>
          <p14:tracePt t="76457" x="1978025" y="3036888"/>
          <p14:tracePt t="76579" x="1997075" y="3036888"/>
          <p14:tracePt t="76585" x="2024063" y="3036888"/>
          <p14:tracePt t="76595" x="2097088" y="3036888"/>
          <p14:tracePt t="76601" x="2160588" y="3054350"/>
          <p14:tracePt t="76611" x="2214563" y="3054350"/>
          <p14:tracePt t="76619" x="2306638" y="3054350"/>
          <p14:tracePt t="76627" x="2397125" y="3054350"/>
          <p14:tracePt t="76635" x="2470150" y="3054350"/>
          <p14:tracePt t="76643" x="2525713" y="3054350"/>
          <p14:tracePt t="76651" x="2579688" y="3054350"/>
          <p14:tracePt t="76663" x="2625725" y="3054350"/>
          <p14:tracePt t="76673" x="2643188" y="3054350"/>
          <p14:tracePt t="76679" x="2652713" y="3054350"/>
          <p14:tracePt t="78189" x="2679700" y="3054350"/>
          <p14:tracePt t="78197" x="2789238" y="3009900"/>
          <p14:tracePt t="78204" x="3017838" y="2927350"/>
          <p14:tracePt t="78213" x="3236913" y="2854325"/>
          <p14:tracePt t="78222" x="3409950" y="2808288"/>
          <p14:tracePt t="78231" x="3446463" y="2800350"/>
          <p14:tracePt t="78237" x="3446463" y="2790825"/>
          <p14:tracePt t="78246" x="3436938" y="2790825"/>
          <p14:tracePt t="78254" x="3390900" y="2754313"/>
          <p14:tracePt t="78263" x="3354388" y="2735263"/>
          <p14:tracePt t="78269" x="3327400" y="2708275"/>
          <p14:tracePt t="78279" x="3309938" y="2690813"/>
          <p14:tracePt t="78285" x="3300413" y="2690813"/>
          <p14:tracePt t="78295" x="3273425" y="2681288"/>
          <p14:tracePt t="78303" x="3254375" y="2671763"/>
          <p14:tracePt t="78311" x="3244850" y="2671763"/>
          <p14:tracePt t="78319" x="3217863" y="2671763"/>
          <p14:tracePt t="78327" x="3190875" y="2671763"/>
          <p14:tracePt t="78335" x="3117850" y="2671763"/>
          <p14:tracePt t="78343" x="3063875" y="2671763"/>
          <p14:tracePt t="78351" x="2917825" y="2671763"/>
          <p14:tracePt t="78359" x="2808288" y="2698750"/>
          <p14:tracePt t="78367" x="2744788" y="2727325"/>
          <p14:tracePt t="78375" x="2662238" y="2771775"/>
          <p14:tracePt t="78383" x="2643188" y="2790825"/>
          <p14:tracePt t="78391" x="2606675" y="2817813"/>
          <p14:tracePt t="78575" x="2598738" y="2808288"/>
          <p14:tracePt t="78585" x="2562225" y="2808288"/>
          <p14:tracePt t="78591" x="2543175" y="2800350"/>
          <p14:tracePt t="78601" x="2498725" y="2800350"/>
          <p14:tracePt t="78610" x="2470150" y="2817813"/>
          <p14:tracePt t="78617" x="2425700" y="2844800"/>
          <p14:tracePt t="78625" x="2360613" y="2881313"/>
          <p14:tracePt t="78633" x="2279650" y="2917825"/>
          <p14:tracePt t="78641" x="2197100" y="2973388"/>
          <p14:tracePt t="78649" x="2097088" y="3046413"/>
          <p14:tracePt t="78657" x="1997075" y="3119438"/>
          <p14:tracePt t="78665" x="1951038" y="3173413"/>
          <p14:tracePt t="78673" x="1887538" y="3219450"/>
          <p14:tracePt t="78681" x="1795463" y="3309938"/>
          <p14:tracePt t="78689" x="1731963" y="3355975"/>
          <p14:tracePt t="78697" x="1685925" y="3411538"/>
          <p14:tracePt t="78706" x="1649413" y="3455988"/>
          <p14:tracePt t="78713" x="1612900" y="3492500"/>
          <p14:tracePt t="78723" x="1576388" y="3538538"/>
          <p14:tracePt t="78729" x="1576388" y="3556000"/>
          <p14:tracePt t="78736" x="1558925" y="3592513"/>
          <p14:tracePt t="78745" x="1549400" y="3621088"/>
          <p14:tracePt t="78753" x="1541463" y="3638550"/>
          <p14:tracePt t="78761" x="1541463" y="3657600"/>
          <p14:tracePt t="78769" x="1531938" y="3675063"/>
          <p14:tracePt t="78785" x="1522413" y="3684588"/>
          <p14:tracePt t="78793" x="1522413" y="3694113"/>
          <p14:tracePt t="78801" x="1522413" y="3711575"/>
          <p14:tracePt t="78811" x="1512888" y="3721100"/>
          <p14:tracePt t="78817" x="1504950" y="3730625"/>
          <p14:tracePt t="78832" x="1495425" y="3738563"/>
          <p14:tracePt t="78841" x="1495425" y="3748088"/>
          <p14:tracePt t="78851" x="1495425" y="3757613"/>
          <p14:tracePt t="78857" x="1485900" y="3757613"/>
          <p14:tracePt t="78875" x="1485900" y="3767138"/>
          <p14:tracePt t="78964" x="1476375" y="3767138"/>
          <p14:tracePt t="79051" x="1485900" y="3767138"/>
          <p14:tracePt t="79059" x="1522413" y="3767138"/>
          <p14:tracePt t="79067" x="1568450" y="3767138"/>
          <p14:tracePt t="79075" x="1649413" y="3767138"/>
          <p14:tracePt t="79083" x="1722438" y="3767138"/>
          <p14:tracePt t="79091" x="1778000" y="3767138"/>
          <p14:tracePt t="79099" x="1868488" y="3767138"/>
          <p14:tracePt t="79106" x="1951038" y="3767138"/>
          <p14:tracePt t="79115" x="2041525" y="3767138"/>
          <p14:tracePt t="79123" x="2114550" y="3767138"/>
          <p14:tracePt t="79131" x="2187575" y="3767138"/>
          <p14:tracePt t="79141" x="2260600" y="3767138"/>
          <p14:tracePt t="79147" x="2360613" y="3775075"/>
          <p14:tracePt t="79157" x="2433638" y="3775075"/>
          <p14:tracePt t="79164" x="2506663" y="3775075"/>
          <p14:tracePt t="79173" x="2579688" y="3775075"/>
          <p14:tracePt t="79180" x="2625725" y="3775075"/>
          <p14:tracePt t="79189" x="2679700" y="3775075"/>
          <p14:tracePt t="79197" x="2716213" y="3775075"/>
          <p14:tracePt t="79206" x="2744788" y="3775075"/>
          <p14:tracePt t="79213" x="2771775" y="3775075"/>
          <p14:tracePt t="79222" x="2808288" y="3775075"/>
          <p14:tracePt t="79229" x="2835275" y="3794125"/>
          <p14:tracePt t="79237" x="2852738" y="3794125"/>
          <p14:tracePt t="79245" x="2871788" y="3794125"/>
          <p14:tracePt t="79253" x="2881313" y="3794125"/>
          <p14:tracePt t="79261" x="2889250" y="3794125"/>
          <p14:tracePt t="79269" x="2908300" y="3794125"/>
          <p14:tracePt t="79277" x="2925763" y="3794125"/>
          <p14:tracePt t="79285" x="2944813" y="3803650"/>
          <p14:tracePt t="79293" x="2954338" y="3803650"/>
          <p14:tracePt t="79301" x="2971800" y="3803650"/>
          <p14:tracePt t="79309" x="2990850" y="3803650"/>
          <p14:tracePt t="79317" x="3008313" y="3803650"/>
          <p14:tracePt t="79325" x="3027363" y="3803650"/>
          <p14:tracePt t="79332" x="3035300" y="3811588"/>
          <p14:tracePt t="79348" x="3044825" y="3811588"/>
          <p14:tracePt t="79359" x="3054350" y="3811588"/>
          <p14:tracePt t="79381" x="3063875" y="3821113"/>
          <p14:tracePt t="79389" x="3071813" y="3821113"/>
          <p14:tracePt t="79397" x="3081338" y="3830638"/>
          <p14:tracePt t="79407" x="3090863" y="3830638"/>
          <p14:tracePt t="79415" x="3090863" y="3840163"/>
          <p14:tracePt t="79423" x="3100388" y="3840163"/>
          <p14:tracePt t="79431" x="3108325" y="3840163"/>
          <p14:tracePt t="79437" x="3108325" y="3848100"/>
          <p14:tracePt t="79447" x="3117850" y="3848100"/>
          <p14:tracePt t="79456" x="3127375" y="3848100"/>
          <p14:tracePt t="79473" x="3136900" y="3848100"/>
          <p14:tracePt t="79480" x="3136900" y="3857625"/>
          <p14:tracePt t="83305" x="3144838" y="3857625"/>
          <p14:tracePt t="83345" x="3144838" y="3848100"/>
          <p14:tracePt t="83369" x="3144838" y="3840163"/>
          <p14:tracePt t="83385" x="3144838" y="3830638"/>
          <p14:tracePt t="83393" x="3144838" y="3821113"/>
          <p14:tracePt t="83409" x="3144838" y="3811588"/>
          <p14:tracePt t="83459" x="3144838" y="3803650"/>
          <p14:tracePt t="83491" x="3136900" y="3803650"/>
          <p14:tracePt t="83501" x="3117850" y="3803650"/>
          <p14:tracePt t="83511" x="3100388" y="3794125"/>
          <p14:tracePt t="83519" x="3071813" y="3794125"/>
          <p14:tracePt t="83527" x="3054350" y="3794125"/>
          <p14:tracePt t="83535" x="3027363" y="3794125"/>
          <p14:tracePt t="83543" x="2981325" y="3794125"/>
          <p14:tracePt t="83551" x="2925763" y="3794125"/>
          <p14:tracePt t="83559" x="2889250" y="3794125"/>
          <p14:tracePt t="83567" x="2844800" y="3794125"/>
          <p14:tracePt t="83575" x="2789238" y="3794125"/>
          <p14:tracePt t="83583" x="2735263" y="3794125"/>
          <p14:tracePt t="83591" x="2679700" y="3794125"/>
          <p14:tracePt t="83603" x="2589213" y="3794125"/>
          <p14:tracePt t="83611" x="2498725" y="3794125"/>
          <p14:tracePt t="83619" x="2389188" y="3794125"/>
          <p14:tracePt t="83627" x="2279650" y="3794125"/>
          <p14:tracePt t="83635" x="2170113" y="3794125"/>
          <p14:tracePt t="83643" x="2060575" y="3794125"/>
          <p14:tracePt t="83651" x="1997075" y="3794125"/>
          <p14:tracePt t="83659" x="1905000" y="3794125"/>
          <p14:tracePt t="83667" x="1778000" y="3767138"/>
          <p14:tracePt t="83675" x="1668463" y="3748088"/>
          <p14:tracePt t="83683" x="1585913" y="3738563"/>
          <p14:tracePt t="83691" x="1476375" y="3721100"/>
          <p14:tracePt t="83699" x="1422400" y="3711575"/>
          <p14:tracePt t="83707" x="1376363" y="3702050"/>
          <p14:tracePt t="83715" x="1349375" y="3684588"/>
          <p14:tracePt t="83723" x="1312863" y="3675063"/>
          <p14:tracePt t="83733" x="1285875" y="3665538"/>
          <p14:tracePt t="83743" x="1266825" y="3648075"/>
          <p14:tracePt t="83749" x="1249363" y="3629025"/>
          <p14:tracePt t="83757" x="1230313" y="3621088"/>
          <p14:tracePt t="83765" x="1212850" y="3602038"/>
          <p14:tracePt t="83775" x="1185863" y="3584575"/>
          <p14:tracePt t="83785" x="1157288" y="3556000"/>
          <p14:tracePt t="83793" x="1112838" y="3511550"/>
          <p14:tracePt t="83801" x="1093788" y="3482975"/>
          <p14:tracePt t="83809" x="1057275" y="3455988"/>
          <p14:tracePt t="83817" x="1020763" y="3402013"/>
          <p14:tracePt t="83825" x="993775" y="3375025"/>
          <p14:tracePt t="83833" x="957263" y="3338513"/>
          <p14:tracePt t="83843" x="930275" y="3319463"/>
          <p14:tracePt t="83848" x="903288" y="3292475"/>
          <p14:tracePt t="83858" x="884238" y="3282950"/>
          <p14:tracePt t="83865" x="857250" y="3265488"/>
          <p14:tracePt t="83873" x="857250" y="3255963"/>
          <p14:tracePt t="83881" x="847725" y="3246438"/>
          <p14:tracePt t="83925" x="847725" y="3236913"/>
          <p14:tracePt t="83933" x="857250" y="3228975"/>
          <p14:tracePt t="83941" x="893763" y="3219450"/>
          <p14:tracePt t="83949" x="920750" y="3209925"/>
          <p14:tracePt t="83957" x="966788" y="3200400"/>
          <p14:tracePt t="83965" x="1039813" y="3182938"/>
          <p14:tracePt t="83973" x="1103313" y="3173413"/>
          <p14:tracePt t="83981" x="1193800" y="3146425"/>
          <p14:tracePt t="83989" x="1322388" y="3119438"/>
          <p14:tracePt t="83997" x="1439863" y="3100388"/>
          <p14:tracePt t="84008" x="1531938" y="3073400"/>
          <p14:tracePt t="84015" x="1677988" y="3063875"/>
          <p14:tracePt t="84023" x="1851025" y="3027363"/>
          <p14:tracePt t="84031" x="1905000" y="3027363"/>
          <p14:tracePt t="84042" x="2070100" y="3000375"/>
          <p14:tracePt t="84047" x="2124075" y="2990850"/>
          <p14:tracePt t="84057" x="2243138" y="2973388"/>
          <p14:tracePt t="84063" x="2316163" y="2963863"/>
          <p14:tracePt t="84073" x="2379663" y="2954338"/>
          <p14:tracePt t="84079" x="2433638" y="2954338"/>
          <p14:tracePt t="84089" x="2489200" y="2954338"/>
          <p14:tracePt t="84095" x="2543175" y="2954338"/>
          <p14:tracePt t="84110" x="2589213" y="2954338"/>
          <p14:tracePt t="84112" x="2643188" y="2954338"/>
          <p14:tracePt t="84122" x="2679700" y="2954338"/>
          <p14:tracePt t="84128" x="2725738" y="2954338"/>
          <p14:tracePt t="84135" x="2752725" y="2963863"/>
          <p14:tracePt t="84143" x="2808288" y="2963863"/>
          <p14:tracePt t="84151" x="2852738" y="2973388"/>
          <p14:tracePt t="84160" x="2908300" y="2982913"/>
          <p14:tracePt t="84167" x="2954338" y="2990850"/>
          <p14:tracePt t="84175" x="2981325" y="2990850"/>
          <p14:tracePt t="84183" x="3027363" y="3009900"/>
          <p14:tracePt t="84191" x="3100388" y="3027363"/>
          <p14:tracePt t="84199" x="3127375" y="3046413"/>
          <p14:tracePt t="84208" x="3171825" y="3054350"/>
          <p14:tracePt t="84217" x="3217863" y="3063875"/>
          <p14:tracePt t="84227" x="3244850" y="3073400"/>
          <p14:tracePt t="84235" x="3273425" y="3090863"/>
          <p14:tracePt t="84243" x="3290888" y="3100388"/>
          <p14:tracePt t="84251" x="3309938" y="3109913"/>
          <p14:tracePt t="84259" x="3317875" y="3119438"/>
          <p14:tracePt t="84267" x="3327400" y="3127375"/>
          <p14:tracePt t="84275" x="3336925" y="3146425"/>
          <p14:tracePt t="84283" x="3354388" y="3155950"/>
          <p14:tracePt t="84293" x="3363913" y="3173413"/>
          <p14:tracePt t="84301" x="3373438" y="3192463"/>
          <p14:tracePt t="84311" x="3382963" y="3200400"/>
          <p14:tracePt t="84323" x="3390900" y="3219450"/>
          <p14:tracePt t="84329" x="3390900" y="3228975"/>
          <p14:tracePt t="84346" x="3390900" y="3236913"/>
          <p14:tracePt t="84353" x="3390900" y="3255963"/>
          <p14:tracePt t="84361" x="3390900" y="3265488"/>
          <p14:tracePt t="84369" x="3390900" y="3302000"/>
          <p14:tracePt t="84377" x="3390900" y="3319463"/>
          <p14:tracePt t="84385" x="3390900" y="3338513"/>
          <p14:tracePt t="84393" x="3390900" y="3365500"/>
          <p14:tracePt t="84401" x="3390900" y="3382963"/>
          <p14:tracePt t="84409" x="3390900" y="3402013"/>
          <p14:tracePt t="84417" x="3390900" y="3419475"/>
          <p14:tracePt t="84427" x="3390900" y="3429000"/>
          <p14:tracePt t="84433" x="3382963" y="3446463"/>
          <p14:tracePt t="84444" x="3373438" y="3465513"/>
          <p14:tracePt t="84449" x="3363913" y="3482975"/>
          <p14:tracePt t="84458" x="3354388" y="3502025"/>
          <p14:tracePt t="84465" x="3346450" y="3511550"/>
          <p14:tracePt t="84475" x="3336925" y="3519488"/>
          <p14:tracePt t="84481" x="3317875" y="3548063"/>
          <p14:tracePt t="84490" x="3309938" y="3548063"/>
          <p14:tracePt t="84497" x="3300413" y="3556000"/>
          <p14:tracePt t="84507" x="3281363" y="3575050"/>
          <p14:tracePt t="84522" x="3273425" y="3584575"/>
          <p14:tracePt t="84533" x="3254375" y="3602038"/>
          <p14:tracePt t="84542" x="3244850" y="3602038"/>
          <p14:tracePt t="84549" x="3236913" y="3621088"/>
          <p14:tracePt t="84558" x="3217863" y="3629025"/>
          <p14:tracePt t="84565" x="3208338" y="3638550"/>
          <p14:tracePt t="84574" x="3190875" y="3648075"/>
          <p14:tracePt t="84581" x="3171825" y="3657600"/>
          <p14:tracePt t="84591" x="3163888" y="3665538"/>
          <p14:tracePt t="84599" x="3136900" y="3675063"/>
          <p14:tracePt t="84608" x="3117850" y="3702050"/>
          <p14:tracePt t="84615" x="3100388" y="3711575"/>
          <p14:tracePt t="84623" x="3081338" y="3721100"/>
          <p14:tracePt t="84631" x="3063875" y="3738563"/>
          <p14:tracePt t="84639" x="3054350" y="3748088"/>
          <p14:tracePt t="84647" x="3035300" y="3757613"/>
          <p14:tracePt t="84658" x="3027363" y="3757613"/>
          <p14:tracePt t="84662" x="3017838" y="3767138"/>
          <p14:tracePt t="84673" x="3008313" y="3775075"/>
          <p14:tracePt t="84679" x="2990850" y="3784600"/>
          <p14:tracePt t="84688" x="2981325" y="3794125"/>
          <p14:tracePt t="84695" x="2962275" y="3803650"/>
          <p14:tracePt t="84703" x="2944813" y="3811588"/>
          <p14:tracePt t="84711" x="2925763" y="3821113"/>
          <p14:tracePt t="84720" x="2908300" y="3830638"/>
          <p14:tracePt t="84729" x="2881313" y="3840163"/>
          <p14:tracePt t="84739" x="2871788" y="3848100"/>
          <p14:tracePt t="84747" x="2852738" y="3857625"/>
          <p14:tracePt t="84756" x="2835275" y="3857625"/>
          <p14:tracePt t="84763" x="2817813" y="3867150"/>
          <p14:tracePt t="84773" x="2808288" y="3867150"/>
          <p14:tracePt t="84784" x="2789238" y="3875088"/>
          <p14:tracePt t="84793" x="2752725" y="3875088"/>
          <p14:tracePt t="84800" x="2716213" y="3875088"/>
          <p14:tracePt t="84811" x="2698750" y="3884613"/>
          <p14:tracePt t="84815" x="2671763" y="3884613"/>
          <p14:tracePt t="84825" x="2643188" y="3884613"/>
          <p14:tracePt t="84833" x="2616200" y="3884613"/>
          <p14:tracePt t="84844" x="2589213" y="3884613"/>
          <p14:tracePt t="84853" x="2552700" y="3884613"/>
          <p14:tracePt t="84859" x="2516188" y="3884613"/>
          <p14:tracePt t="84869" x="2470150" y="3884613"/>
          <p14:tracePt t="84889" x="2379663" y="3884613"/>
          <p14:tracePt t="84891" x="2306638" y="3884613"/>
          <p14:tracePt t="84901" x="2243138" y="3867150"/>
          <p14:tracePt t="84909" x="2170113" y="3867150"/>
          <p14:tracePt t="84917" x="2106613" y="3857625"/>
          <p14:tracePt t="84925" x="2051050" y="3857625"/>
          <p14:tracePt t="84935" x="2014538" y="3848100"/>
          <p14:tracePt t="84944" x="1951038" y="3830638"/>
          <p14:tracePt t="84953" x="1804988" y="3794125"/>
          <p14:tracePt t="84960" x="1758950" y="3775075"/>
          <p14:tracePt t="84969" x="1695450" y="3757613"/>
          <p14:tracePt t="84976" x="1631950" y="3730625"/>
          <p14:tracePt t="84985" x="1576388" y="3702050"/>
          <p14:tracePt t="84993" x="1512888" y="3684588"/>
          <p14:tracePt t="85001" x="1485900" y="3665538"/>
          <p14:tracePt t="85009" x="1439863" y="3638550"/>
          <p14:tracePt t="85017" x="1395413" y="3629025"/>
          <p14:tracePt t="85025" x="1366838" y="3602038"/>
          <p14:tracePt t="85033" x="1330325" y="3592513"/>
          <p14:tracePt t="85041" x="1312863" y="3584575"/>
          <p14:tracePt t="85049" x="1285875" y="3565525"/>
          <p14:tracePt t="85059" x="1276350" y="3565525"/>
          <p14:tracePt t="85065" x="1258888" y="3556000"/>
          <p14:tracePt t="85073" x="1249363" y="3548063"/>
          <p14:tracePt t="85081" x="1249363" y="3538538"/>
          <p14:tracePt t="85097" x="1239838" y="3519488"/>
          <p14:tracePt t="85107" x="1222375" y="3519488"/>
          <p14:tracePt t="85113" x="1212850" y="3519488"/>
          <p14:tracePt t="85123" x="1212850" y="3511550"/>
          <p14:tracePt t="85129" x="1203325" y="3502025"/>
          <p14:tracePt t="85147" x="1193800" y="3492500"/>
          <p14:tracePt t="85163" x="1185863" y="3482975"/>
          <p14:tracePt t="85174" x="1176338" y="3482975"/>
          <p14:tracePt t="85183" x="1176338" y="3475038"/>
          <p14:tracePt t="85190" x="1166813" y="3465513"/>
          <p14:tracePt t="85215" x="1157288" y="3465513"/>
          <p14:tracePt t="85241" x="1157288" y="3455988"/>
          <p14:tracePt t="85252" x="1149350" y="3446463"/>
          <p14:tracePt t="85260" x="1149350" y="3438525"/>
          <p14:tracePt t="85267" x="1139825" y="3429000"/>
          <p14:tracePt t="85275" x="1130300" y="3419475"/>
          <p14:tracePt t="85283" x="1130300" y="3411538"/>
          <p14:tracePt t="85316" x="1120775" y="3411538"/>
          <p14:tracePt t="85332" x="1120775" y="3402013"/>
          <p14:tracePt t="85349" x="1120775" y="3392488"/>
          <p14:tracePt t="85354" x="1120775" y="3382963"/>
          <p14:tracePt t="85371" x="1120775" y="3375025"/>
          <p14:tracePt t="85387" x="1120775" y="3365500"/>
          <p14:tracePt t="85421" x="1120775" y="3355975"/>
          <p14:tracePt t="85465" x="1120775" y="3346450"/>
          <p14:tracePt t="85489" x="1120775" y="3338513"/>
          <p14:tracePt t="85506" x="1120775" y="3328988"/>
          <p14:tracePt t="85522" x="1120775" y="3319463"/>
          <p14:tracePt t="85533" x="1120775" y="3309938"/>
          <p14:tracePt t="85561" x="1120775" y="3302000"/>
          <p14:tracePt t="85577" x="1120775" y="3292475"/>
          <p14:tracePt t="85601" x="1120775" y="3282950"/>
          <p14:tracePt t="85609" x="1120775" y="3273425"/>
          <p14:tracePt t="85625" x="1120775" y="3265488"/>
          <p14:tracePt t="85633" x="1130300" y="3255963"/>
          <p14:tracePt t="85641" x="1139825" y="3255963"/>
          <p14:tracePt t="85651" x="1149350" y="3255963"/>
          <p14:tracePt t="85657" x="1166813" y="3246438"/>
          <p14:tracePt t="85665" x="1176338" y="3236913"/>
          <p14:tracePt t="85673" x="1203325" y="3228975"/>
          <p14:tracePt t="85681" x="1230313" y="3209925"/>
          <p14:tracePt t="85690" x="1266825" y="3192463"/>
          <p14:tracePt t="85697" x="1330325" y="3173413"/>
          <p14:tracePt t="85707" x="1376363" y="3163888"/>
          <p14:tracePt t="85713" x="1449388" y="3146425"/>
          <p14:tracePt t="85724" x="1531938" y="3136900"/>
          <p14:tracePt t="85731" x="1585913" y="3136900"/>
          <p14:tracePt t="85739" x="1658938" y="3119438"/>
          <p14:tracePt t="85746" x="1704975" y="3119438"/>
          <p14:tracePt t="85757" x="1741488" y="3119438"/>
          <p14:tracePt t="85763" x="1768475" y="3119438"/>
          <p14:tracePt t="85773" x="1814513" y="3119438"/>
          <p14:tracePt t="85783" x="1841500" y="3119438"/>
          <p14:tracePt t="85791" x="1887538" y="3119438"/>
          <p14:tracePt t="85800" x="1914525" y="3146425"/>
          <p14:tracePt t="85808" x="1960563" y="3173413"/>
          <p14:tracePt t="85815" x="1987550" y="3192463"/>
          <p14:tracePt t="85824" x="2033588" y="3219450"/>
          <p14:tracePt t="85831" x="2087563" y="3255963"/>
          <p14:tracePt t="85839" x="2114550" y="3355975"/>
          <p14:tracePt t="85847" x="2114550" y="3446463"/>
          <p14:tracePt t="85857" x="2114550" y="3519488"/>
          <p14:tracePt t="86013" x="2097088" y="3446463"/>
          <p14:tracePt t="86023" x="2078038" y="3438525"/>
          <p14:tracePt t="86029" x="2060575" y="3429000"/>
          <p14:tracePt t="86037" x="2033588" y="3411538"/>
          <p14:tracePt t="86045" x="2033588" y="3402013"/>
          <p14:tracePt t="86053" x="2024063" y="3392488"/>
          <p14:tracePt t="86082" x="2024063" y="3382963"/>
          <p14:tracePt t="86089" x="2033588" y="3365500"/>
          <p14:tracePt t="86097" x="2051050" y="3355975"/>
          <p14:tracePt t="86111" x="2078038" y="3346450"/>
          <p14:tracePt t="86113" x="2097088" y="3346450"/>
          <p14:tracePt t="86125" x="2106613" y="3346450"/>
          <p14:tracePt t="86129" x="2133600" y="3346450"/>
          <p14:tracePt t="86137" x="2160588" y="3346450"/>
          <p14:tracePt t="86146" x="2187575" y="3346450"/>
          <p14:tracePt t="86153" x="2243138" y="3346450"/>
          <p14:tracePt t="86163" x="2270125" y="3346450"/>
          <p14:tracePt t="86175" x="2306638" y="3346450"/>
          <p14:tracePt t="86181" x="2333625" y="3355975"/>
          <p14:tracePt t="86193" x="2360613" y="3355975"/>
          <p14:tracePt t="86197" x="2406650" y="3365500"/>
          <p14:tracePt t="86209" x="2443163" y="3375025"/>
          <p14:tracePt t="86213" x="2498725" y="3375025"/>
          <p14:tracePt t="86224" x="2543175" y="3382963"/>
          <p14:tracePt t="86229" x="2570163" y="3382963"/>
          <p14:tracePt t="86237" x="2606675" y="3392488"/>
          <p14:tracePt t="86246" x="2635250" y="3392488"/>
          <p14:tracePt t="86254" x="2652713" y="3402013"/>
          <p14:tracePt t="86264" x="2671763" y="3411538"/>
          <p14:tracePt t="86269" x="2698750" y="3429000"/>
          <p14:tracePt t="86279" x="2716213" y="3438525"/>
          <p14:tracePt t="86286" x="2752725" y="3446463"/>
          <p14:tracePt t="86296" x="2808288" y="3455988"/>
          <p14:tracePt t="86308" x="2825750" y="3465513"/>
          <p14:tracePt t="86315" x="2908300" y="3492500"/>
          <p14:tracePt t="86324" x="2917825" y="3492500"/>
          <p14:tracePt t="86331" x="2935288" y="3502025"/>
          <p14:tracePt t="86343" x="2935288" y="3511550"/>
          <p14:tracePt t="86351" x="2944813" y="3511550"/>
          <p14:tracePt t="86359" x="2954338" y="3519488"/>
          <p14:tracePt t="86369" x="2954338" y="3529013"/>
          <p14:tracePt t="86379" x="2962275" y="3529013"/>
          <p14:tracePt t="86387" x="2962275" y="3548063"/>
          <p14:tracePt t="86394" x="2962275" y="3556000"/>
          <p14:tracePt t="86403" x="2971800" y="3556000"/>
          <p14:tracePt t="86411" x="2971800" y="3565525"/>
          <p14:tracePt t="86426" x="2971800" y="3575050"/>
          <p14:tracePt t="86435" x="2981325" y="3584575"/>
          <p14:tracePt t="86443" x="2981325" y="3602038"/>
          <p14:tracePt t="86451" x="2990850" y="3611563"/>
          <p14:tracePt t="86459" x="2990850" y="3629025"/>
          <p14:tracePt t="86467" x="2998788" y="3648075"/>
          <p14:tracePt t="86479" x="2998788" y="3665538"/>
          <p14:tracePt t="86487" x="3008313" y="3684588"/>
          <p14:tracePt t="86495" x="3017838" y="3702050"/>
          <p14:tracePt t="86503" x="3017838" y="3730625"/>
          <p14:tracePt t="86511" x="3027363" y="3748088"/>
          <p14:tracePt t="86519" x="3027363" y="3767138"/>
          <p14:tracePt t="86527" x="3027363" y="3775075"/>
          <p14:tracePt t="86535" x="3027363" y="3784600"/>
          <p14:tracePt t="86550" x="3027363" y="3794125"/>
          <p14:tracePt t="86559" x="3027363" y="3803650"/>
          <p14:tracePt t="86593" x="3017838" y="3811588"/>
          <p14:tracePt t="86625" x="3008313" y="3811588"/>
          <p14:tracePt t="86633" x="2998788" y="3811588"/>
          <p14:tracePt t="86645" x="2981325" y="3811588"/>
          <p14:tracePt t="86653" x="2962275" y="3811588"/>
          <p14:tracePt t="86661" x="2944813" y="3811588"/>
          <p14:tracePt t="86669" x="2925763" y="3811588"/>
          <p14:tracePt t="86677" x="2898775" y="3811588"/>
          <p14:tracePt t="86685" x="2889250" y="3811588"/>
          <p14:tracePt t="86753" x="2898775" y="3811588"/>
          <p14:tracePt t="86761" x="2908300" y="3811588"/>
          <p14:tracePt t="86769" x="2925763" y="3811588"/>
          <p14:tracePt t="86785" x="2944813" y="3811588"/>
          <p14:tracePt t="86793" x="2962275" y="3803650"/>
          <p14:tracePt t="86801" x="2981325" y="3803650"/>
          <p14:tracePt t="86810" x="2998788" y="3803650"/>
          <p14:tracePt t="86817" x="3008313" y="3803650"/>
          <p14:tracePt t="86826" x="3035300" y="3803650"/>
          <p14:tracePt t="86833" x="3054350" y="3803650"/>
          <p14:tracePt t="86843" x="3081338" y="3803650"/>
          <p14:tracePt t="86849" x="3117850" y="3803650"/>
          <p14:tracePt t="86859" x="3154363" y="3803650"/>
          <p14:tracePt t="86865" x="3154363" y="3830638"/>
          <p14:tracePt t="86875" x="3154363" y="3867150"/>
          <p14:tracePt t="86891" x="3136900" y="3921125"/>
          <p14:tracePt t="87043" x="3117850" y="3875088"/>
          <p14:tracePt t="87052" x="3108325" y="3840163"/>
          <p14:tracePt t="87059" x="3100388" y="3821113"/>
          <p14:tracePt t="87066" x="3100388" y="3803650"/>
          <p14:tracePt t="87075" x="3100388" y="3784600"/>
          <p14:tracePt t="87083" x="3100388" y="3775075"/>
          <p14:tracePt t="87099" x="3100388" y="3757613"/>
          <p14:tracePt t="87107" x="3108325" y="3748088"/>
          <p14:tracePt t="87115" x="3108325" y="3730625"/>
          <p14:tracePt t="87123" x="3108325" y="3721100"/>
          <p14:tracePt t="87140" x="3108325" y="3711575"/>
          <p14:tracePt t="87205" x="3117850" y="3711575"/>
          <p14:tracePt t="87641" x="3108325" y="3711575"/>
          <p14:tracePt t="87647" x="3100388" y="3711575"/>
          <p14:tracePt t="87656" x="3090863" y="3711575"/>
          <p14:tracePt t="87663" x="3081338" y="3711575"/>
          <p14:tracePt t="87675" x="3071813" y="3711575"/>
          <p14:tracePt t="87679" x="3063875" y="3711575"/>
          <p14:tracePt t="87809" x="3081338" y="3711575"/>
          <p14:tracePt t="87817" x="3127375" y="3711575"/>
          <p14:tracePt t="87825" x="3181350" y="3711575"/>
          <p14:tracePt t="87833" x="3290888" y="3721100"/>
          <p14:tracePt t="87841" x="3390900" y="3738563"/>
          <p14:tracePt t="87849" x="3427413" y="3738563"/>
          <p14:tracePt t="87856" x="3573463" y="3748088"/>
          <p14:tracePt t="87865" x="3600450" y="3748088"/>
          <p14:tracePt t="87879" x="3746500" y="3748088"/>
          <p14:tracePt t="87883" x="3819525" y="3748088"/>
          <p14:tracePt t="87894" x="3984625" y="3767138"/>
          <p14:tracePt t="87898" x="4038600" y="3767138"/>
          <p14:tracePt t="87907" x="4202113" y="3767138"/>
          <p14:tracePt t="87914" x="4311650" y="3767138"/>
          <p14:tracePt t="87923" x="4384675" y="3767138"/>
          <p14:tracePt t="87929" x="4457700" y="3767138"/>
          <p14:tracePt t="87937" x="4521200" y="3767138"/>
          <p14:tracePt t="87945" x="4557713" y="3767138"/>
          <p14:tracePt t="87952" x="4586288" y="3767138"/>
          <p14:tracePt t="87961" x="4594225" y="3767138"/>
          <p14:tracePt t="87973" x="4603750" y="3767138"/>
          <p14:tracePt t="88236" x="4594225" y="3767138"/>
          <p14:tracePt t="88243" x="4576763" y="3767138"/>
          <p14:tracePt t="88253" x="4576763" y="3757613"/>
          <p14:tracePt t="88262" x="4549775" y="3748088"/>
          <p14:tracePt t="88269" x="4530725" y="3738563"/>
          <p14:tracePt t="88279" x="4513263" y="3738563"/>
          <p14:tracePt t="88285" x="4494213" y="3730625"/>
          <p14:tracePt t="88294" x="4476750" y="3730625"/>
          <p14:tracePt t="88303" x="4457700" y="3721100"/>
          <p14:tracePt t="88315" x="4448175" y="3721100"/>
          <p14:tracePt t="88326" x="4440238" y="3721100"/>
          <p14:tracePt t="88333" x="4421188" y="3721100"/>
          <p14:tracePt t="88341" x="4413250" y="3721100"/>
          <p14:tracePt t="88349" x="4403725" y="3721100"/>
          <p14:tracePt t="88557" x="4394200" y="3721100"/>
          <p14:tracePt t="88573" x="4384675" y="3721100"/>
          <p14:tracePt t="88591" x="4376738" y="3721100"/>
          <p14:tracePt t="88599" x="4376738" y="3711575"/>
          <p14:tracePt t="88607" x="4367213" y="3711575"/>
          <p14:tracePt t="88623" x="4357688" y="3711575"/>
          <p14:tracePt t="88632" x="4348163" y="3711575"/>
          <p14:tracePt t="88647" x="4340225" y="3711575"/>
          <p14:tracePt t="88657" x="4330700" y="3711575"/>
          <p14:tracePt t="88663" x="4321175" y="3711575"/>
          <p14:tracePt t="88673" x="4311650" y="3711575"/>
          <p14:tracePt t="88686" x="4303713" y="3711575"/>
          <p14:tracePt t="88703" x="4294188" y="3711575"/>
          <p14:tracePt t="88719" x="4284663" y="3711575"/>
          <p14:tracePt t="88727" x="4275138" y="3711575"/>
          <p14:tracePt t="88735" x="4267200" y="3711575"/>
          <p14:tracePt t="88743" x="4257675" y="3711575"/>
          <p14:tracePt t="88751" x="4257675" y="3721100"/>
          <p14:tracePt t="88759" x="4248150" y="3721100"/>
          <p14:tracePt t="88775" x="4238625" y="3721100"/>
          <p14:tracePt t="89179" x="4238625" y="3730625"/>
          <p14:tracePt t="89187" x="4248150" y="3730625"/>
          <p14:tracePt t="89211" x="4257675" y="3730625"/>
          <p14:tracePt t="89219" x="4267200" y="3730625"/>
          <p14:tracePt t="89235" x="4275138" y="3738563"/>
          <p14:tracePt t="89243" x="4284663" y="3738563"/>
          <p14:tracePt t="89259" x="4294188" y="3738563"/>
          <p14:tracePt t="89267" x="4303713" y="3738563"/>
          <p14:tracePt t="89275" x="4311650" y="3738563"/>
          <p14:tracePt t="89284" x="4321175" y="3738563"/>
          <p14:tracePt t="89291" x="4330700" y="3738563"/>
          <p14:tracePt t="89307" x="4340225" y="3738563"/>
          <p14:tracePt t="89340" x="4348163" y="3738563"/>
          <p14:tracePt t="89355" x="4357688" y="3738563"/>
          <p14:tracePt t="89373" x="4367213" y="3738563"/>
          <p14:tracePt t="89387" x="4376738" y="3738563"/>
          <p14:tracePt t="89403" x="4384675" y="3738563"/>
          <p14:tracePt t="89411" x="4394200" y="3738563"/>
          <p14:tracePt t="89427" x="4403725" y="3738563"/>
          <p14:tracePt t="89437" x="4421188" y="3738563"/>
          <p14:tracePt t="89445" x="4430713" y="3738563"/>
          <p14:tracePt t="89456" x="4440238" y="3738563"/>
          <p14:tracePt t="89465" x="4457700" y="3738563"/>
          <p14:tracePt t="89473" x="4467225" y="3738563"/>
          <p14:tracePt t="89481" x="4476750" y="3738563"/>
          <p14:tracePt t="89505" x="4484688" y="3738563"/>
          <p14:tracePt t="89513" x="4494213" y="3738563"/>
          <p14:tracePt t="89524" x="4503738" y="3748088"/>
          <p14:tracePt t="89529" x="4521200" y="3748088"/>
          <p14:tracePt t="89537" x="4540250" y="3748088"/>
          <p14:tracePt t="89545" x="4549775" y="3748088"/>
          <p14:tracePt t="89555" x="4557713" y="3748088"/>
          <p14:tracePt t="89561" x="4567238" y="3748088"/>
          <p14:tracePt t="89569" x="4576763" y="3748088"/>
          <p14:tracePt t="89577" x="4586288" y="3757613"/>
          <p14:tracePt t="89585" x="4594225" y="3757613"/>
          <p14:tracePt t="89593" x="4603750" y="3757613"/>
          <p14:tracePt t="89601" x="4603750" y="3767138"/>
          <p14:tracePt t="89617" x="4613275" y="3767138"/>
          <p14:tracePt t="89625" x="4622800" y="3767138"/>
          <p14:tracePt t="89633" x="4630738" y="3767138"/>
          <p14:tracePt t="89641" x="4630738" y="3775075"/>
          <p14:tracePt t="89649" x="4640263" y="3775075"/>
          <p14:tracePt t="89657" x="4649788" y="3775075"/>
          <p14:tracePt t="89665" x="4659313" y="3775075"/>
          <p14:tracePt t="89833" x="4667250" y="3775075"/>
          <p14:tracePt t="89839" x="4686300" y="3775075"/>
          <p14:tracePt t="89849" x="4713288" y="3775075"/>
          <p14:tracePt t="89858" x="4740275" y="3775075"/>
          <p14:tracePt t="89867" x="4776788" y="3775075"/>
          <p14:tracePt t="89875" x="4813300" y="3775075"/>
          <p14:tracePt t="89884" x="4868863" y="3775075"/>
          <p14:tracePt t="89893" x="4949825" y="3757613"/>
          <p14:tracePt t="89899" x="5041900" y="3757613"/>
          <p14:tracePt t="89907" x="5168900" y="3748088"/>
          <p14:tracePt t="89915" x="5378450" y="3711575"/>
          <p14:tracePt t="89923" x="5561013" y="3684588"/>
          <p14:tracePt t="89935" x="5724525" y="3665538"/>
          <p14:tracePt t="89943" x="5980113" y="3638550"/>
          <p14:tracePt t="89951" x="6218238" y="3621088"/>
          <p14:tracePt t="89958" x="6399213" y="3602038"/>
          <p14:tracePt t="89967" x="6673850" y="3602038"/>
          <p14:tracePt t="89975" x="6773863" y="3602038"/>
          <p14:tracePt t="89983" x="6864350" y="3638550"/>
          <p14:tracePt t="89993" x="6900863" y="3684588"/>
          <p14:tracePt t="90002" x="6910388" y="3757613"/>
          <p14:tracePt t="90009" x="6910388" y="3811588"/>
          <p14:tracePt t="90105" x="6910388" y="3794125"/>
          <p14:tracePt t="90113" x="6910388" y="3738563"/>
          <p14:tracePt t="90121" x="6946900" y="3611563"/>
          <p14:tracePt t="90137" x="6964363" y="3592513"/>
          <p14:tracePt t="90145" x="6983413" y="3575050"/>
          <p14:tracePt t="90154" x="7010400" y="3565525"/>
          <p14:tracePt t="90170" x="7019925" y="3556000"/>
          <p14:tracePt t="90201" x="7029450" y="3556000"/>
          <p14:tracePt t="90299" x="7019925" y="3556000"/>
          <p14:tracePt t="90307" x="7010400" y="3565525"/>
          <p14:tracePt t="90315" x="7000875" y="3565525"/>
          <p14:tracePt t="90332" x="6992938" y="3575050"/>
          <p14:tracePt t="90340" x="6973888" y="3584575"/>
          <p14:tracePt t="90347" x="6964363" y="3584575"/>
          <p14:tracePt t="90358" x="6956425" y="3592513"/>
          <p14:tracePt t="90363" x="6946900" y="3602038"/>
          <p14:tracePt t="90373" x="6937375" y="3611563"/>
          <p14:tracePt t="90387" x="6929438" y="3621088"/>
          <p14:tracePt t="90395" x="6919913" y="3621088"/>
          <p14:tracePt t="90415" x="6910388" y="3629025"/>
          <p14:tracePt t="90423" x="6900863" y="3629025"/>
          <p14:tracePt t="90439" x="6892925" y="3629025"/>
          <p14:tracePt t="90533" x="6910388" y="3629025"/>
          <p14:tracePt t="90540" x="6937375" y="3629025"/>
          <p14:tracePt t="90549" x="6983413" y="3629025"/>
          <p14:tracePt t="90555" x="7065963" y="3638550"/>
          <p14:tracePt t="90565" x="7138988" y="3638550"/>
          <p14:tracePt t="90575" x="7202488" y="3648075"/>
          <p14:tracePt t="90586" x="7256463" y="3648075"/>
          <p14:tracePt t="90593" x="7302500" y="3657600"/>
          <p14:tracePt t="90601" x="7339013" y="3657600"/>
          <p14:tracePt t="90609" x="7366000" y="3657600"/>
          <p14:tracePt t="90617" x="7375525" y="3657600"/>
          <p14:tracePt t="90857" x="7385050" y="3657600"/>
          <p14:tracePt t="90967" x="7392988" y="3657600"/>
          <p14:tracePt t="90975" x="7392988" y="3665538"/>
          <p14:tracePt t="90983" x="7402513" y="3665538"/>
          <p14:tracePt t="90991" x="7412038" y="3665538"/>
          <p14:tracePt t="90999" x="7429500" y="3665538"/>
          <p14:tracePt t="91007" x="7448550" y="3665538"/>
          <p14:tracePt t="91015" x="7485063" y="3665538"/>
          <p14:tracePt t="91023" x="7502525" y="3675063"/>
          <p14:tracePt t="91031" x="7512050" y="3675063"/>
          <p14:tracePt t="91039" x="7531100" y="3675063"/>
          <p14:tracePt t="91047" x="7539038" y="3675063"/>
          <p14:tracePt t="91056" x="7558088" y="3675063"/>
          <p14:tracePt t="91063" x="7567613" y="3675063"/>
          <p14:tracePt t="91073" x="7567613" y="3684588"/>
          <p14:tracePt t="91137" x="7575550" y="3684588"/>
          <p14:tracePt t="91257" x="7585075" y="3684588"/>
          <p14:tracePt t="93207" x="7575550" y="3684588"/>
          <p14:tracePt t="93215" x="7567613" y="3684588"/>
          <p14:tracePt t="93223" x="7558088" y="3684588"/>
          <p14:tracePt t="93231" x="7548563" y="3684588"/>
          <p14:tracePt t="93247" x="7539038" y="3684588"/>
          <p14:tracePt t="93257" x="7531100" y="3684588"/>
          <p14:tracePt t="93263" x="7521575" y="3684588"/>
          <p14:tracePt t="93279" x="7512050" y="3684588"/>
          <p14:tracePt t="93295" x="7502525" y="3684588"/>
          <p14:tracePt t="93313" x="7494588" y="3684588"/>
          <p14:tracePt t="93633" x="7485063" y="3675063"/>
          <p14:tracePt t="93641" x="7466013" y="3657600"/>
          <p14:tracePt t="93649" x="7458075" y="3657600"/>
          <p14:tracePt t="93657" x="7448550" y="3648075"/>
          <p14:tracePt t="93665" x="7429500" y="3629025"/>
          <p14:tracePt t="93676" x="7421563" y="3621088"/>
          <p14:tracePt t="93681" x="7402513" y="3602038"/>
          <p14:tracePt t="93691" x="7375525" y="3584575"/>
          <p14:tracePt t="93697" x="7356475" y="3575050"/>
          <p14:tracePt t="93707" x="7339013" y="3565525"/>
          <p14:tracePt t="93713" x="7319963" y="3556000"/>
          <p14:tracePt t="93724" x="7292975" y="3548063"/>
          <p14:tracePt t="93731" x="7275513" y="3538538"/>
          <p14:tracePt t="93741" x="7248525" y="3529013"/>
          <p14:tracePt t="93751" x="7219950" y="3511550"/>
          <p14:tracePt t="93759" x="7212013" y="3511550"/>
          <p14:tracePt t="93783" x="7202488" y="3511550"/>
          <p14:tracePt t="93851" x="7192963" y="3502025"/>
          <p14:tracePt t="93867" x="7183438" y="3492500"/>
          <p14:tracePt t="93877" x="7175500" y="3482975"/>
          <p14:tracePt t="93883" x="7156450" y="3482975"/>
          <p14:tracePt t="93892" x="7146925" y="3465513"/>
          <p14:tracePt t="93899" x="7138988" y="3455988"/>
          <p14:tracePt t="93908" x="7119938" y="3446463"/>
          <p14:tracePt t="93915" x="7102475" y="3438525"/>
          <p14:tracePt t="93923" x="7083425" y="3429000"/>
          <p14:tracePt t="93931" x="7083425" y="3419475"/>
          <p14:tracePt t="93940" x="7073900" y="3411538"/>
          <p14:tracePt t="93947" x="7056438" y="3402013"/>
          <p14:tracePt t="93958" x="7046913" y="3382963"/>
          <p14:tracePt t="93963" x="7019925" y="3346450"/>
          <p14:tracePt t="93971" x="6992938" y="3319463"/>
          <p14:tracePt t="93981" x="6983413" y="3282950"/>
          <p14:tracePt t="93989" x="6964363" y="3255963"/>
          <p14:tracePt t="93997" x="6956425" y="3236913"/>
          <p14:tracePt t="94007" x="6946900" y="3219450"/>
          <p14:tracePt t="94013" x="6937375" y="3200400"/>
          <p14:tracePt t="94023" x="6937375" y="3192463"/>
          <p14:tracePt t="94029" x="6929438" y="3182938"/>
          <p14:tracePt t="94037" x="6929438" y="3163888"/>
          <p14:tracePt t="94053" x="6929438" y="3146425"/>
          <p14:tracePt t="94062" x="6937375" y="3136900"/>
          <p14:tracePt t="94069" x="6946900" y="3127375"/>
          <p14:tracePt t="94078" x="6964363" y="3109913"/>
          <p14:tracePt t="94086" x="6983413" y="3100388"/>
          <p14:tracePt t="94094" x="7010400" y="3090863"/>
          <p14:tracePt t="94102" x="7037388" y="3082925"/>
          <p14:tracePt t="94112" x="7083425" y="3073400"/>
          <p14:tracePt t="94117" x="7110413" y="3073400"/>
          <p14:tracePt t="94126" x="7156450" y="3073400"/>
          <p14:tracePt t="94133" x="7183438" y="3073400"/>
          <p14:tracePt t="94143" x="7212013" y="3073400"/>
          <p14:tracePt t="94151" x="7239000" y="3073400"/>
          <p14:tracePt t="94157" x="7256463" y="3082925"/>
          <p14:tracePt t="94165" x="7275513" y="3090863"/>
          <p14:tracePt t="94175" x="7283450" y="3100388"/>
          <p14:tracePt t="94185" x="7292975" y="3100388"/>
          <p14:tracePt t="94197" x="7292975" y="3109913"/>
          <p14:tracePt t="94207" x="7302500" y="3119438"/>
          <p14:tracePt t="94213" x="7312025" y="3136900"/>
          <p14:tracePt t="94224" x="7312025" y="3146425"/>
          <p14:tracePt t="94229" x="7319963" y="3163888"/>
          <p14:tracePt t="94237" x="7319963" y="3182938"/>
          <p14:tracePt t="94245" x="7329488" y="3200400"/>
          <p14:tracePt t="94253" x="7329488" y="3219450"/>
          <p14:tracePt t="94263" x="7339013" y="3236913"/>
          <p14:tracePt t="94269" x="7339013" y="3255963"/>
          <p14:tracePt t="94279" x="7339013" y="3265488"/>
          <p14:tracePt t="94287" x="7339013" y="3302000"/>
          <p14:tracePt t="94295" x="7339013" y="3328988"/>
          <p14:tracePt t="94303" x="7339013" y="3355975"/>
          <p14:tracePt t="94311" x="7339013" y="3375025"/>
          <p14:tracePt t="94319" x="7339013" y="3402013"/>
          <p14:tracePt t="94327" x="7339013" y="3419475"/>
          <p14:tracePt t="94335" x="7339013" y="3446463"/>
          <p14:tracePt t="94343" x="7329488" y="3482975"/>
          <p14:tracePt t="94351" x="7319963" y="3502025"/>
          <p14:tracePt t="94359" x="7312025" y="3519488"/>
          <p14:tracePt t="94366" x="7283450" y="3538538"/>
          <p14:tracePt t="94375" x="7265988" y="3556000"/>
          <p14:tracePt t="94383" x="7248525" y="3575050"/>
          <p14:tracePt t="94390" x="7229475" y="3584575"/>
          <p14:tracePt t="94400" x="7212013" y="3592513"/>
          <p14:tracePt t="94408" x="7183438" y="3621088"/>
          <p14:tracePt t="94415" x="7165975" y="3621088"/>
          <p14:tracePt t="94423" x="7146925" y="3629025"/>
          <p14:tracePt t="94431" x="7129463" y="3638550"/>
          <p14:tracePt t="94441" x="7119938" y="3638550"/>
          <p14:tracePt t="94447" x="7102475" y="3638550"/>
          <p14:tracePt t="94457" x="7083425" y="3638550"/>
          <p14:tracePt t="94467" x="7073900" y="3638550"/>
          <p14:tracePt t="94475" x="7037388" y="3638550"/>
          <p14:tracePt t="94483" x="7029450" y="3638550"/>
          <p14:tracePt t="94499" x="7010400" y="3638550"/>
          <p14:tracePt t="94507" x="7000875" y="3638550"/>
          <p14:tracePt t="94517" x="6992938" y="3638550"/>
          <p14:tracePt t="94524" x="6983413" y="3629025"/>
          <p14:tracePt t="94533" x="6973888" y="3621088"/>
          <p14:tracePt t="94542" x="6973888" y="3602038"/>
          <p14:tracePt t="94560" x="6973888" y="3592513"/>
          <p14:tracePt t="94565" x="6964363" y="3592513"/>
          <p14:tracePt t="94573" x="6964363" y="3575050"/>
          <p14:tracePt t="94581" x="6956425" y="3556000"/>
          <p14:tracePt t="94590" x="6956425" y="3538538"/>
          <p14:tracePt t="94597" x="6956425" y="3511550"/>
          <p14:tracePt t="94607" x="6946900" y="3475038"/>
          <p14:tracePt t="94613" x="6946900" y="3455988"/>
          <p14:tracePt t="94623" x="6946900" y="3438525"/>
          <p14:tracePt t="94629" x="6946900" y="3419475"/>
          <p14:tracePt t="94636" x="6946900" y="3411538"/>
          <p14:tracePt t="94645" x="6946900" y="3392488"/>
          <p14:tracePt t="94653" x="6946900" y="3375025"/>
          <p14:tracePt t="94663" x="6946900" y="3346450"/>
          <p14:tracePt t="94673" x="6946900" y="3319463"/>
          <p14:tracePt t="94681" x="6946900" y="3309938"/>
          <p14:tracePt t="94689" x="6956425" y="3292475"/>
          <p14:tracePt t="94697" x="6964363" y="3255963"/>
          <p14:tracePt t="94707" x="6973888" y="3246438"/>
          <p14:tracePt t="94713" x="6973888" y="3236913"/>
          <p14:tracePt t="94723" x="6983413" y="3236913"/>
          <p14:tracePt t="94729" x="6992938" y="3236913"/>
          <p14:tracePt t="94737" x="6992938" y="3228975"/>
          <p14:tracePt t="94745" x="7000875" y="3219450"/>
          <p14:tracePt t="94753" x="7010400" y="3209925"/>
          <p14:tracePt t="94761" x="7019925" y="3209925"/>
          <p14:tracePt t="94774" x="7037388" y="3200400"/>
          <p14:tracePt t="94781" x="7065963" y="3200400"/>
          <p14:tracePt t="94790" x="7083425" y="3192463"/>
          <p14:tracePt t="94801" x="7110413" y="3192463"/>
          <p14:tracePt t="94809" x="7129463" y="3192463"/>
          <p14:tracePt t="94817" x="7138988" y="3192463"/>
          <p14:tracePt t="94827" x="7146925" y="3192463"/>
          <p14:tracePt t="94833" x="7156450" y="3192463"/>
          <p14:tracePt t="94966" x="7165975" y="3192463"/>
          <p14:tracePt t="94971" x="7192963" y="3192463"/>
          <p14:tracePt t="94980" x="7219950" y="3192463"/>
          <p14:tracePt t="94987" x="7256463" y="3192463"/>
          <p14:tracePt t="94995" x="7292975" y="3192463"/>
          <p14:tracePt t="95003" x="7339013" y="3200400"/>
          <p14:tracePt t="95011" x="7392988" y="3200400"/>
          <p14:tracePt t="95020" x="7439025" y="3219450"/>
          <p14:tracePt t="95029" x="7512050" y="3228975"/>
          <p14:tracePt t="95036" x="7585075" y="3236913"/>
          <p14:tracePt t="95045" x="7648575" y="3265488"/>
          <p14:tracePt t="95051" x="7748588" y="3292475"/>
          <p14:tracePt t="95059" x="7813675" y="3328988"/>
          <p14:tracePt t="95067" x="7885113" y="3355975"/>
          <p14:tracePt t="95077" x="7931150" y="3382963"/>
          <p14:tracePt t="95083" x="7967663" y="3402013"/>
          <p14:tracePt t="95093" x="7994650" y="3411538"/>
          <p14:tracePt t="95103" x="8004175" y="3419475"/>
          <p14:tracePt t="95129" x="8004175" y="3429000"/>
          <p14:tracePt t="95137" x="8004175" y="3438525"/>
          <p14:tracePt t="95145" x="7994650" y="3446463"/>
          <p14:tracePt t="95153" x="7958138" y="3475038"/>
          <p14:tracePt t="95161" x="7931150" y="3482975"/>
          <p14:tracePt t="95169" x="7885113" y="3502025"/>
          <p14:tracePt t="95178" x="7831138" y="3511550"/>
          <p14:tracePt t="95186" x="7740650" y="3529013"/>
          <p14:tracePt t="95198" x="7658100" y="3556000"/>
          <p14:tracePt t="95201" x="7594600" y="3565525"/>
          <p14:tracePt t="95209" x="7558088" y="3565525"/>
          <p14:tracePt t="95216" x="7531100" y="3575050"/>
          <p14:tracePt t="95225" x="7475538" y="3575050"/>
          <p14:tracePt t="95233" x="7458075" y="3575050"/>
          <p14:tracePt t="95241" x="7448550" y="3575050"/>
          <p14:tracePt t="95249" x="7439025" y="3575050"/>
          <p14:tracePt t="95257" x="7429500" y="3575050"/>
          <p14:tracePt t="95265" x="7429500" y="3565525"/>
          <p14:tracePt t="95273" x="7421563" y="3556000"/>
          <p14:tracePt t="95281" x="7421563" y="3548063"/>
          <p14:tracePt t="95290" x="7421563" y="3538538"/>
          <p14:tracePt t="95297" x="7421563" y="3519488"/>
          <p14:tracePt t="95307" x="7412038" y="3511550"/>
          <p14:tracePt t="95313" x="7412038" y="3502025"/>
          <p14:tracePt t="95330" x="7412038" y="3465513"/>
          <p14:tracePt t="95338" x="7412038" y="3446463"/>
          <p14:tracePt t="95346" x="7412038" y="3429000"/>
          <p14:tracePt t="95353" x="7412038" y="3419475"/>
          <p14:tracePt t="95361" x="7412038" y="3402013"/>
          <p14:tracePt t="95370" x="7412038" y="3392488"/>
          <p14:tracePt t="95379" x="7429500" y="3375025"/>
          <p14:tracePt t="95388" x="7439025" y="3355975"/>
          <p14:tracePt t="95394" x="7458075" y="3338513"/>
          <p14:tracePt t="95404" x="7485063" y="3319463"/>
          <p14:tracePt t="95411" x="7502525" y="3302000"/>
          <p14:tracePt t="95419" x="7521575" y="3282950"/>
          <p14:tracePt t="95428" x="7558088" y="3273425"/>
          <p14:tracePt t="95435" x="7594600" y="3265488"/>
          <p14:tracePt t="95445" x="7621588" y="3255963"/>
          <p14:tracePt t="95457" x="7667625" y="3236913"/>
          <p14:tracePt t="95463" x="7694613" y="3236913"/>
          <p14:tracePt t="95473" x="7721600" y="3236913"/>
          <p14:tracePt t="95481" x="7767638" y="3236913"/>
          <p14:tracePt t="95491" x="7804150" y="3236913"/>
          <p14:tracePt t="95499" x="7877175" y="3265488"/>
          <p14:tracePt t="95507" x="7913688" y="3302000"/>
          <p14:tracePt t="95515" x="7940675" y="3319463"/>
          <p14:tracePt t="95523" x="7958138" y="3346450"/>
          <p14:tracePt t="95531" x="7994650" y="3382963"/>
          <p14:tracePt t="95539" x="8013700" y="3402013"/>
          <p14:tracePt t="95547" x="8031163" y="3446463"/>
          <p14:tracePt t="95557" x="8040688" y="3475038"/>
          <p14:tracePt t="95563" x="8050213" y="3519488"/>
          <p14:tracePt t="95574" x="8050213" y="3538538"/>
          <p14:tracePt t="95579" x="8050213" y="3565525"/>
          <p14:tracePt t="95587" x="8050213" y="3584575"/>
          <p14:tracePt t="95595" x="8050213" y="3602038"/>
          <p14:tracePt t="95603" x="8050213" y="3629025"/>
          <p14:tracePt t="95611" x="8040688" y="3648075"/>
          <p14:tracePt t="95619" x="8023225" y="3657600"/>
          <p14:tracePt t="95627" x="7994650" y="3675063"/>
          <p14:tracePt t="95635" x="7967663" y="3684588"/>
          <p14:tracePt t="95644" x="7931150" y="3694113"/>
          <p14:tracePt t="95651" x="7850188" y="3721100"/>
          <p14:tracePt t="95661" x="7785100" y="3730625"/>
          <p14:tracePt t="95666" x="7712075" y="3730625"/>
          <p14:tracePt t="95678" x="7667625" y="3748088"/>
          <p14:tracePt t="95686" x="7612063" y="3748088"/>
          <p14:tracePt t="95699" x="7585075" y="3748088"/>
          <p14:tracePt t="95711" x="7567613" y="3748088"/>
          <p14:tracePt t="95716" x="7558088" y="3748088"/>
          <p14:tracePt t="95753" x="7548563" y="3748088"/>
          <p14:tracePt t="95777" x="7548563" y="3738563"/>
          <p14:tracePt t="95785" x="7548563" y="3730625"/>
          <p14:tracePt t="95801" x="7548563" y="3711575"/>
          <p14:tracePt t="95809" x="7539038" y="3711575"/>
          <p14:tracePt t="95817" x="7539038" y="3702050"/>
          <p14:tracePt t="95849" x="7539038" y="3694113"/>
          <p14:tracePt t="95947" x="7531100" y="3694113"/>
          <p14:tracePt t="95953" x="7512050" y="3694113"/>
          <p14:tracePt t="95963" x="7458075" y="3694113"/>
          <p14:tracePt t="95968" x="7421563" y="3694113"/>
          <p14:tracePt t="95979" x="7329488" y="3694113"/>
          <p14:tracePt t="95987" x="7239000" y="3694113"/>
          <p14:tracePt t="95995" x="7183438" y="3694113"/>
          <p14:tracePt t="96003" x="7073900" y="3694113"/>
          <p14:tracePt t="96011" x="6892925" y="3694113"/>
          <p14:tracePt t="96019" x="6746875" y="3711575"/>
          <p14:tracePt t="96027" x="6654800" y="3711575"/>
          <p14:tracePt t="96035" x="6454775" y="3721100"/>
          <p14:tracePt t="96043" x="6254750" y="3738563"/>
          <p14:tracePt t="96051" x="6108700" y="3738563"/>
          <p14:tracePt t="96059" x="5980113" y="3757613"/>
          <p14:tracePt t="96067" x="5761038" y="3757613"/>
          <p14:tracePt t="96075" x="5607050" y="3767138"/>
          <p14:tracePt t="96083" x="5451475" y="3767138"/>
          <p14:tracePt t="96091" x="5324475" y="3767138"/>
          <p14:tracePt t="96099" x="5195888" y="3767138"/>
          <p14:tracePt t="96107" x="5105400" y="3767138"/>
          <p14:tracePt t="96115" x="5059363" y="3767138"/>
          <p14:tracePt t="96124" x="5005388" y="3767138"/>
          <p14:tracePt t="96131" x="4959350" y="3757613"/>
          <p14:tracePt t="96140" x="4905375" y="3748088"/>
          <p14:tracePt t="96147" x="4868863" y="3730625"/>
          <p14:tracePt t="96161" x="4840288" y="3711575"/>
          <p14:tracePt t="96165" x="4813300" y="3711575"/>
          <p14:tracePt t="96177" x="4803775" y="3702050"/>
          <p14:tracePt t="96180" x="4776788" y="3684588"/>
          <p14:tracePt t="96187" x="4759325" y="3675063"/>
          <p14:tracePt t="96199" x="4740275" y="3648075"/>
          <p14:tracePt t="96211" x="4703763" y="3629025"/>
          <p14:tracePt t="96215" x="4686300" y="3592513"/>
          <p14:tracePt t="96226" x="4676775" y="3565525"/>
          <p14:tracePt t="96233" x="4659313" y="3538538"/>
          <p14:tracePt t="96242" x="4659313" y="3519488"/>
          <p14:tracePt t="96249" x="4640263" y="3475038"/>
          <p14:tracePt t="96258" x="4640263" y="3446463"/>
          <p14:tracePt t="96265" x="4630738" y="3402013"/>
          <p14:tracePt t="96274" x="4630738" y="3375025"/>
          <p14:tracePt t="96281" x="4630738" y="3346450"/>
          <p14:tracePt t="96291" x="4630738" y="3309938"/>
          <p14:tracePt t="96299" x="4630738" y="3255963"/>
          <p14:tracePt t="96311" x="4630738" y="3219450"/>
          <p14:tracePt t="96316" x="4630738" y="3182938"/>
          <p14:tracePt t="96321" x="4630738" y="3136900"/>
          <p14:tracePt t="96329" x="4640263" y="3119438"/>
          <p14:tracePt t="96338" x="4640263" y="3090863"/>
          <p14:tracePt t="96348" x="4640263" y="3063875"/>
          <p14:tracePt t="96352" x="4659313" y="3046413"/>
          <p14:tracePt t="96361" x="4659313" y="3017838"/>
          <p14:tracePt t="96370" x="4659313" y="3000375"/>
          <p14:tracePt t="96377" x="4659313" y="2982913"/>
          <p14:tracePt t="96385" x="4659313" y="2963863"/>
          <p14:tracePt t="96393" x="4667250" y="2936875"/>
          <p14:tracePt t="96403" x="4667250" y="2917825"/>
          <p14:tracePt t="96414" x="4676775" y="2900363"/>
          <p14:tracePt t="96423" x="4676775" y="2863850"/>
          <p14:tracePt t="96430" x="4686300" y="2844800"/>
          <p14:tracePt t="96437" x="4695825" y="2827338"/>
          <p14:tracePt t="96445" x="4703763" y="2800350"/>
          <p14:tracePt t="96454" x="4703763" y="2781300"/>
          <p14:tracePt t="96462" x="4713288" y="2781300"/>
          <p14:tracePt t="96469" x="4713288" y="2771775"/>
          <p14:tracePt t="96541" x="4713288" y="2790825"/>
          <p14:tracePt t="96551" x="4713288" y="2817813"/>
          <p14:tracePt t="96557" x="4713288" y="2844800"/>
          <p14:tracePt t="96568" x="4713288" y="2890838"/>
          <p14:tracePt t="96575" x="4713288" y="2954338"/>
          <p14:tracePt t="96584" x="4713288" y="3046413"/>
          <p14:tracePt t="96591" x="4713288" y="3109913"/>
          <p14:tracePt t="96599" x="4713288" y="3182938"/>
          <p14:tracePt t="96612" x="4713288" y="3255963"/>
          <p14:tracePt t="96616" x="4713288" y="3328988"/>
          <p14:tracePt t="96626" x="4713288" y="3365500"/>
          <p14:tracePt t="96631" x="4703763" y="3429000"/>
          <p14:tracePt t="96641" x="4703763" y="3455988"/>
          <p14:tracePt t="96647" x="4703763" y="3482975"/>
          <p14:tracePt t="96658" x="4703763" y="3492500"/>
          <p14:tracePt t="96671" x="4703763" y="3502025"/>
          <p14:tracePt t="96705" x="4695825" y="3502025"/>
          <p14:tracePt t="96715" x="4686300" y="3502025"/>
          <p14:tracePt t="96723" x="4667250" y="3502025"/>
          <p14:tracePt t="96731" x="4640263" y="3465513"/>
          <p14:tracePt t="96740" x="4586288" y="3429000"/>
          <p14:tracePt t="96747" x="4557713" y="3411538"/>
          <p14:tracePt t="96758" x="4530725" y="3392488"/>
          <p14:tracePt t="96763" x="4513263" y="3382963"/>
          <p14:tracePt t="96773" x="4484688" y="3375025"/>
          <p14:tracePt t="96779" x="4467225" y="3365500"/>
          <p14:tracePt t="96787" x="4467225" y="3355975"/>
          <p14:tracePt t="96849" x="4448175" y="3355975"/>
          <p14:tracePt t="96857" x="4440238" y="3355975"/>
          <p14:tracePt t="96865" x="4430713" y="3365500"/>
          <p14:tracePt t="96873" x="4413250" y="3365500"/>
          <p14:tracePt t="96881" x="4403725" y="3382963"/>
          <p14:tracePt t="96889" x="4384675" y="3392488"/>
          <p14:tracePt t="96897" x="4367213" y="3402013"/>
          <p14:tracePt t="96907" x="4357688" y="3419475"/>
          <p14:tracePt t="96915" x="4340225" y="3438525"/>
          <p14:tracePt t="96929" x="4330700" y="3446463"/>
          <p14:tracePt t="96934" x="4311650" y="3465513"/>
          <p14:tracePt t="96950" x="4275138" y="3492500"/>
          <p14:tracePt t="96958" x="4257675" y="3502025"/>
          <p14:tracePt t="96965" x="4248150" y="3511550"/>
          <p14:tracePt t="96973" x="4238625" y="3519488"/>
          <p14:tracePt t="96981" x="4238625" y="3529013"/>
          <p14:tracePt t="97005" x="4238625" y="3548063"/>
          <p14:tracePt t="97013" x="4303713" y="3575050"/>
          <p14:tracePt t="97023" x="4357688" y="3602038"/>
          <p14:tracePt t="97029" x="4403725" y="3621088"/>
          <p14:tracePt t="97037" x="4521200" y="3648075"/>
          <p14:tracePt t="97045" x="4649788" y="3665538"/>
          <p14:tracePt t="97053" x="4832350" y="3665538"/>
          <p14:tracePt t="97061" x="4995863" y="3665538"/>
          <p14:tracePt t="97069" x="5187950" y="3665538"/>
          <p14:tracePt t="97077" x="5368925" y="3665538"/>
          <p14:tracePt t="97087" x="5514975" y="3665538"/>
          <p14:tracePt t="97093" x="5570538" y="3665538"/>
          <p14:tracePt t="97103" x="5661025" y="3665538"/>
          <p14:tracePt t="97109" x="5707063" y="3665538"/>
          <p14:tracePt t="97119" x="5724525" y="3665538"/>
          <p14:tracePt t="97127" x="5734050" y="3665538"/>
          <p14:tracePt t="99587" x="5734050" y="3675063"/>
          <p14:tracePt t="99595" x="5716588" y="3684588"/>
          <p14:tracePt t="99603" x="5697538" y="3694113"/>
          <p14:tracePt t="99611" x="5670550" y="3711575"/>
          <p14:tracePt t="99619" x="5634038" y="3721100"/>
          <p14:tracePt t="99627" x="5607050" y="3738563"/>
          <p14:tracePt t="99637" x="5561013" y="3748088"/>
          <p14:tracePt t="99645" x="5534025" y="3757613"/>
          <p14:tracePt t="99652" x="5507038" y="3767138"/>
          <p14:tracePt t="99659" x="5497513" y="3767138"/>
          <p14:tracePt t="99669" x="5478463" y="3767138"/>
          <p14:tracePt t="99677" x="5470525" y="3767138"/>
          <p14:tracePt t="99685" x="5461000" y="3767138"/>
          <p14:tracePt t="99701" x="5441950" y="3767138"/>
          <p14:tracePt t="99717" x="5424488" y="3767138"/>
          <p14:tracePt t="99725" x="5405438" y="3767138"/>
          <p14:tracePt t="99733" x="5378450" y="3767138"/>
          <p14:tracePt t="99741" x="5341938" y="3757613"/>
          <p14:tracePt t="99749" x="5305425" y="3748088"/>
          <p14:tracePt t="99757" x="5268913" y="3738563"/>
          <p14:tracePt t="99765" x="5251450" y="3738563"/>
          <p14:tracePt t="99773" x="5224463" y="3738563"/>
          <p14:tracePt t="99783" x="5195888" y="3730625"/>
          <p14:tracePt t="99793" x="5168900" y="3721100"/>
          <p14:tracePt t="99801" x="5151438" y="3711575"/>
          <p14:tracePt t="99809" x="5114925" y="3702050"/>
          <p14:tracePt t="99817" x="5105400" y="3702050"/>
          <p14:tracePt t="99825" x="5095875" y="3694113"/>
          <p14:tracePt t="99833" x="5049838" y="3684588"/>
          <p14:tracePt t="99841" x="5022850" y="3675063"/>
          <p14:tracePt t="99849" x="4986338" y="3657600"/>
          <p14:tracePt t="99857" x="4949825" y="3648075"/>
          <p14:tracePt t="99867" x="4905375" y="3629025"/>
          <p14:tracePt t="99875" x="4840288" y="3621088"/>
          <p14:tracePt t="99880" x="4749800" y="3602038"/>
          <p14:tracePt t="99890" x="4695825" y="3592513"/>
          <p14:tracePt t="99897" x="4649788" y="3584575"/>
          <p14:tracePt t="99911" x="4603750" y="3584575"/>
          <p14:tracePt t="99915" x="4576763" y="3584575"/>
          <p14:tracePt t="99921" x="4540250" y="3584575"/>
          <p14:tracePt t="99931" x="4494213" y="3584575"/>
          <p14:tracePt t="99937" x="4440238" y="3584575"/>
          <p14:tracePt t="99947" x="4348163" y="3602038"/>
          <p14:tracePt t="99953" x="4211638" y="3638550"/>
          <p14:tracePt t="99963" x="4129088" y="3684588"/>
          <p14:tracePt t="99969" x="4065588" y="3748088"/>
          <p14:tracePt t="99978" x="4021138" y="3803650"/>
          <p14:tracePt t="99987" x="3975100" y="3894138"/>
          <p14:tracePt t="99995" x="3965575" y="3957638"/>
          <p14:tracePt t="100193" x="3965575" y="3940175"/>
          <p14:tracePt t="100201" x="3965575" y="3921125"/>
          <p14:tracePt t="100207" x="3965575" y="3903663"/>
          <p14:tracePt t="100217" x="3965575" y="3884613"/>
          <p14:tracePt t="100223" x="3965575" y="3875088"/>
          <p14:tracePt t="100236" x="3948113" y="3875088"/>
          <p14:tracePt t="100243" x="3938588" y="3848100"/>
          <p14:tracePt t="100253" x="3929063" y="3848100"/>
          <p14:tracePt t="100261" x="3911600" y="3848100"/>
          <p14:tracePt t="100269" x="3902075" y="3857625"/>
          <p14:tracePt t="100277" x="3883025" y="3867150"/>
          <p14:tracePt t="100285" x="3865563" y="3875088"/>
          <p14:tracePt t="100295" x="3856038" y="3875088"/>
          <p14:tracePt t="100308" x="3856038" y="3884613"/>
          <p14:tracePt t="100313" x="3846513" y="3894138"/>
          <p14:tracePt t="100321" x="3846513" y="3903663"/>
          <p14:tracePt t="100329" x="3846513" y="3911600"/>
          <p14:tracePt t="100377" x="3846513" y="3921125"/>
          <p14:tracePt t="100393" x="3846513" y="3930650"/>
          <p14:tracePt t="100409" x="3846513" y="3940175"/>
          <p14:tracePt t="100417" x="3846513" y="3948113"/>
          <p14:tracePt t="100433" x="3846513" y="3957638"/>
          <p14:tracePt t="100440" x="3856038" y="3967163"/>
          <p14:tracePt t="100465" x="3865563" y="3976688"/>
          <p14:tracePt t="100475" x="3865563" y="3984625"/>
          <p14:tracePt t="100489" x="3865563" y="3994150"/>
          <p14:tracePt t="100499" x="3865563" y="4003675"/>
          <p14:tracePt t="100513" x="3865563" y="4013200"/>
          <p14:tracePt t="100547" x="3865563" y="4021138"/>
          <p14:tracePt t="101039" x="3865563" y="4030663"/>
          <p14:tracePt t="101045" x="3846513" y="4040188"/>
          <p14:tracePt t="101053" x="3829050" y="4067175"/>
          <p14:tracePt t="101063" x="3819525" y="4067175"/>
          <p14:tracePt t="101069" x="3792538" y="4094163"/>
          <p14:tracePt t="101079" x="3765550" y="4130675"/>
          <p14:tracePt t="101087" x="3692525" y="4186238"/>
          <p14:tracePt t="101095" x="3646488" y="4222750"/>
          <p14:tracePt t="101103" x="3600450" y="4268788"/>
          <p14:tracePt t="101111" x="3546475" y="4303713"/>
          <p14:tracePt t="101119" x="3500438" y="4349750"/>
          <p14:tracePt t="101127" x="3473450" y="4386263"/>
          <p14:tracePt t="101135" x="3427413" y="4405313"/>
          <p14:tracePt t="101143" x="3400425" y="4441825"/>
          <p14:tracePt t="101151" x="3373438" y="4459288"/>
          <p14:tracePt t="101159" x="3346450" y="4486275"/>
          <p14:tracePt t="101167" x="3309938" y="4522788"/>
          <p14:tracePt t="101175" x="3281363" y="4551363"/>
          <p14:tracePt t="101183" x="3244850" y="4578350"/>
          <p14:tracePt t="101195" x="3217863" y="4605338"/>
          <p14:tracePt t="101199" x="3181350" y="4624388"/>
          <p14:tracePt t="101213" x="3154363" y="4651375"/>
          <p14:tracePt t="101217" x="3127375" y="4668838"/>
          <p14:tracePt t="101227" x="3108325" y="4678363"/>
          <p14:tracePt t="101235" x="3090863" y="4697413"/>
          <p14:tracePt t="101243" x="3054350" y="4705350"/>
          <p14:tracePt t="101251" x="3035300" y="4724400"/>
          <p14:tracePt t="101259" x="3008313" y="4732338"/>
          <p14:tracePt t="101267" x="2981325" y="4741863"/>
          <p14:tracePt t="101275" x="2935288" y="4768850"/>
          <p14:tracePt t="101283" x="2871788" y="4787900"/>
          <p14:tracePt t="101291" x="2808288" y="4814888"/>
          <p14:tracePt t="101299" x="2752725" y="4824413"/>
          <p14:tracePt t="101307" x="2689225" y="4841875"/>
          <p14:tracePt t="101317" x="2652713" y="4841875"/>
          <p14:tracePt t="101329" x="2598738" y="4841875"/>
          <p14:tracePt t="101340" x="2533650" y="4841875"/>
          <p14:tracePt t="101347" x="2343150" y="4851400"/>
          <p14:tracePt t="101357" x="2270125" y="4906963"/>
          <p14:tracePt t="101363" x="2224088" y="4970463"/>
          <p14:tracePt t="101376" x="2197100" y="5053013"/>
          <p14:tracePt t="101546" x="2197100" y="5016500"/>
          <p14:tracePt t="101553" x="2214563" y="4970463"/>
          <p14:tracePt t="101561" x="2224088" y="4951413"/>
          <p14:tracePt t="101569" x="2243138" y="4951413"/>
          <p14:tracePt t="101577" x="2260600" y="4943475"/>
          <p14:tracePt t="101585" x="2270125" y="4943475"/>
          <p14:tracePt t="101593" x="2287588" y="4943475"/>
          <p14:tracePt t="101601" x="2297113" y="4943475"/>
          <p14:tracePt t="101609" x="2306638" y="4943475"/>
          <p14:tracePt t="101617" x="2316163" y="4960938"/>
          <p14:tracePt t="101624" x="2324100" y="4970463"/>
          <p14:tracePt t="101635" x="2333625" y="4997450"/>
          <p14:tracePt t="101640" x="2343150" y="5006975"/>
          <p14:tracePt t="101651" x="2352675" y="5016500"/>
          <p14:tracePt t="101657" x="2360613" y="5043488"/>
          <p14:tracePt t="101667" x="2379663" y="5060950"/>
          <p14:tracePt t="101680" x="2406650" y="5089525"/>
          <p14:tracePt t="101684" x="2425700" y="5106988"/>
          <p14:tracePt t="101695" x="2433638" y="5143500"/>
          <p14:tracePt t="101699" x="2452688" y="5160963"/>
          <p14:tracePt t="101710" x="2462213" y="5189538"/>
          <p14:tracePt t="101715" x="2470150" y="5207000"/>
          <p14:tracePt t="101727" x="2479675" y="5226050"/>
          <p14:tracePt t="101731" x="2489200" y="5233988"/>
          <p14:tracePt t="101741" x="2498725" y="5243513"/>
          <p14:tracePt t="101757" x="2506663" y="5243513"/>
          <p14:tracePt t="103027" x="2498725" y="5243513"/>
          <p14:tracePt t="103035" x="2479675" y="5243513"/>
          <p14:tracePt t="103045" x="2462213" y="5233988"/>
          <p14:tracePt t="103051" x="2443163" y="5233988"/>
          <p14:tracePt t="103061" x="2416175" y="5233988"/>
          <p14:tracePt t="103067" x="2397125" y="5233988"/>
          <p14:tracePt t="103077" x="2370138" y="5233988"/>
          <p14:tracePt t="103085" x="2352675" y="5233988"/>
          <p14:tracePt t="103093" x="2324100" y="5233988"/>
          <p14:tracePt t="103101" x="2306638" y="5233988"/>
          <p14:tracePt t="103108" x="2287588" y="5233988"/>
          <p14:tracePt t="103117" x="2279650" y="5233988"/>
          <p14:tracePt t="103133" x="2270125" y="5233988"/>
          <p14:tracePt t="103141" x="2260600" y="5233988"/>
          <p14:tracePt t="103173" x="2251075" y="5233988"/>
          <p14:tracePt t="103189" x="2251075" y="5243513"/>
          <p14:tracePt t="103277" x="2243138" y="5233988"/>
          <p14:tracePt t="103285" x="2224088" y="5226050"/>
          <p14:tracePt t="103293" x="2214563" y="5216525"/>
          <p14:tracePt t="103301" x="2197100" y="5197475"/>
          <p14:tracePt t="103308" x="2187575" y="5180013"/>
          <p14:tracePt t="103317" x="2170113" y="5170488"/>
          <p14:tracePt t="103329" x="2151063" y="5153025"/>
          <p14:tracePt t="103336" x="2143125" y="5133975"/>
          <p14:tracePt t="103345" x="2133600" y="5126038"/>
          <p14:tracePt t="103351" x="2124075" y="5106988"/>
          <p14:tracePt t="103363" x="2124075" y="5089525"/>
          <p14:tracePt t="103367" x="2124075" y="5070475"/>
          <p14:tracePt t="103378" x="2124075" y="5053013"/>
          <p14:tracePt t="103384" x="2124075" y="5033963"/>
          <p14:tracePt t="103391" x="2124075" y="5016500"/>
          <p14:tracePt t="103399" x="2114550" y="4997450"/>
          <p14:tracePt t="103407" x="2114550" y="4970463"/>
          <p14:tracePt t="103415" x="2114550" y="4943475"/>
          <p14:tracePt t="103425" x="2106613" y="4933950"/>
          <p14:tracePt t="103431" x="2106613" y="4914900"/>
          <p14:tracePt t="103447" x="2106613" y="4906963"/>
          <p14:tracePt t="103512" x="2106613" y="4897438"/>
          <p14:tracePt t="103567" x="2106613" y="4887913"/>
          <p14:tracePt t="103595" x="2106613" y="4878388"/>
          <p14:tracePt t="103611" x="2106613" y="4870450"/>
          <p14:tracePt t="103641" x="2106613" y="4860925"/>
          <p14:tracePt t="103681" x="2106613" y="4851400"/>
          <p14:tracePt t="103894" x="2114550" y="4841875"/>
          <p14:tracePt t="103910" x="2114550" y="4833938"/>
          <p14:tracePt t="103925" x="2114550" y="4824413"/>
          <p14:tracePt t="103957" x="2124075" y="4824413"/>
          <p14:tracePt t="103963" x="2124075" y="4814888"/>
          <p14:tracePt t="103980" x="2133600" y="4814888"/>
          <p14:tracePt t="103991" x="2133600" y="4805363"/>
          <p14:tracePt t="104007" x="2143125" y="4805363"/>
          <p14:tracePt t="104015" x="2143125" y="4797425"/>
          <p14:tracePt t="104023" x="2151063" y="4797425"/>
          <p14:tracePt t="104051" x="2160588" y="4787900"/>
          <p14:tracePt t="104075" x="2160588" y="4778375"/>
          <p14:tracePt t="104095" x="2170113" y="4768850"/>
          <p14:tracePt t="104111" x="2170113" y="4751388"/>
          <p14:tracePt t="104119" x="2170113" y="4732338"/>
          <p14:tracePt t="104126" x="2170113" y="4724400"/>
          <p14:tracePt t="104147" x="2170113" y="4705350"/>
          <p14:tracePt t="104157" x="2170113" y="4697413"/>
          <p14:tracePt t="104163" x="2170113" y="4678363"/>
          <p14:tracePt t="104174" x="2170113" y="4660900"/>
          <p14:tracePt t="104179" x="2170113" y="4651375"/>
          <p14:tracePt t="104187" x="2170113" y="4641850"/>
          <p14:tracePt t="104197" x="2170113" y="4632325"/>
          <p14:tracePt t="104203" x="2160588" y="4632325"/>
          <p14:tracePt t="104213" x="2160588" y="4624388"/>
          <p14:tracePt t="104223" x="2160588" y="4614863"/>
          <p14:tracePt t="104229" x="2160588" y="4605338"/>
          <p14:tracePt t="104246" x="2160588" y="4595813"/>
          <p14:tracePt t="104261" x="2151063" y="4578350"/>
          <p14:tracePt t="104277" x="2151063" y="4559300"/>
          <p14:tracePt t="104285" x="2143125" y="4551363"/>
          <p14:tracePt t="104293" x="2133600" y="4541838"/>
          <p14:tracePt t="104301" x="2124075" y="4522788"/>
          <p14:tracePt t="104309" x="2114550" y="4514850"/>
          <p14:tracePt t="104317" x="2106613" y="4495800"/>
          <p14:tracePt t="104326" x="2097088" y="4486275"/>
          <p14:tracePt t="104333" x="2078038" y="4468813"/>
          <p14:tracePt t="104342" x="2078038" y="4459288"/>
          <p14:tracePt t="104349" x="2060575" y="4449763"/>
          <p14:tracePt t="104358" x="2051050" y="4441825"/>
          <p14:tracePt t="104365" x="2033588" y="4441825"/>
          <p14:tracePt t="104373" x="2024063" y="4441825"/>
          <p14:tracePt t="104381" x="2014538" y="4441825"/>
          <p14:tracePt t="104390" x="2005013" y="4441825"/>
          <p14:tracePt t="104407" x="1997075" y="4441825"/>
          <p14:tracePt t="104413" x="1987550" y="4449763"/>
          <p14:tracePt t="104423" x="1960563" y="4478338"/>
          <p14:tracePt t="104428" x="1931988" y="4522788"/>
          <p14:tracePt t="104437" x="1914525" y="4587875"/>
          <p14:tracePt t="104445" x="1887538" y="4632325"/>
          <p14:tracePt t="104453" x="1868488" y="4678363"/>
          <p14:tracePt t="104461" x="1860550" y="4714875"/>
          <p14:tracePt t="104469" x="1831975" y="4760913"/>
          <p14:tracePt t="104479" x="1831975" y="4778375"/>
          <p14:tracePt t="104485" x="1824038" y="4797425"/>
          <p14:tracePt t="104496" x="1824038" y="4805363"/>
          <p14:tracePt t="104514" x="1824038" y="4814888"/>
          <p14:tracePt t="104531" x="1831975" y="4824413"/>
          <p14:tracePt t="104547" x="1851025" y="4824413"/>
          <p14:tracePt t="104571" x="1860550" y="4824413"/>
          <p14:tracePt t="104579" x="1868488" y="4824413"/>
          <p14:tracePt t="104591" x="1887538" y="4824413"/>
          <p14:tracePt t="104599" x="1905000" y="4824413"/>
          <p14:tracePt t="104608" x="1924050" y="4814888"/>
          <p14:tracePt t="104615" x="1941513" y="4805363"/>
          <p14:tracePt t="104625" x="1960563" y="4797425"/>
          <p14:tracePt t="104633" x="1968500" y="4787900"/>
          <p14:tracePt t="104641" x="1978025" y="4778375"/>
          <p14:tracePt t="104646" x="1997075" y="4768850"/>
          <p14:tracePt t="104657" x="2005013" y="4760913"/>
          <p14:tracePt t="104671" x="2005013" y="4751388"/>
          <p14:tracePt t="104701" x="2005013" y="4741863"/>
          <p14:tracePt t="104707" x="2005013" y="4732338"/>
          <p14:tracePt t="104733" x="2005013" y="4724400"/>
          <p14:tracePt t="104757" x="2014538" y="4714875"/>
          <p14:tracePt t="104763" x="2024063" y="4714875"/>
          <p14:tracePt t="104774" x="2041525" y="4714875"/>
          <p14:tracePt t="104779" x="2070100" y="4705350"/>
          <p14:tracePt t="104791" x="2078038" y="4705350"/>
          <p14:tracePt t="104795" x="2106613" y="4705350"/>
          <p14:tracePt t="104807" x="2124075" y="4697413"/>
          <p14:tracePt t="104813" x="2143125" y="4697413"/>
          <p14:tracePt t="104821" x="2151063" y="4697413"/>
          <p14:tracePt t="104979" x="2160588" y="4687888"/>
          <p14:tracePt t="105001" x="2170113" y="4687888"/>
          <p14:tracePt t="105021" x="2170113" y="4678363"/>
          <p14:tracePt t="105037" x="2179638" y="4678363"/>
          <p14:tracePt t="105045" x="2179638" y="4668838"/>
          <p14:tracePt t="105228" x="2179638" y="4678363"/>
          <p14:tracePt t="105235" x="2179638" y="4697413"/>
          <p14:tracePt t="105243" x="2179638" y="4705350"/>
          <p14:tracePt t="105253" x="2179638" y="4714875"/>
          <p14:tracePt t="105259" x="2179638" y="4732338"/>
          <p14:tracePt t="105267" x="2187575" y="4732338"/>
          <p14:tracePt t="105275" x="2206625" y="4732338"/>
          <p14:tracePt t="105284" x="2233613" y="4741863"/>
          <p14:tracePt t="105293" x="2260600" y="4741863"/>
          <p14:tracePt t="105307" x="2279650" y="4741863"/>
          <p14:tracePt t="105314" x="2316163" y="4741863"/>
          <p14:tracePt t="105319" x="2343150" y="4741863"/>
          <p14:tracePt t="105327" x="2360613" y="4741863"/>
          <p14:tracePt t="105335" x="2370138" y="4741863"/>
          <p14:tracePt t="105389" x="2370138" y="4732338"/>
          <p14:tracePt t="105397" x="2370138" y="4724400"/>
          <p14:tracePt t="105405" x="2370138" y="4714875"/>
          <p14:tracePt t="105425" x="2370138" y="4705350"/>
          <p14:tracePt t="105441" x="2370138" y="4697413"/>
          <p14:tracePt t="105449" x="2360613" y="4697413"/>
          <p14:tracePt t="105459" x="2360613" y="4687888"/>
          <p14:tracePt t="105469" x="2352675" y="4687888"/>
          <p14:tracePt t="105477" x="2343150" y="4687888"/>
          <p14:tracePt t="105485" x="2343150" y="4678363"/>
          <p14:tracePt t="105493" x="2333625" y="4678363"/>
          <p14:tracePt t="105501" x="2324100" y="4668838"/>
          <p14:tracePt t="105823" x="2316163" y="4660900"/>
          <p14:tracePt t="105905" x="2306638" y="4660900"/>
          <p14:tracePt t="106017" x="2297113" y="4660900"/>
          <p14:tracePt t="106099" x="2297113" y="4651375"/>
          <p14:tracePt t="108257" x="2306638" y="4651375"/>
          <p14:tracePt t="108274" x="2316163" y="4651375"/>
          <p14:tracePt t="108297" x="2287588" y="4660900"/>
          <p14:tracePt t="108305" x="2270125" y="4687888"/>
          <p14:tracePt t="108313" x="2214563" y="4732338"/>
          <p14:tracePt t="108321" x="2151063" y="4760913"/>
          <p14:tracePt t="108524" x="2133600" y="4760913"/>
          <p14:tracePt t="108532" x="2114550" y="4732338"/>
          <p14:tracePt t="108539" x="2114550" y="4714875"/>
          <p14:tracePt t="108548" x="2087563" y="4697413"/>
          <p14:tracePt t="108561" x="2087563" y="4687888"/>
          <p14:tracePt t="108565" x="2087563" y="4678363"/>
          <p14:tracePt t="108574" x="2078038" y="4660900"/>
          <p14:tracePt t="108581" x="2078038" y="4641850"/>
          <p14:tracePt t="108587" x="2078038" y="4632325"/>
          <p14:tracePt t="108619" x="2087563" y="4624388"/>
          <p14:tracePt t="108635" x="2097088" y="4624388"/>
          <p14:tracePt t="108651" x="2106613" y="4624388"/>
          <p14:tracePt t="108675" x="2114550" y="4624388"/>
          <p14:tracePt t="108699" x="2124075" y="4624388"/>
          <p14:tracePt t="109087" x="2143125" y="4624388"/>
          <p14:tracePt t="109095" x="2151063" y="4624388"/>
          <p14:tracePt t="109106" x="2151063" y="4632325"/>
          <p14:tracePt t="109115" x="2160588" y="4632325"/>
          <p14:tracePt t="109126" x="2187575" y="4632325"/>
          <p14:tracePt t="109131" x="2224088" y="4632325"/>
          <p14:tracePt t="109140" x="2270125" y="4632325"/>
          <p14:tracePt t="109147" x="2333625" y="4632325"/>
          <p14:tracePt t="109157" x="2416175" y="4632325"/>
          <p14:tracePt t="109163" x="2525713" y="4632325"/>
          <p14:tracePt t="109173" x="2598738" y="4632325"/>
          <p14:tracePt t="109183" x="2725738" y="4632325"/>
          <p14:tracePt t="109190" x="2852738" y="4632325"/>
          <p14:tracePt t="109199" x="3044825" y="4632325"/>
          <p14:tracePt t="109207" x="3190875" y="4632325"/>
          <p14:tracePt t="109217" x="3373438" y="4624388"/>
          <p14:tracePt t="109224" x="3500438" y="4624388"/>
          <p14:tracePt t="109231" x="3629025" y="4624388"/>
          <p14:tracePt t="109240" x="3829050" y="4605338"/>
          <p14:tracePt t="109247" x="3956050" y="4605338"/>
          <p14:tracePt t="109257" x="4065588" y="4605338"/>
          <p14:tracePt t="109263" x="4138613" y="4605338"/>
          <p14:tracePt t="109271" x="4221163" y="4605338"/>
          <p14:tracePt t="109279" x="4275138" y="4605338"/>
          <p14:tracePt t="109287" x="4330700" y="4605338"/>
          <p14:tracePt t="109295" x="4367213" y="4605338"/>
          <p14:tracePt t="109311" x="4413250" y="4605338"/>
          <p14:tracePt t="109313" x="4448175" y="4605338"/>
          <p14:tracePt t="109319" x="4484688" y="4605338"/>
          <p14:tracePt t="109329" x="4513263" y="4605338"/>
          <p14:tracePt t="109337" x="4530725" y="4605338"/>
          <p14:tracePt t="109345" x="4557713" y="4595813"/>
          <p14:tracePt t="109353" x="4586288" y="4595813"/>
          <p14:tracePt t="109362" x="4594225" y="4587875"/>
          <p14:tracePt t="109369" x="4613275" y="4587875"/>
          <p14:tracePt t="109377" x="4622800" y="4587875"/>
          <p14:tracePt t="109386" x="4630738" y="4587875"/>
          <p14:tracePt t="109394" x="4640263" y="4587875"/>
          <p14:tracePt t="109401" x="4649788" y="4578350"/>
          <p14:tracePt t="109409" x="4659313" y="4568825"/>
          <p14:tracePt t="109418" x="4667250" y="4568825"/>
          <p14:tracePt t="109425" x="4676775" y="4568825"/>
          <p14:tracePt t="109458" x="4686300" y="4568825"/>
          <p14:tracePt t="109513" x="4686300" y="4559300"/>
          <p14:tracePt t="109604" x="4686300" y="4551363"/>
          <p14:tracePt t="109613" x="4667250" y="4551363"/>
          <p14:tracePt t="109621" x="4649788" y="4541838"/>
          <p14:tracePt t="109631" x="4630738" y="4541838"/>
          <p14:tracePt t="109636" x="4603750" y="4532313"/>
          <p14:tracePt t="109647" x="4586288" y="4532313"/>
          <p14:tracePt t="109657" x="4557713" y="4522788"/>
          <p14:tracePt t="109663" x="4521200" y="4522788"/>
          <p14:tracePt t="109671" x="4494213" y="4514850"/>
          <p14:tracePt t="109679" x="4448175" y="4505325"/>
          <p14:tracePt t="109688" x="4430713" y="4495800"/>
          <p14:tracePt t="109695" x="4413250" y="4486275"/>
          <p14:tracePt t="109703" x="4394200" y="4478338"/>
          <p14:tracePt t="109711" x="4367213" y="4478338"/>
          <p14:tracePt t="109719" x="4357688" y="4468813"/>
          <p14:tracePt t="109727" x="4340225" y="4468813"/>
          <p14:tracePt t="109743" x="4321175" y="4459288"/>
          <p14:tracePt t="109751" x="4311650" y="4459288"/>
          <p14:tracePt t="109759" x="4294188" y="4459288"/>
          <p14:tracePt t="109767" x="4275138" y="4459288"/>
          <p14:tracePt t="109775" x="4257675" y="4459288"/>
          <p14:tracePt t="109783" x="4248150" y="4449763"/>
          <p14:tracePt t="109791" x="4238625" y="4449763"/>
          <p14:tracePt t="109799" x="4230688" y="4441825"/>
          <p14:tracePt t="109807" x="4211638" y="4441825"/>
          <p14:tracePt t="109817" x="4202113" y="4432300"/>
          <p14:tracePt t="109827" x="4194175" y="4432300"/>
          <p14:tracePt t="109835" x="4184650" y="4422775"/>
          <p14:tracePt t="109843" x="4175125" y="4422775"/>
          <p14:tracePt t="109851" x="4165600" y="4422775"/>
          <p14:tracePt t="109867" x="4157663" y="4422775"/>
          <p14:tracePt t="109885" x="4148138" y="4422775"/>
          <p14:tracePt t="109905" x="4138613" y="4422775"/>
          <p14:tracePt t="109913" x="4129088" y="4422775"/>
          <p14:tracePt t="109921" x="4121150" y="4422775"/>
          <p14:tracePt t="109936" x="4111625" y="4422775"/>
          <p14:tracePt t="109953" x="4102100" y="4422775"/>
          <p14:tracePt t="109961" x="4094163" y="4422775"/>
          <p14:tracePt t="109977" x="4084638" y="4422775"/>
          <p14:tracePt t="109993" x="4075113" y="4422775"/>
          <p14:tracePt t="110001" x="4065588" y="4422775"/>
          <p14:tracePt t="110033" x="4057650" y="4422775"/>
          <p14:tracePt t="110121" x="4048125" y="4422775"/>
          <p14:tracePt t="110507" x="4038600" y="4422775"/>
          <p14:tracePt t="110529" x="4029075" y="4422775"/>
          <p14:tracePt t="110553" x="4021138" y="4413250"/>
          <p14:tracePt t="110569" x="4011613" y="4413250"/>
          <p14:tracePt t="110609" x="4002088" y="4405313"/>
          <p14:tracePt t="110625" x="3992563" y="4405313"/>
          <p14:tracePt t="110838" x="3992563" y="4395788"/>
          <p14:tracePt t="110847" x="4011613" y="4395788"/>
          <p14:tracePt t="110855" x="4021138" y="4395788"/>
          <p14:tracePt t="110863" x="4038600" y="4395788"/>
          <p14:tracePt t="110873" x="4075113" y="4395788"/>
          <p14:tracePt t="110879" x="4094163" y="4395788"/>
          <p14:tracePt t="110887" x="4102100" y="4395788"/>
          <p14:tracePt t="110905" x="4157663" y="4395788"/>
          <p14:tracePt t="110920" x="4175125" y="4395788"/>
          <p14:tracePt t="110927" x="4184650" y="4395788"/>
          <p14:tracePt t="110936" x="4202113" y="4395788"/>
          <p14:tracePt t="110943" x="4230688" y="4395788"/>
          <p14:tracePt t="110952" x="4257675" y="4395788"/>
          <p14:tracePt t="110959" x="4275138" y="4386263"/>
          <p14:tracePt t="110967" x="4311650" y="4386263"/>
          <p14:tracePt t="110976" x="4340225" y="4386263"/>
          <p14:tracePt t="110983" x="4367213" y="4386263"/>
          <p14:tracePt t="110991" x="4394200" y="4386263"/>
          <p14:tracePt t="110999" x="4413250" y="4386263"/>
          <p14:tracePt t="111008" x="4440238" y="4386263"/>
          <p14:tracePt t="111015" x="4457700" y="4386263"/>
          <p14:tracePt t="111025" x="4476750" y="4386263"/>
          <p14:tracePt t="111031" x="4494213" y="4386263"/>
          <p14:tracePt t="111040" x="4503738" y="4386263"/>
          <p14:tracePt t="111047" x="4521200" y="4386263"/>
          <p14:tracePt t="111057" x="4540250" y="4386263"/>
          <p14:tracePt t="111063" x="4557713" y="4386263"/>
          <p14:tracePt t="111074" x="4567238" y="4386263"/>
          <p14:tracePt t="111081" x="4613275" y="4386263"/>
          <p14:tracePt t="111091" x="4630738" y="4386263"/>
          <p14:tracePt t="111097" x="4659313" y="4386263"/>
          <p14:tracePt t="111108" x="4686300" y="4386263"/>
          <p14:tracePt t="111113" x="4713288" y="4386263"/>
          <p14:tracePt t="111121" x="4730750" y="4386263"/>
          <p14:tracePt t="111129" x="4767263" y="4386263"/>
          <p14:tracePt t="111137" x="4803775" y="4386263"/>
          <p14:tracePt t="111149" x="4832350" y="4386263"/>
          <p14:tracePt t="111157" x="4868863" y="4386263"/>
          <p14:tracePt t="111165" x="4905375" y="4386263"/>
          <p14:tracePt t="111174" x="4959350" y="4386263"/>
          <p14:tracePt t="111181" x="4986338" y="4386263"/>
          <p14:tracePt t="111191" x="5032375" y="4376738"/>
          <p14:tracePt t="111197" x="5068888" y="4376738"/>
          <p14:tracePt t="111207" x="5095875" y="4376738"/>
          <p14:tracePt t="111213" x="5132388" y="4368800"/>
          <p14:tracePt t="111221" x="5151438" y="4368800"/>
          <p14:tracePt t="111229" x="5178425" y="4368800"/>
          <p14:tracePt t="111237" x="5187950" y="4359275"/>
          <p14:tracePt t="111245" x="5205413" y="4359275"/>
          <p14:tracePt t="111253" x="5214938" y="4359275"/>
          <p14:tracePt t="111261" x="5241925" y="4349750"/>
          <p14:tracePt t="111269" x="5251450" y="4349750"/>
          <p14:tracePt t="111277" x="5268913" y="4349750"/>
          <p14:tracePt t="111285" x="5305425" y="4340225"/>
          <p14:tracePt t="111295" x="5334000" y="4332288"/>
          <p14:tracePt t="111301" x="5360988" y="4332288"/>
          <p14:tracePt t="111311" x="5387975" y="4322763"/>
          <p14:tracePt t="111317" x="5424488" y="4322763"/>
          <p14:tracePt t="111327" x="5441950" y="4322763"/>
          <p14:tracePt t="111335" x="5470525" y="4322763"/>
          <p14:tracePt t="111343" x="5487988" y="4313238"/>
          <p14:tracePt t="111352" x="5514975" y="4313238"/>
          <p14:tracePt t="111359" x="5543550" y="4295775"/>
          <p14:tracePt t="111367" x="5561013" y="4295775"/>
          <p14:tracePt t="111379" x="5580063" y="4286250"/>
          <p14:tracePt t="111384" x="5588000" y="4286250"/>
          <p14:tracePt t="111396" x="5597525" y="4276725"/>
          <p14:tracePt t="111398" x="5607050" y="4276725"/>
          <p14:tracePt t="111408" x="5616575" y="4268788"/>
          <p14:tracePt t="111415" x="5616575" y="4259263"/>
          <p14:tracePt t="111423" x="5634038" y="4249738"/>
          <p14:tracePt t="111431" x="5634038" y="4232275"/>
          <p14:tracePt t="111440" x="5643563" y="4213225"/>
          <p14:tracePt t="111447" x="5653088" y="4195763"/>
          <p14:tracePt t="111457" x="5653088" y="4186238"/>
          <p14:tracePt t="111467" x="5661025" y="4167188"/>
          <p14:tracePt t="111475" x="5661025" y="4149725"/>
          <p14:tracePt t="111491" x="5661025" y="4130675"/>
          <p14:tracePt t="111499" x="5643563" y="4122738"/>
          <p14:tracePt t="111508" x="5616575" y="4094163"/>
          <p14:tracePt t="111515" x="5588000" y="4086225"/>
          <p14:tracePt t="111524" x="5570538" y="4076700"/>
          <p14:tracePt t="111531" x="5534025" y="4067175"/>
          <p14:tracePt t="111540" x="5487988" y="4057650"/>
          <p14:tracePt t="111547" x="5441950" y="4057650"/>
          <p14:tracePt t="111559" x="5387975" y="4049713"/>
          <p14:tracePt t="111567" x="5314950" y="4049713"/>
          <p14:tracePt t="111575" x="5241925" y="4049713"/>
          <p14:tracePt t="111583" x="5168900" y="4030663"/>
          <p14:tracePt t="111593" x="5086350" y="4030663"/>
          <p14:tracePt t="111599" x="4995863" y="4030663"/>
          <p14:tracePt t="111609" x="4941888" y="4030663"/>
          <p14:tracePt t="111615" x="4868863" y="4030663"/>
          <p14:tracePt t="111625" x="4813300" y="4030663"/>
          <p14:tracePt t="111633" x="4767263" y="4030663"/>
          <p14:tracePt t="111641" x="4730750" y="4040188"/>
          <p14:tracePt t="111649" x="4676775" y="4040188"/>
          <p14:tracePt t="111657" x="4630738" y="4049713"/>
          <p14:tracePt t="111665" x="4586288" y="4049713"/>
          <p14:tracePt t="111673" x="4530725" y="4049713"/>
          <p14:tracePt t="111681" x="4457700" y="4057650"/>
          <p14:tracePt t="111691" x="4421188" y="4057650"/>
          <p14:tracePt t="111697" x="4376738" y="4057650"/>
          <p14:tracePt t="111707" x="4330700" y="4067175"/>
          <p14:tracePt t="111713" x="4294188" y="4067175"/>
          <p14:tracePt t="111724" x="4248150" y="4067175"/>
          <p14:tracePt t="111729" x="4221163" y="4067175"/>
          <p14:tracePt t="111738" x="4202113" y="4067175"/>
          <p14:tracePt t="111745" x="4175125" y="4076700"/>
          <p14:tracePt t="111753" x="4165600" y="4076700"/>
          <p14:tracePt t="111763" x="4148138" y="4086225"/>
          <p14:tracePt t="111770" x="4129088" y="4086225"/>
          <p14:tracePt t="111776" x="4102100" y="4094163"/>
          <p14:tracePt t="111785" x="4084638" y="4094163"/>
          <p14:tracePt t="111793" x="4065588" y="4103688"/>
          <p14:tracePt t="111801" x="4038600" y="4103688"/>
          <p14:tracePt t="111809" x="4021138" y="4113213"/>
          <p14:tracePt t="111817" x="4002088" y="4113213"/>
          <p14:tracePt t="111825" x="3975100" y="4130675"/>
          <p14:tracePt t="111833" x="3965575" y="4130675"/>
          <p14:tracePt t="111840" x="3938588" y="4130675"/>
          <p14:tracePt t="111849" x="3919538" y="4140200"/>
          <p14:tracePt t="111857" x="3892550" y="4140200"/>
          <p14:tracePt t="111865" x="3875088" y="4149725"/>
          <p14:tracePt t="111875" x="3838575" y="4167188"/>
          <p14:tracePt t="111881" x="3819525" y="4167188"/>
          <p14:tracePt t="111892" x="3792538" y="4176713"/>
          <p14:tracePt t="111908" x="3756025" y="4195763"/>
          <p14:tracePt t="111915" x="3746500" y="4195763"/>
          <p14:tracePt t="111924" x="3729038" y="4203700"/>
          <p14:tracePt t="111931" x="3719513" y="4203700"/>
          <p14:tracePt t="111947" x="3709988" y="4213225"/>
          <p14:tracePt t="111957" x="3702050" y="4213225"/>
          <p14:tracePt t="111963" x="3692525" y="4213225"/>
          <p14:tracePt t="111974" x="3692525" y="4222750"/>
          <p14:tracePt t="111992" x="3683000" y="4222750"/>
          <p14:tracePt t="112275" x="3673475" y="4232275"/>
          <p14:tracePt t="112301" x="3665538" y="4232275"/>
          <p14:tracePt t="112367" x="3656013" y="4232275"/>
          <p14:tracePt t="112475" x="3656013" y="4240213"/>
          <p14:tracePt t="112894" x="3656013" y="4249738"/>
          <p14:tracePt t="112901" x="3665538" y="4249738"/>
          <p14:tracePt t="112909" x="3683000" y="4249738"/>
          <p14:tracePt t="112917" x="3702050" y="4259263"/>
          <p14:tracePt t="112925" x="3719513" y="4259263"/>
          <p14:tracePt t="112934" x="3729038" y="4268788"/>
          <p14:tracePt t="112947" x="3746500" y="4268788"/>
          <p14:tracePt t="112949" x="3756025" y="4268788"/>
          <p14:tracePt t="112957" x="3775075" y="4276725"/>
          <p14:tracePt t="112965" x="3792538" y="4276725"/>
          <p14:tracePt t="112982" x="3810000" y="4286250"/>
          <p14:tracePt t="112991" x="3846513" y="4286250"/>
          <p14:tracePt t="113011" x="3865563" y="4286250"/>
          <p14:tracePt t="113017" x="3883025" y="4295775"/>
          <p14:tracePt t="113027" x="3902075" y="4295775"/>
          <p14:tracePt t="113037" x="3919538" y="4303713"/>
          <p14:tracePt t="113047" x="3948113" y="4303713"/>
          <p14:tracePt t="113058" x="3956050" y="4303713"/>
          <p14:tracePt t="113063" x="3975100" y="4303713"/>
          <p14:tracePt t="113072" x="3992563" y="4313238"/>
          <p14:tracePt t="113079" x="4002088" y="4322763"/>
          <p14:tracePt t="113087" x="4011613" y="4332288"/>
          <p14:tracePt t="113094" x="4029075" y="4332288"/>
          <p14:tracePt t="113103" x="4038600" y="4340225"/>
          <p14:tracePt t="113111" x="4048125" y="4349750"/>
          <p14:tracePt t="113119" x="4084638" y="4359275"/>
          <p14:tracePt t="113127" x="4102100" y="4359275"/>
          <p14:tracePt t="113135" x="4121150" y="4368800"/>
          <p14:tracePt t="113143" x="4148138" y="4376738"/>
          <p14:tracePt t="113151" x="4175125" y="4376738"/>
          <p14:tracePt t="113159" x="4194175" y="4376738"/>
          <p14:tracePt t="113167" x="4211638" y="4386263"/>
          <p14:tracePt t="113175" x="4230688" y="4386263"/>
          <p14:tracePt t="113183" x="4238625" y="4386263"/>
          <p14:tracePt t="113191" x="4248150" y="4386263"/>
          <p14:tracePt t="113207" x="4248150" y="4395788"/>
          <p14:tracePt t="113215" x="4257675" y="4395788"/>
          <p14:tracePt t="113239" x="4257675" y="4405313"/>
          <p14:tracePt t="113346" x="4257675" y="4413250"/>
          <p14:tracePt t="113381" x="4257675" y="4422775"/>
          <p14:tracePt t="113558" x="4257675" y="4432300"/>
          <p14:tracePt t="113566" x="4248150" y="4432300"/>
          <p14:tracePt t="113574" x="4230688" y="4432300"/>
          <p14:tracePt t="113583" x="4202113" y="4432300"/>
          <p14:tracePt t="113590" x="4184650" y="4432300"/>
          <p14:tracePt t="113599" x="4165600" y="4432300"/>
          <p14:tracePt t="113609" x="4138613" y="4432300"/>
          <p14:tracePt t="113619" x="4111625" y="4432300"/>
          <p14:tracePt t="113626" x="4075113" y="4432300"/>
          <p14:tracePt t="113635" x="4021138" y="4432300"/>
          <p14:tracePt t="113643" x="3992563" y="4432300"/>
          <p14:tracePt t="113651" x="3965575" y="4432300"/>
          <p14:tracePt t="113659" x="3938588" y="4432300"/>
          <p14:tracePt t="113667" x="3919538" y="4432300"/>
          <p14:tracePt t="113675" x="3892550" y="4432300"/>
          <p14:tracePt t="113683" x="3865563" y="4432300"/>
          <p14:tracePt t="113691" x="3856038" y="4432300"/>
          <p14:tracePt t="113699" x="3846513" y="4432300"/>
          <p14:tracePt t="113709" x="3838575" y="4432300"/>
          <p14:tracePt t="113719" x="3829050" y="4432300"/>
          <p14:tracePt t="113743" x="3819525" y="4432300"/>
          <p14:tracePt t="113751" x="3819525" y="4441825"/>
          <p14:tracePt t="113759" x="3810000" y="4441825"/>
          <p14:tracePt t="113767" x="3810000" y="4449763"/>
          <p14:tracePt t="113801" x="3810000" y="4459288"/>
          <p14:tracePt t="113817" x="3802063" y="4459288"/>
          <p14:tracePt t="113843" x="3802063" y="4468813"/>
          <p14:tracePt t="113861" x="3792538" y="4468813"/>
          <p14:tracePt t="113867" x="3792538" y="4478338"/>
          <p14:tracePt t="113877" x="3783013" y="4478338"/>
          <p14:tracePt t="113901" x="3775075" y="4486275"/>
          <p14:tracePt t="113909" x="3775075" y="4495800"/>
          <p14:tracePt t="113917" x="3765550" y="4495800"/>
          <p14:tracePt t="113925" x="3765550" y="4505325"/>
          <p14:tracePt t="113933" x="3756025" y="4505325"/>
          <p14:tracePt t="113943" x="3756025" y="4514850"/>
          <p14:tracePt t="113953" x="3756025" y="4522788"/>
          <p14:tracePt t="113969" x="3746500" y="4532313"/>
          <p14:tracePt t="113985" x="3738563" y="4532313"/>
          <p14:tracePt t="113994" x="3738563" y="4541838"/>
          <p14:tracePt t="114001" x="3729038" y="4551363"/>
          <p14:tracePt t="114009" x="3729038" y="4559300"/>
          <p14:tracePt t="114017" x="3729038" y="4568825"/>
          <p14:tracePt t="114025" x="3729038" y="4578350"/>
          <p14:tracePt t="114033" x="3729038" y="4587875"/>
          <p14:tracePt t="114040" x="3729038" y="4595813"/>
          <p14:tracePt t="114049" x="3729038" y="4605338"/>
          <p14:tracePt t="114058" x="3729038" y="4614863"/>
          <p14:tracePt t="114065" x="3738563" y="4624388"/>
          <p14:tracePt t="114074" x="3756025" y="4641850"/>
          <p14:tracePt t="114081" x="3775075" y="4651375"/>
          <p14:tracePt t="114091" x="3802063" y="4668838"/>
          <p14:tracePt t="114097" x="3829050" y="4678363"/>
          <p14:tracePt t="114107" x="3875088" y="4687888"/>
          <p14:tracePt t="114113" x="3902075" y="4697413"/>
          <p14:tracePt t="114121" x="3948113" y="4714875"/>
          <p14:tracePt t="114128" x="3984625" y="4724400"/>
          <p14:tracePt t="114137" x="4021138" y="4724400"/>
          <p14:tracePt t="114145" x="4048125" y="4724400"/>
          <p14:tracePt t="114158" x="4075113" y="4724400"/>
          <p14:tracePt t="114161" x="4102100" y="4724400"/>
          <p14:tracePt t="114172" x="4138613" y="4724400"/>
          <p14:tracePt t="114181" x="4148138" y="4724400"/>
          <p14:tracePt t="114191" x="4165600" y="4724400"/>
          <p14:tracePt t="114199" x="4202113" y="4724400"/>
          <p14:tracePt t="114210" x="4211638" y="4724400"/>
          <p14:tracePt t="114221" x="4248150" y="4724400"/>
          <p14:tracePt t="114231" x="4267200" y="4724400"/>
          <p14:tracePt t="114241" x="4321175" y="4724400"/>
          <p14:tracePt t="114247" x="4330700" y="4724400"/>
          <p14:tracePt t="114258" x="4340225" y="4724400"/>
          <p14:tracePt t="114263" x="4357688" y="4724400"/>
          <p14:tracePt t="114272" x="4367213" y="4724400"/>
          <p14:tracePt t="114279" x="4376738" y="4724400"/>
          <p14:tracePt t="114287" x="4394200" y="4724400"/>
          <p14:tracePt t="114294" x="4403725" y="4724400"/>
          <p14:tracePt t="114311" x="4413250" y="4724400"/>
          <p14:tracePt t="114319" x="4430713" y="4724400"/>
          <p14:tracePt t="114327" x="4448175" y="4724400"/>
          <p14:tracePt t="114335" x="4467225" y="4724400"/>
          <p14:tracePt t="114343" x="4484688" y="4724400"/>
          <p14:tracePt t="114351" x="4503738" y="4724400"/>
          <p14:tracePt t="114359" x="4521200" y="4724400"/>
          <p14:tracePt t="114367" x="4540250" y="4724400"/>
          <p14:tracePt t="114383" x="4549775" y="4724400"/>
          <p14:tracePt t="114419" x="4557713" y="4724400"/>
          <p14:tracePt t="114549" x="4549775" y="4724400"/>
          <p14:tracePt t="114557" x="4513263" y="4724400"/>
          <p14:tracePt t="114565" x="4484688" y="4724400"/>
          <p14:tracePt t="114574" x="4440238" y="4732338"/>
          <p14:tracePt t="114581" x="4384675" y="4760913"/>
          <p14:tracePt t="114590" x="4284663" y="4768850"/>
          <p14:tracePt t="114597" x="4211638" y="4797425"/>
          <p14:tracePt t="114607" x="4148138" y="4805363"/>
          <p14:tracePt t="114613" x="4057650" y="4824413"/>
          <p14:tracePt t="114621" x="4011613" y="4833938"/>
          <p14:tracePt t="114631" x="3938588" y="4841875"/>
          <p14:tracePt t="114637" x="3875088" y="4860925"/>
          <p14:tracePt t="114645" x="3783013" y="4887913"/>
          <p14:tracePt t="114653" x="3738563" y="4887913"/>
          <p14:tracePt t="114661" x="3709988" y="4897438"/>
          <p14:tracePt t="114669" x="3683000" y="4897438"/>
          <p14:tracePt t="114677" x="3665538" y="4897438"/>
          <p14:tracePt t="114685" x="3656013" y="4897438"/>
          <p14:tracePt t="114693" x="3646488" y="4897438"/>
          <p14:tracePt t="114701" x="3636963" y="4897438"/>
          <p14:tracePt t="114800" x="3646488" y="4906963"/>
          <p14:tracePt t="114806" x="3683000" y="4914900"/>
          <p14:tracePt t="114815" x="3709988" y="4914900"/>
          <p14:tracePt t="114824" x="3746500" y="4924425"/>
          <p14:tracePt t="114831" x="3810000" y="4924425"/>
          <p14:tracePt t="114841" x="3865563" y="4933950"/>
          <p14:tracePt t="114847" x="3919538" y="4933950"/>
          <p14:tracePt t="114857" x="3992563" y="4933950"/>
          <p14:tracePt t="114864" x="4038600" y="4943475"/>
          <p14:tracePt t="114874" x="4075113" y="4943475"/>
          <p14:tracePt t="114882" x="4175125" y="4943475"/>
          <p14:tracePt t="114900" x="4311650" y="4943475"/>
          <p14:tracePt t="114902" x="4367213" y="4943475"/>
          <p14:tracePt t="114911" x="4421188" y="4943475"/>
          <p14:tracePt t="114919" x="4457700" y="4943475"/>
          <p14:tracePt t="114927" x="4503738" y="4943475"/>
          <p14:tracePt t="114937" x="4557713" y="4943475"/>
          <p14:tracePt t="114947" x="4586288" y="4943475"/>
          <p14:tracePt t="114957" x="4613275" y="4943475"/>
          <p14:tracePt t="114963" x="4630738" y="4943475"/>
          <p14:tracePt t="114971" x="4640263" y="4943475"/>
          <p14:tracePt t="114979" x="4649788" y="4943475"/>
          <p14:tracePt t="114995" x="4659313" y="4943475"/>
          <p14:tracePt t="115169" x="4640263" y="4951413"/>
          <p14:tracePt t="115177" x="4630738" y="4960938"/>
          <p14:tracePt t="115185" x="4603750" y="4960938"/>
          <p14:tracePt t="115193" x="4586288" y="4970463"/>
          <p14:tracePt t="115201" x="4557713" y="4979988"/>
          <p14:tracePt t="115209" x="4530725" y="4987925"/>
          <p14:tracePt t="115217" x="4467225" y="5016500"/>
          <p14:tracePt t="115227" x="4448175" y="5024438"/>
          <p14:tracePt t="115233" x="4413250" y="5033963"/>
          <p14:tracePt t="115241" x="4367213" y="5043488"/>
          <p14:tracePt t="115249" x="4294188" y="5060950"/>
          <p14:tracePt t="115257" x="4257675" y="5070475"/>
          <p14:tracePt t="115265" x="4230688" y="5080000"/>
          <p14:tracePt t="115274" x="4194175" y="5080000"/>
          <p14:tracePt t="115281" x="4157663" y="5089525"/>
          <p14:tracePt t="115290" x="4102100" y="5116513"/>
          <p14:tracePt t="115296" x="4075113" y="5116513"/>
          <p14:tracePt t="115307" x="4057650" y="5126038"/>
          <p14:tracePt t="115313" x="4021138" y="5133975"/>
          <p14:tracePt t="115324" x="3992563" y="5133975"/>
          <p14:tracePt t="115331" x="3984625" y="5143500"/>
          <p14:tracePt t="115355" x="3975100" y="5143500"/>
          <p14:tracePt t="115379" x="3975100" y="5153025"/>
          <p14:tracePt t="115387" x="3965575" y="5160963"/>
          <p14:tracePt t="115397" x="3965575" y="5170488"/>
          <p14:tracePt t="115402" x="3965575" y="5180013"/>
          <p14:tracePt t="115412" x="3965575" y="5197475"/>
          <p14:tracePt t="115426" x="3965575" y="5207000"/>
          <p14:tracePt t="115435" x="3965575" y="5216525"/>
          <p14:tracePt t="115443" x="3965575" y="5226050"/>
          <p14:tracePt t="115451" x="3965575" y="5233988"/>
          <p14:tracePt t="115459" x="3965575" y="5243513"/>
          <p14:tracePt t="115467" x="3975100" y="5253038"/>
          <p14:tracePt t="115483" x="3992563" y="5262563"/>
          <p14:tracePt t="115491" x="4011613" y="5270500"/>
          <p14:tracePt t="115499" x="4048125" y="5270500"/>
          <p14:tracePt t="115507" x="4065588" y="5280025"/>
          <p14:tracePt t="115515" x="4094163" y="5280025"/>
          <p14:tracePt t="115524" x="4129088" y="5280025"/>
          <p14:tracePt t="115531" x="4157663" y="5280025"/>
          <p14:tracePt t="115541" x="4211638" y="5280025"/>
          <p14:tracePt t="115547" x="4248150" y="5280025"/>
          <p14:tracePt t="115559" x="4275138" y="5280025"/>
          <p14:tracePt t="115563" x="4303713" y="5280025"/>
          <p14:tracePt t="115571" x="4330700" y="5280025"/>
          <p14:tracePt t="115581" x="4376738" y="5280025"/>
          <p14:tracePt t="115587" x="4403725" y="5270500"/>
          <p14:tracePt t="115597" x="4448175" y="5270500"/>
          <p14:tracePt t="115603" x="4476750" y="5262563"/>
          <p14:tracePt t="115613" x="4503738" y="5262563"/>
          <p14:tracePt t="115619" x="4513263" y="5262563"/>
          <p14:tracePt t="115629" x="4530725" y="5262563"/>
          <p14:tracePt t="116023" x="4530725" y="5253038"/>
          <p14:tracePt t="116353" x="4521200" y="5253038"/>
          <p14:tracePt t="116361" x="4513263" y="5253038"/>
          <p14:tracePt t="116371" x="4494213" y="5270500"/>
          <p14:tracePt t="116381" x="4467225" y="5280025"/>
          <p14:tracePt t="116394" x="4448175" y="5299075"/>
          <p14:tracePt t="116397" x="4421188" y="5326063"/>
          <p14:tracePt t="116418" x="4357688" y="5372100"/>
          <p14:tracePt t="116428" x="4321175" y="5389563"/>
          <p14:tracePt t="116431" x="4294188" y="5416550"/>
          <p14:tracePt t="116440" x="4248150" y="5445125"/>
          <p14:tracePt t="116445" x="4221163" y="5481638"/>
          <p14:tracePt t="116457" x="4175125" y="5499100"/>
          <p14:tracePt t="116463" x="4138613" y="5526088"/>
          <p14:tracePt t="116471" x="4111625" y="5545138"/>
          <p14:tracePt t="116479" x="4065588" y="5562600"/>
          <p14:tracePt t="116487" x="4021138" y="5589588"/>
          <p14:tracePt t="116495" x="3984625" y="5599113"/>
          <p14:tracePt t="116503" x="3938588" y="5618163"/>
          <p14:tracePt t="116515" x="3892550" y="5626100"/>
          <p14:tracePt t="116519" x="3846513" y="5645150"/>
          <p14:tracePt t="116527" x="3810000" y="5654675"/>
          <p14:tracePt t="116535" x="3775075" y="5662613"/>
          <p14:tracePt t="116543" x="3746500" y="5672138"/>
          <p14:tracePt t="116551" x="3719513" y="5681663"/>
          <p14:tracePt t="116559" x="3709988" y="5681663"/>
          <p14:tracePt t="116567" x="3692525" y="5691188"/>
          <p14:tracePt t="116575" x="3683000" y="5699125"/>
          <p14:tracePt t="116591" x="3673475" y="5699125"/>
          <p14:tracePt t="116707" x="3692525" y="5708650"/>
          <p14:tracePt t="116715" x="3709988" y="5708650"/>
          <p14:tracePt t="116723" x="3738563" y="5718175"/>
          <p14:tracePt t="116733" x="3783013" y="5727700"/>
          <p14:tracePt t="116741" x="3810000" y="5735638"/>
          <p14:tracePt t="116749" x="3856038" y="5735638"/>
          <p14:tracePt t="116757" x="3911600" y="5745163"/>
          <p14:tracePt t="116765" x="3938588" y="5764213"/>
          <p14:tracePt t="116774" x="3965575" y="5772150"/>
          <p14:tracePt t="116781" x="3984625" y="5772150"/>
          <p14:tracePt t="116791" x="3992563" y="5772150"/>
          <p14:tracePt t="116797" x="4002088" y="5772150"/>
          <p14:tracePt t="116813" x="4011613" y="5772150"/>
          <p14:tracePt t="116822" x="4021138" y="5772150"/>
          <p14:tracePt t="116832" x="4038600" y="5772150"/>
          <p14:tracePt t="116846" x="4065588" y="5772150"/>
          <p14:tracePt t="116853" x="4084638" y="5772150"/>
          <p14:tracePt t="116861" x="4102100" y="5781675"/>
          <p14:tracePt t="116869" x="4129088" y="5781675"/>
          <p14:tracePt t="116890" x="4184650" y="5800725"/>
          <p14:tracePt t="116893" x="4194175" y="5800725"/>
          <p14:tracePt t="116901" x="4202113" y="5800725"/>
          <p14:tracePt t="116909" x="4211638" y="5800725"/>
          <p14:tracePt t="116917" x="4221163" y="5800725"/>
          <p14:tracePt t="117321" x="4230688" y="5800725"/>
          <p14:tracePt t="117353" x="4238625" y="5800725"/>
          <p14:tracePt t="117361" x="4248150" y="5800725"/>
          <p14:tracePt t="117369" x="4257675" y="5800725"/>
          <p14:tracePt t="117378" x="4275138" y="5800725"/>
          <p14:tracePt t="117386" x="4340225" y="5800725"/>
          <p14:tracePt t="117397" x="4394200" y="5791200"/>
          <p14:tracePt t="117412" x="4448175" y="5791200"/>
          <p14:tracePt t="117413" x="4494213" y="5791200"/>
          <p14:tracePt t="117421" x="4521200" y="5791200"/>
          <p14:tracePt t="117429" x="4567238" y="5808663"/>
          <p14:tracePt t="117437" x="4586288" y="5818188"/>
          <p14:tracePt t="117445" x="4613275" y="5845175"/>
          <p14:tracePt t="117612" x="4622800" y="5808663"/>
          <p14:tracePt t="117620" x="4630738" y="5764213"/>
          <p14:tracePt t="117628" x="4649788" y="5718175"/>
          <p14:tracePt t="117636" x="4649788" y="5691188"/>
          <p14:tracePt t="117643" x="4659313" y="5662613"/>
          <p14:tracePt t="117651" x="4659313" y="5608638"/>
          <p14:tracePt t="117659" x="4659313" y="5562600"/>
          <p14:tracePt t="117675" x="4667250" y="5554663"/>
          <p14:tracePt t="117683" x="4667250" y="5535613"/>
          <p14:tracePt t="117691" x="4667250" y="5508625"/>
          <p14:tracePt t="117699" x="4676775" y="5489575"/>
          <p14:tracePt t="117708" x="4676775" y="5472113"/>
          <p14:tracePt t="117715" x="4676775" y="5445125"/>
          <p14:tracePt t="117724" x="4676775" y="5389563"/>
          <p14:tracePt t="117731" x="4676775" y="5353050"/>
          <p14:tracePt t="117741" x="4676775" y="5326063"/>
          <p14:tracePt t="117747" x="4676775" y="5299075"/>
          <p14:tracePt t="117757" x="4676775" y="5270500"/>
          <p14:tracePt t="117764" x="4676775" y="5233988"/>
          <p14:tracePt t="117771" x="4659313" y="5207000"/>
          <p14:tracePt t="117780" x="4659313" y="5170488"/>
          <p14:tracePt t="117787" x="4649788" y="5133975"/>
          <p14:tracePt t="117795" x="4640263" y="5097463"/>
          <p14:tracePt t="117807" x="4613275" y="5053013"/>
          <p14:tracePt t="117815" x="4594225" y="5006975"/>
          <p14:tracePt t="117824" x="4567238" y="4960938"/>
          <p14:tracePt t="117831" x="4540250" y="4914900"/>
          <p14:tracePt t="117840" x="4494213" y="4851400"/>
          <p14:tracePt t="117847" x="4448175" y="4778375"/>
          <p14:tracePt t="117858" x="4394200" y="4732338"/>
          <p14:tracePt t="117864" x="4348163" y="4687888"/>
          <p14:tracePt t="117874" x="4311650" y="4651375"/>
          <p14:tracePt t="117880" x="4284663" y="4632325"/>
          <p14:tracePt t="117892" x="4248150" y="4595813"/>
          <p14:tracePt t="117897" x="4221163" y="4568825"/>
          <p14:tracePt t="117907" x="4202113" y="4551363"/>
          <p14:tracePt t="117916" x="4165600" y="4532313"/>
          <p14:tracePt t="117925" x="4138613" y="4505325"/>
          <p14:tracePt t="117933" x="4094163" y="4486275"/>
          <p14:tracePt t="117940" x="4075113" y="4468813"/>
          <p14:tracePt t="117948" x="4048125" y="4459288"/>
          <p14:tracePt t="117957" x="4029075" y="4441825"/>
          <p14:tracePt t="117965" x="3992563" y="4422775"/>
          <p14:tracePt t="117975" x="3965575" y="4413250"/>
          <p14:tracePt t="117981" x="3948113" y="4405313"/>
          <p14:tracePt t="117991" x="3919538" y="4395788"/>
          <p14:tracePt t="117997" x="3892550" y="4386263"/>
          <p14:tracePt t="118007" x="3875088" y="4386263"/>
          <p14:tracePt t="118013" x="3810000" y="4376738"/>
          <p14:tracePt t="118021" x="3783013" y="4368800"/>
          <p14:tracePt t="118029" x="3746500" y="4359275"/>
          <p14:tracePt t="118037" x="3702050" y="4340225"/>
          <p14:tracePt t="118047" x="3673475" y="4332288"/>
          <p14:tracePt t="118053" x="3636963" y="4322763"/>
          <p14:tracePt t="118061" x="3609975" y="4313238"/>
          <p14:tracePt t="118069" x="3592513" y="4303713"/>
          <p14:tracePt t="118077" x="3563938" y="4303713"/>
          <p14:tracePt t="118085" x="3556000" y="4295775"/>
          <p14:tracePt t="118093" x="3546475" y="4295775"/>
          <p14:tracePt t="118216" x="3563938" y="4295775"/>
          <p14:tracePt t="118223" x="3582988" y="4295775"/>
          <p14:tracePt t="118231" x="3600450" y="4295775"/>
          <p14:tracePt t="118240" x="3619500" y="4295775"/>
          <p14:tracePt t="118247" x="3646488" y="4295775"/>
          <p14:tracePt t="118257" x="3673475" y="4295775"/>
          <p14:tracePt t="118263" x="3719513" y="4303713"/>
          <p14:tracePt t="118270" x="3756025" y="4303713"/>
          <p14:tracePt t="118280" x="3783013" y="4303713"/>
          <p14:tracePt t="118287" x="3838575" y="4303713"/>
          <p14:tracePt t="118295" x="3883025" y="4303713"/>
          <p14:tracePt t="118303" x="3919538" y="4303713"/>
          <p14:tracePt t="118311" x="3975100" y="4303713"/>
          <p14:tracePt t="118319" x="4048125" y="4303713"/>
          <p14:tracePt t="118327" x="4111625" y="4303713"/>
          <p14:tracePt t="118335" x="4165600" y="4303713"/>
          <p14:tracePt t="118345" x="4202113" y="4303713"/>
          <p14:tracePt t="118351" x="4267200" y="4295775"/>
          <p14:tracePt t="118359" x="4340225" y="4295775"/>
          <p14:tracePt t="118366" x="4384675" y="4286250"/>
          <p14:tracePt t="118374" x="4440238" y="4276725"/>
          <p14:tracePt t="118383" x="4484688" y="4276725"/>
          <p14:tracePt t="118391" x="4521200" y="4276725"/>
          <p14:tracePt t="118400" x="4576763" y="4259263"/>
          <p14:tracePt t="118413" x="4613275" y="4259263"/>
          <p14:tracePt t="118416" x="4640263" y="4259263"/>
          <p14:tracePt t="118429" x="4676775" y="4259263"/>
          <p14:tracePt t="118431" x="4703763" y="4259263"/>
          <p14:tracePt t="118442" x="4740275" y="4259263"/>
          <p14:tracePt t="118447" x="4759325" y="4259263"/>
          <p14:tracePt t="118458" x="4786313" y="4259263"/>
          <p14:tracePt t="118465" x="4813300" y="4259263"/>
          <p14:tracePt t="118475" x="4840288" y="4259263"/>
          <p14:tracePt t="118481" x="4868863" y="4259263"/>
          <p14:tracePt t="118490" x="4905375" y="4259263"/>
          <p14:tracePt t="118497" x="4932363" y="4259263"/>
          <p14:tracePt t="118507" x="4959350" y="4259263"/>
          <p14:tracePt t="118513" x="4986338" y="4259263"/>
          <p14:tracePt t="118521" x="5014913" y="4259263"/>
          <p14:tracePt t="118529" x="5032375" y="4259263"/>
          <p14:tracePt t="118537" x="5068888" y="4259263"/>
          <p14:tracePt t="118545" x="5105400" y="4259263"/>
          <p14:tracePt t="118553" x="5132388" y="4259263"/>
          <p14:tracePt t="118561" x="5159375" y="4259263"/>
          <p14:tracePt t="118569" x="5205413" y="4259263"/>
          <p14:tracePt t="118577" x="5232400" y="4259263"/>
          <p14:tracePt t="118585" x="5278438" y="4259263"/>
          <p14:tracePt t="118593" x="5305425" y="4259263"/>
          <p14:tracePt t="118601" x="5334000" y="4259263"/>
          <p14:tracePt t="118609" x="5360988" y="4259263"/>
          <p14:tracePt t="118617" x="5387975" y="4259263"/>
          <p14:tracePt t="118625" x="5424488" y="4259263"/>
          <p14:tracePt t="118633" x="5451475" y="4259263"/>
          <p14:tracePt t="118641" x="5478463" y="4259263"/>
          <p14:tracePt t="118649" x="5524500" y="4259263"/>
          <p14:tracePt t="118657" x="5551488" y="4259263"/>
          <p14:tracePt t="118666" x="5588000" y="4259263"/>
          <p14:tracePt t="118674" x="5634038" y="4259263"/>
          <p14:tracePt t="118682" x="5661025" y="4259263"/>
          <p14:tracePt t="118690" x="5688013" y="4259263"/>
          <p14:tracePt t="118697" x="5716588" y="4259263"/>
          <p14:tracePt t="118707" x="5734050" y="4259263"/>
          <p14:tracePt t="118715" x="5780088" y="4259263"/>
          <p14:tracePt t="118721" x="5816600" y="4259263"/>
          <p14:tracePt t="118731" x="5853113" y="4276725"/>
          <p14:tracePt t="118737" x="5880100" y="4276725"/>
          <p14:tracePt t="118751" x="5916613" y="4276725"/>
          <p14:tracePt t="118759" x="5953125" y="4286250"/>
          <p14:tracePt t="118767" x="5980113" y="4286250"/>
          <p14:tracePt t="118775" x="6007100" y="4295775"/>
          <p14:tracePt t="118783" x="6035675" y="4295775"/>
          <p14:tracePt t="118791" x="6089650" y="4303713"/>
          <p14:tracePt t="118799" x="6126163" y="4313238"/>
          <p14:tracePt t="118807" x="6145213" y="4322763"/>
          <p14:tracePt t="118815" x="6153150" y="4332288"/>
          <p14:tracePt t="118824" x="6153150" y="4340225"/>
          <p14:tracePt t="118831" x="6162675" y="4349750"/>
          <p14:tracePt t="118847" x="6162675" y="4368800"/>
          <p14:tracePt t="118858" x="6162675" y="4376738"/>
          <p14:tracePt t="118863" x="6162675" y="4405313"/>
          <p14:tracePt t="118871" x="6162675" y="4432300"/>
          <p14:tracePt t="118879" x="6162675" y="4459288"/>
          <p14:tracePt t="118892" x="6162675" y="4505325"/>
          <p14:tracePt t="118895" x="6162675" y="4541838"/>
          <p14:tracePt t="118904" x="6162675" y="4587875"/>
          <p14:tracePt t="118911" x="6162675" y="4641850"/>
          <p14:tracePt t="118923" x="6162675" y="4697413"/>
          <p14:tracePt t="118927" x="6162675" y="4741863"/>
          <p14:tracePt t="118935" x="6162675" y="4778375"/>
          <p14:tracePt t="118943" x="6162675" y="4805363"/>
          <p14:tracePt t="118953" x="6162675" y="4833938"/>
          <p14:tracePt t="118959" x="6162675" y="4870450"/>
          <p14:tracePt t="118967" x="6162675" y="4906963"/>
          <p14:tracePt t="118975" x="6162675" y="4933950"/>
          <p14:tracePt t="118985" x="6162675" y="4970463"/>
          <p14:tracePt t="118991" x="6162675" y="5006975"/>
          <p14:tracePt t="119000" x="6162675" y="5024438"/>
          <p14:tracePt t="119007" x="6162675" y="5070475"/>
          <p14:tracePt t="119017" x="6162675" y="5106988"/>
          <p14:tracePt t="119024" x="6162675" y="5160963"/>
          <p14:tracePt t="119033" x="6162675" y="5197475"/>
          <p14:tracePt t="119041" x="6162675" y="5243513"/>
          <p14:tracePt t="119050" x="6162675" y="5262563"/>
          <p14:tracePt t="119057" x="6162675" y="5326063"/>
          <p14:tracePt t="119066" x="6162675" y="5372100"/>
          <p14:tracePt t="119074" x="6162675" y="5399088"/>
          <p14:tracePt t="119081" x="6162675" y="5445125"/>
          <p14:tracePt t="119090" x="6162675" y="5508625"/>
          <p14:tracePt t="119097" x="6162675" y="5581650"/>
          <p14:tracePt t="119107" x="6162675" y="5662613"/>
          <p14:tracePt t="119113" x="6162675" y="5699125"/>
          <p14:tracePt t="119121" x="6162675" y="5745163"/>
          <p14:tracePt t="119129" x="6162675" y="5772150"/>
          <p14:tracePt t="119137" x="6162675" y="5791200"/>
          <p14:tracePt t="119153" x="6162675" y="5800725"/>
          <p14:tracePt t="119189" x="6162675" y="5808663"/>
          <p14:tracePt t="119197" x="6153150" y="5808663"/>
          <p14:tracePt t="119213" x="6145213" y="5818188"/>
          <p14:tracePt t="119221" x="6126163" y="5818188"/>
          <p14:tracePt t="119229" x="6089650" y="5818188"/>
          <p14:tracePt t="119237" x="6053138" y="5818188"/>
          <p14:tracePt t="119245" x="5999163" y="5818188"/>
          <p14:tracePt t="119257" x="5907088" y="5818188"/>
          <p14:tracePt t="119261" x="5853113" y="5818188"/>
          <p14:tracePt t="119269" x="5743575" y="5818188"/>
          <p14:tracePt t="119279" x="5653088" y="5818188"/>
          <p14:tracePt t="119285" x="5470525" y="5818188"/>
          <p14:tracePt t="119295" x="5324475" y="5818188"/>
          <p14:tracePt t="119301" x="5224463" y="5800725"/>
          <p14:tracePt t="119311" x="5078413" y="5800725"/>
          <p14:tracePt t="119317" x="4886325" y="5800725"/>
          <p14:tracePt t="119327" x="4740275" y="5800725"/>
          <p14:tracePt t="119335" x="4649788" y="5800725"/>
          <p14:tracePt t="119345" x="4484688" y="5800725"/>
          <p14:tracePt t="119357" x="4340225" y="5781675"/>
          <p14:tracePt t="119363" x="4221163" y="5781675"/>
          <p14:tracePt t="119371" x="4148138" y="5781675"/>
          <p14:tracePt t="119379" x="4094163" y="5781675"/>
          <p14:tracePt t="119387" x="4038600" y="5781675"/>
          <p14:tracePt t="119395" x="3984625" y="5781675"/>
          <p14:tracePt t="119404" x="3938588" y="5781675"/>
          <p14:tracePt t="119410" x="3911600" y="5781675"/>
          <p14:tracePt t="119419" x="3883025" y="5781675"/>
          <p14:tracePt t="119427" x="3865563" y="5781675"/>
          <p14:tracePt t="119435" x="3856038" y="5781675"/>
          <p14:tracePt t="119443" x="3838575" y="5772150"/>
          <p14:tracePt t="119451" x="3829050" y="5772150"/>
          <p14:tracePt t="119459" x="3819525" y="5764213"/>
          <p14:tracePt t="119467" x="3802063" y="5764213"/>
          <p14:tracePt t="119474" x="3765550" y="5735638"/>
          <p14:tracePt t="119483" x="3746500" y="5735638"/>
          <p14:tracePt t="119491" x="3719513" y="5727700"/>
          <p14:tracePt t="119499" x="3665538" y="5718175"/>
          <p14:tracePt t="119507" x="3636963" y="5718175"/>
          <p14:tracePt t="119515" x="3619500" y="5708650"/>
          <p14:tracePt t="119525" x="3600450" y="5708650"/>
          <p14:tracePt t="119531" x="3600450" y="5699125"/>
          <p14:tracePt t="119540" x="3592513" y="5699125"/>
          <p14:tracePt t="119559" x="3592513" y="5691188"/>
          <p14:tracePt t="119567" x="3582988" y="5691188"/>
          <p14:tracePt t="119577" x="3582988" y="5681663"/>
          <p14:tracePt t="119585" x="3573463" y="5672138"/>
          <p14:tracePt t="119593" x="3573463" y="5662613"/>
          <p14:tracePt t="119601" x="3563938" y="5635625"/>
          <p14:tracePt t="119609" x="3563938" y="5626100"/>
          <p14:tracePt t="119617" x="3556000" y="5599113"/>
          <p14:tracePt t="119625" x="3556000" y="5581650"/>
          <p14:tracePt t="119634" x="3546475" y="5554663"/>
          <p14:tracePt t="119647" x="3546475" y="5518150"/>
          <p14:tracePt t="119651" x="3546475" y="5472113"/>
          <p14:tracePt t="119657" x="3546475" y="5435600"/>
          <p14:tracePt t="119666" x="3546475" y="5399088"/>
          <p14:tracePt t="119674" x="3546475" y="5362575"/>
          <p14:tracePt t="119682" x="3546475" y="5316538"/>
          <p14:tracePt t="119690" x="3536950" y="5280025"/>
          <p14:tracePt t="119697" x="3536950" y="5233988"/>
          <p14:tracePt t="119707" x="3527425" y="5180013"/>
          <p14:tracePt t="119713" x="3509963" y="5089525"/>
          <p14:tracePt t="119721" x="3500438" y="5043488"/>
          <p14:tracePt t="119729" x="3500438" y="5006975"/>
          <p14:tracePt t="119737" x="3500438" y="4979988"/>
          <p14:tracePt t="119745" x="3500438" y="4960938"/>
          <p14:tracePt t="119753" x="3500438" y="4943475"/>
          <p14:tracePt t="119761" x="3500438" y="4924425"/>
          <p14:tracePt t="119769" x="3500438" y="4914900"/>
          <p14:tracePt t="119777" x="3500438" y="4887913"/>
          <p14:tracePt t="119785" x="3500438" y="4870450"/>
          <p14:tracePt t="119793" x="3500438" y="4851400"/>
          <p14:tracePt t="119801" x="3500438" y="4833938"/>
          <p14:tracePt t="119809" x="3500438" y="4814888"/>
          <p14:tracePt t="119817" x="3500438" y="4797425"/>
          <p14:tracePt t="119824" x="3500438" y="4768850"/>
          <p14:tracePt t="119833" x="3500438" y="4760913"/>
          <p14:tracePt t="119850" x="3500438" y="4741863"/>
          <p14:tracePt t="119863" x="3500438" y="4732338"/>
          <p14:tracePt t="119869" x="3500438" y="4714875"/>
          <p14:tracePt t="119879" x="3500438" y="4697413"/>
          <p14:tracePt t="119893" x="3500438" y="4678363"/>
          <p14:tracePt t="119895" x="3500438" y="4668838"/>
          <p14:tracePt t="119904" x="3500438" y="4660900"/>
          <p14:tracePt t="119947" x="3500438" y="4651375"/>
          <p14:tracePt t="119957" x="3500438" y="4641850"/>
          <p14:tracePt t="119975" x="3500438" y="4632325"/>
          <p14:tracePt t="119983" x="3500438" y="4624388"/>
          <p14:tracePt t="119999" x="3500438" y="4614863"/>
          <p14:tracePt t="120023" x="3500438" y="4605338"/>
          <p14:tracePt t="120047" x="3500438" y="4595813"/>
          <p14:tracePt t="120059" x="3500438" y="4587875"/>
          <p14:tracePt t="120067" x="3500438" y="4578350"/>
          <p14:tracePt t="120075" x="3500438" y="4568825"/>
          <p14:tracePt t="120083" x="3500438" y="4559300"/>
          <p14:tracePt t="120091" x="3509963" y="4559300"/>
          <p14:tracePt t="120099" x="3509963" y="4551363"/>
          <p14:tracePt t="120107" x="3509963" y="4541838"/>
          <p14:tracePt t="120115" x="3519488" y="4541838"/>
          <p14:tracePt t="120131" x="3519488" y="4532313"/>
          <p14:tracePt t="120221" x="3527425" y="4522788"/>
          <p14:tracePt t="120229" x="3546475" y="4522788"/>
          <p14:tracePt t="120237" x="3573463" y="4522788"/>
          <p14:tracePt t="120245" x="3592513" y="4514850"/>
          <p14:tracePt t="120253" x="3609975" y="4514850"/>
          <p14:tracePt t="120263" x="3665538" y="4505325"/>
          <p14:tracePt t="120274" x="3702050" y="4505325"/>
          <p14:tracePt t="120282" x="3729038" y="4505325"/>
          <p14:tracePt t="120290" x="3756025" y="4505325"/>
          <p14:tracePt t="120297" x="3783013" y="4505325"/>
          <p14:tracePt t="120307" x="3819525" y="4495800"/>
          <p14:tracePt t="120313" x="3846513" y="4495800"/>
          <p14:tracePt t="120321" x="3875088" y="4495800"/>
          <p14:tracePt t="120329" x="3902075" y="4495800"/>
          <p14:tracePt t="120337" x="3929063" y="4495800"/>
          <p14:tracePt t="120345" x="3948113" y="4495800"/>
          <p14:tracePt t="120353" x="3984625" y="4495800"/>
          <p14:tracePt t="120361" x="4011613" y="4495800"/>
          <p14:tracePt t="120369" x="4048125" y="4495800"/>
          <p14:tracePt t="120377" x="4075113" y="4495800"/>
          <p14:tracePt t="120385" x="4121150" y="4495800"/>
          <p14:tracePt t="120393" x="4175125" y="4495800"/>
          <p14:tracePt t="120401" x="4230688" y="4495800"/>
          <p14:tracePt t="120409" x="4284663" y="4495800"/>
          <p14:tracePt t="120417" x="4330700" y="4495800"/>
          <p14:tracePt t="120425" x="4367213" y="4495800"/>
          <p14:tracePt t="120433" x="4403725" y="4495800"/>
          <p14:tracePt t="120443" x="4430713" y="4495800"/>
          <p14:tracePt t="120452" x="4457700" y="4495800"/>
          <p14:tracePt t="120459" x="4484688" y="4495800"/>
          <p14:tracePt t="120467" x="4503738" y="4495800"/>
          <p14:tracePt t="120475" x="4530725" y="4495800"/>
          <p14:tracePt t="120483" x="4557713" y="4495800"/>
          <p14:tracePt t="120491" x="4594225" y="4495800"/>
          <p14:tracePt t="120499" x="4630738" y="4495800"/>
          <p14:tracePt t="120508" x="4659313" y="4495800"/>
          <p14:tracePt t="120515" x="4722813" y="4495800"/>
          <p14:tracePt t="120525" x="4749800" y="4495800"/>
          <p14:tracePt t="120531" x="4776788" y="4495800"/>
          <p14:tracePt t="120541" x="4803775" y="4495800"/>
          <p14:tracePt t="120547" x="4822825" y="4495800"/>
          <p14:tracePt t="120557" x="4849813" y="4495800"/>
          <p14:tracePt t="120563" x="4886325" y="4486275"/>
          <p14:tracePt t="120571" x="4913313" y="4486275"/>
          <p14:tracePt t="120579" x="4949825" y="4486275"/>
          <p14:tracePt t="120587" x="4978400" y="4486275"/>
          <p14:tracePt t="120595" x="5014913" y="4486275"/>
          <p14:tracePt t="120604" x="5041900" y="4486275"/>
          <p14:tracePt t="120611" x="5078413" y="4486275"/>
          <p14:tracePt t="120620" x="5122863" y="4486275"/>
          <p14:tracePt t="120627" x="5151438" y="4486275"/>
          <p14:tracePt t="120635" x="5195888" y="4486275"/>
          <p14:tracePt t="120643" x="5224463" y="4486275"/>
          <p14:tracePt t="120651" x="5260975" y="4486275"/>
          <p14:tracePt t="120659" x="5287963" y="4486275"/>
          <p14:tracePt t="120667" x="5324475" y="4486275"/>
          <p14:tracePt t="120675" x="5351463" y="4486275"/>
          <p14:tracePt t="120683" x="5360988" y="4486275"/>
          <p14:tracePt t="120691" x="5368925" y="4486275"/>
          <p14:tracePt t="120699" x="5387975" y="4486275"/>
          <p14:tracePt t="120708" x="5405438" y="4486275"/>
          <p14:tracePt t="120717" x="5424488" y="4486275"/>
          <p14:tracePt t="120724" x="5434013" y="4486275"/>
          <p14:tracePt t="120733" x="5451475" y="4486275"/>
          <p14:tracePt t="120741" x="5478463" y="4486275"/>
          <p14:tracePt t="120749" x="5497513" y="4486275"/>
          <p14:tracePt t="120759" x="5514975" y="4486275"/>
          <p14:tracePt t="120765" x="5534025" y="4486275"/>
          <p14:tracePt t="120774" x="5543550" y="4486275"/>
          <p14:tracePt t="120785" x="5551488" y="4486275"/>
          <p14:tracePt t="120801" x="5570538" y="4486275"/>
          <p14:tracePt t="120809" x="5580063" y="4486275"/>
          <p14:tracePt t="120817" x="5588000" y="4486275"/>
          <p14:tracePt t="120825" x="5597525" y="4486275"/>
          <p14:tracePt t="120833" x="5607050" y="4486275"/>
          <p14:tracePt t="120841" x="5616575" y="4486275"/>
          <p14:tracePt t="120849" x="5624513" y="4486275"/>
          <p14:tracePt t="120858" x="5634038" y="4486275"/>
          <p14:tracePt t="121027" x="5643563" y="4486275"/>
          <p14:tracePt t="121059" x="5653088" y="4486275"/>
          <p14:tracePt t="121091" x="5661025" y="4486275"/>
          <p14:tracePt t="121528" x="5653088" y="4505325"/>
          <p14:tracePt t="121533" x="5634038" y="4514850"/>
          <p14:tracePt t="121541" x="5624513" y="4532313"/>
          <p14:tracePt t="121552" x="5616575" y="4541838"/>
          <p14:tracePt t="121557" x="5597525" y="4559300"/>
          <p14:tracePt t="121567" x="5588000" y="4568825"/>
          <p14:tracePt t="121574" x="5580063" y="4578350"/>
          <p14:tracePt t="121583" x="5580063" y="4587875"/>
          <p14:tracePt t="121591" x="5570538" y="4595813"/>
          <p14:tracePt t="121599" x="5561013" y="4614863"/>
          <p14:tracePt t="121608" x="5543550" y="4624388"/>
          <p14:tracePt t="121615" x="5524500" y="4651375"/>
          <p14:tracePt t="121631" x="5514975" y="4660900"/>
          <p14:tracePt t="121642" x="5497513" y="4668838"/>
          <p14:tracePt t="121647" x="5478463" y="4678363"/>
          <p14:tracePt t="121657" x="5470525" y="4687888"/>
          <p14:tracePt t="121663" x="5461000" y="4697413"/>
          <p14:tracePt t="121674" x="5441950" y="4705350"/>
          <p14:tracePt t="121679" x="5434013" y="4714875"/>
          <p14:tracePt t="121687" x="5424488" y="4714875"/>
          <p14:tracePt t="121695" x="5414963" y="4714875"/>
          <p14:tracePt t="121703" x="5397500" y="4724400"/>
          <p14:tracePt t="121711" x="5378450" y="4724400"/>
          <p14:tracePt t="121719" x="5360988" y="4724400"/>
          <p14:tracePt t="121727" x="5341938" y="4724400"/>
          <p14:tracePt t="121736" x="5324475" y="4724400"/>
          <p14:tracePt t="121743" x="5297488" y="4724400"/>
          <p14:tracePt t="121751" x="5278438" y="4724400"/>
          <p14:tracePt t="121759" x="5260975" y="4724400"/>
          <p14:tracePt t="121767" x="5232400" y="4724400"/>
          <p14:tracePt t="121775" x="5214938" y="4724400"/>
          <p14:tracePt t="121784" x="5195888" y="4724400"/>
          <p14:tracePt t="121791" x="5178425" y="4714875"/>
          <p14:tracePt t="121799" x="5159375" y="4714875"/>
          <p14:tracePt t="121807" x="5141913" y="4697413"/>
          <p14:tracePt t="121815" x="5132388" y="4697413"/>
          <p14:tracePt t="121824" x="5122863" y="4697413"/>
          <p14:tracePt t="121831" x="5114925" y="4697413"/>
          <p14:tracePt t="121847" x="5105400" y="4697413"/>
          <p14:tracePt t="121863" x="5095875" y="4697413"/>
          <p14:tracePt t="121875" x="5086350" y="4697413"/>
          <p14:tracePt t="121892" x="5078413" y="4697413"/>
          <p14:tracePt t="121897" x="5068888" y="4697413"/>
          <p14:tracePt t="121908" x="5059363" y="4697413"/>
          <p14:tracePt t="121921" x="5049838" y="4697413"/>
          <p14:tracePt t="121929" x="5032375" y="4697413"/>
          <p14:tracePt t="121937" x="5022850" y="4687888"/>
          <p14:tracePt t="121945" x="5014913" y="4687888"/>
          <p14:tracePt t="121969" x="5005388" y="4687888"/>
          <p14:tracePt t="122363" x="5022850" y="4687888"/>
          <p14:tracePt t="122371" x="5032375" y="4687888"/>
          <p14:tracePt t="122379" x="5049838" y="4687888"/>
          <p14:tracePt t="122387" x="5059363" y="4687888"/>
          <p14:tracePt t="122403" x="5068888" y="4687888"/>
          <p14:tracePt t="122411" x="5078413" y="4687888"/>
          <p14:tracePt t="122419" x="5086350" y="4697413"/>
          <p14:tracePt t="122429" x="5095875" y="4697413"/>
          <p14:tracePt t="122436" x="5105400" y="4697413"/>
          <p14:tracePt t="122445" x="5114925" y="4697413"/>
          <p14:tracePt t="122477" x="5122863" y="4697413"/>
          <p14:tracePt t="122493" x="5132388" y="4697413"/>
          <p14:tracePt t="122501" x="5141913" y="4697413"/>
          <p14:tracePt t="122509" x="5151438" y="4697413"/>
          <p14:tracePt t="122517" x="5159375" y="4697413"/>
          <p14:tracePt t="122524" x="5168900" y="4697413"/>
          <p14:tracePt t="122547" x="5187950" y="4697413"/>
          <p14:tracePt t="122549" x="5195888" y="4697413"/>
          <p14:tracePt t="122564" x="5205413" y="4697413"/>
          <p14:tracePt t="122565" x="5224463" y="4697413"/>
          <p14:tracePt t="122576" x="5232400" y="4697413"/>
          <p14:tracePt t="122581" x="5241925" y="4697413"/>
          <p14:tracePt t="122591" x="5260975" y="4697413"/>
          <p14:tracePt t="122597" x="5268913" y="4697413"/>
          <p14:tracePt t="122608" x="5278438" y="4697413"/>
          <p14:tracePt t="122613" x="5297488" y="4697413"/>
          <p14:tracePt t="122621" x="5314950" y="4697413"/>
          <p14:tracePt t="122629" x="5324475" y="4705350"/>
          <p14:tracePt t="122637" x="5334000" y="4705350"/>
          <p14:tracePt t="122645" x="5351463" y="4705350"/>
          <p14:tracePt t="122653" x="5368925" y="4705350"/>
          <p14:tracePt t="122661" x="5387975" y="4705350"/>
          <p14:tracePt t="122668" x="5405438" y="4705350"/>
          <p14:tracePt t="122677" x="5424488" y="4705350"/>
          <p14:tracePt t="122685" x="5451475" y="4705350"/>
          <p14:tracePt t="122693" x="5478463" y="4705350"/>
          <p14:tracePt t="122703" x="5514975" y="4705350"/>
          <p14:tracePt t="122709" x="5534025" y="4705350"/>
          <p14:tracePt t="122727" x="5551488" y="4705350"/>
          <p14:tracePt t="122736" x="5561013" y="4705350"/>
          <p14:tracePt t="122743" x="5570538" y="4705350"/>
          <p14:tracePt t="122848" x="5580063" y="4705350"/>
          <p14:tracePt t="122855" x="5588000" y="4705350"/>
          <p14:tracePt t="122863" x="5597525" y="4705350"/>
          <p14:tracePt t="122879" x="5607050" y="4705350"/>
          <p14:tracePt t="122887" x="5616575" y="4705350"/>
          <p14:tracePt t="122895" x="5634038" y="4705350"/>
          <p14:tracePt t="122911" x="5643563" y="4705350"/>
          <p14:tracePt t="124307" x="5634038" y="4705350"/>
          <p14:tracePt t="124313" x="5634038" y="4714875"/>
          <p14:tracePt t="124329" x="5624513" y="4714875"/>
          <p14:tracePt t="124337" x="5624513" y="4724400"/>
          <p14:tracePt t="124353" x="5616575" y="4724400"/>
          <p14:tracePt t="124361" x="5607050" y="4732338"/>
          <p14:tracePt t="124369" x="5597525" y="4741863"/>
          <p14:tracePt t="124377" x="5588000" y="4751388"/>
          <p14:tracePt t="124385" x="5561013" y="4760913"/>
          <p14:tracePt t="124395" x="5543550" y="4768850"/>
          <p14:tracePt t="124401" x="5507038" y="4787900"/>
          <p14:tracePt t="124411" x="5470525" y="4797425"/>
          <p14:tracePt t="124417" x="5441950" y="4797425"/>
          <p14:tracePt t="124427" x="5405438" y="4805363"/>
          <p14:tracePt t="124435" x="5378450" y="4814888"/>
          <p14:tracePt t="124443" x="5334000" y="4824413"/>
          <p14:tracePt t="124451" x="5297488" y="4841875"/>
          <p14:tracePt t="124461" x="5232400" y="4860925"/>
          <p14:tracePt t="124471" x="5205413" y="4870450"/>
          <p14:tracePt t="124479" x="5151438" y="4887913"/>
          <p14:tracePt t="124486" x="5068888" y="4897438"/>
          <p14:tracePt t="124495" x="4986338" y="4924425"/>
          <p14:tracePt t="124503" x="4913313" y="4933950"/>
          <p14:tracePt t="124511" x="4832350" y="4960938"/>
          <p14:tracePt t="124519" x="4759325" y="4979988"/>
          <p14:tracePt t="124526" x="4686300" y="4987925"/>
          <p14:tracePt t="124535" x="4586288" y="4997450"/>
          <p14:tracePt t="124543" x="4530725" y="5016500"/>
          <p14:tracePt t="124551" x="4430713" y="5024438"/>
          <p14:tracePt t="124559" x="4376738" y="5024438"/>
          <p14:tracePt t="124569" x="4303713" y="5024438"/>
          <p14:tracePt t="124575" x="4248150" y="5024438"/>
          <p14:tracePt t="124584" x="4202113" y="5024438"/>
          <p14:tracePt t="124595" x="4175125" y="5024438"/>
          <p14:tracePt t="124599" x="4121150" y="5024438"/>
          <p14:tracePt t="124613" x="4048125" y="5043488"/>
          <p14:tracePt t="124615" x="3975100" y="5043488"/>
          <p14:tracePt t="124626" x="3892550" y="5053013"/>
          <p14:tracePt t="124631" x="3856038" y="5053013"/>
          <p14:tracePt t="124640" x="3829050" y="5053013"/>
          <p14:tracePt t="124647" x="3810000" y="5053013"/>
          <p14:tracePt t="124658" x="3792538" y="5060950"/>
          <p14:tracePt t="124797" x="3810000" y="5060950"/>
          <p14:tracePt t="124807" x="3846513" y="5060950"/>
          <p14:tracePt t="124813" x="3883025" y="5060950"/>
          <p14:tracePt t="124822" x="3929063" y="5060950"/>
          <p14:tracePt t="124829" x="3992563" y="5060950"/>
          <p14:tracePt t="124837" x="4038600" y="5060950"/>
          <p14:tracePt t="124847" x="4102100" y="5060950"/>
          <p14:tracePt t="124855" x="4157663" y="5060950"/>
          <p14:tracePt t="124861" x="4257675" y="5060950"/>
          <p14:tracePt t="124875" x="4294188" y="5060950"/>
          <p14:tracePt t="124876" x="4367213" y="5060950"/>
          <p14:tracePt t="124885" x="4403725" y="5060950"/>
          <p14:tracePt t="124893" x="4457700" y="5060950"/>
          <p14:tracePt t="124901" x="4530725" y="5060950"/>
          <p14:tracePt t="124909" x="4603750" y="5060950"/>
          <p14:tracePt t="124917" x="4667250" y="5060950"/>
          <p14:tracePt t="124924" x="4740275" y="5060950"/>
          <p14:tracePt t="124933" x="4813300" y="5043488"/>
          <p14:tracePt t="124941" x="4895850" y="5043488"/>
          <p14:tracePt t="124949" x="4968875" y="5033963"/>
          <p14:tracePt t="124958" x="5041900" y="5033963"/>
          <p14:tracePt t="124965" x="5086350" y="5024438"/>
          <p14:tracePt t="124974" x="5141913" y="5024438"/>
          <p14:tracePt t="124981" x="5232400" y="5024438"/>
          <p14:tracePt t="124992" x="5260975" y="5024438"/>
          <p14:tracePt t="124999" x="5305425" y="5024438"/>
          <p14:tracePt t="125008" x="5324475" y="5024438"/>
          <p14:tracePt t="125015" x="5341938" y="5024438"/>
          <p14:tracePt t="125031" x="5360988" y="5024438"/>
          <p14:tracePt t="125041" x="5368925" y="5024438"/>
          <p14:tracePt t="125047" x="5387975" y="5016500"/>
          <p14:tracePt t="125058" x="5405438" y="5016500"/>
          <p14:tracePt t="125063" x="5414963" y="5016500"/>
          <p14:tracePt t="125071" x="5434013" y="5016500"/>
          <p14:tracePt t="125087" x="5451475" y="5016500"/>
          <p14:tracePt t="125095" x="5461000" y="5016500"/>
          <p14:tracePt t="125103" x="5470525" y="5016500"/>
          <p14:tracePt t="125111" x="5478463" y="5016500"/>
          <p14:tracePt t="125119" x="5497513" y="5016500"/>
          <p14:tracePt t="125135" x="5507038" y="5016500"/>
          <p14:tracePt t="125143" x="5524500" y="5016500"/>
          <p14:tracePt t="125151" x="5534025" y="5016500"/>
          <p14:tracePt t="125159" x="5543550" y="5016500"/>
          <p14:tracePt t="125167" x="5551488" y="5016500"/>
          <p14:tracePt t="125187" x="5580063" y="5006975"/>
          <p14:tracePt t="125203" x="5588000" y="5006975"/>
          <p14:tracePt t="125249" x="5597525" y="5006975"/>
          <p14:tracePt t="126029" x="5607050" y="5006975"/>
          <p14:tracePt t="126061" x="5616575" y="5006975"/>
          <p14:tracePt t="126069" x="5624513" y="5006975"/>
          <p14:tracePt t="126077" x="5634038" y="5006975"/>
          <p14:tracePt t="126104" x="5643563" y="5006975"/>
          <p14:tracePt t="126111" x="5653088" y="5006975"/>
          <p14:tracePt t="126127" x="5661025" y="5006975"/>
          <p14:tracePt t="126143" x="5670550" y="5006975"/>
          <p14:tracePt t="126159" x="5680075" y="5006975"/>
          <p14:tracePt t="126183" x="5688013" y="5006975"/>
          <p14:tracePt t="126191" x="5697538" y="5006975"/>
          <p14:tracePt t="126201" x="5707063" y="5006975"/>
          <p14:tracePt t="126219" x="5716588" y="5006975"/>
          <p14:tracePt t="126303" x="5697538" y="5016500"/>
          <p14:tracePt t="126311" x="5680075" y="5033963"/>
          <p14:tracePt t="126319" x="5653088" y="5043488"/>
          <p14:tracePt t="126326" x="5616575" y="5060950"/>
          <p14:tracePt t="126335" x="5588000" y="5070475"/>
          <p14:tracePt t="126343" x="5561013" y="5080000"/>
          <p14:tracePt t="126351" x="5487988" y="5106988"/>
          <p14:tracePt t="126359" x="5441950" y="5116513"/>
          <p14:tracePt t="126367" x="5351463" y="5133975"/>
          <p14:tracePt t="126375" x="5305425" y="5143500"/>
          <p14:tracePt t="126383" x="5178425" y="5170488"/>
          <p14:tracePt t="126393" x="5068888" y="5197475"/>
          <p14:tracePt t="126399" x="5005388" y="5207000"/>
          <p14:tracePt t="126410" x="4840288" y="5226050"/>
          <p14:tracePt t="126415" x="4749800" y="5233988"/>
          <p14:tracePt t="126425" x="4649788" y="5253038"/>
          <p14:tracePt t="126431" x="4557713" y="5262563"/>
          <p14:tracePt t="126441" x="4521200" y="5262563"/>
          <p14:tracePt t="126449" x="4476750" y="5280025"/>
          <p14:tracePt t="126458" x="4430713" y="5289550"/>
          <p14:tracePt t="126465" x="4403725" y="5289550"/>
          <p14:tracePt t="126475" x="4376738" y="5299075"/>
          <p14:tracePt t="126481" x="4357688" y="5299075"/>
          <p14:tracePt t="126491" x="4330700" y="5299075"/>
          <p14:tracePt t="126496" x="4284663" y="5307013"/>
          <p14:tracePt t="126508" x="4230688" y="5316538"/>
          <p14:tracePt t="126513" x="4194175" y="5316538"/>
          <p14:tracePt t="126521" x="4157663" y="5326063"/>
          <p14:tracePt t="126529" x="4129088" y="5326063"/>
          <p14:tracePt t="126537" x="4084638" y="5326063"/>
          <p14:tracePt t="126545" x="4029075" y="5343525"/>
          <p14:tracePt t="126554" x="3984625" y="5343525"/>
          <p14:tracePt t="126560" x="3948113" y="5343525"/>
          <p14:tracePt t="126569" x="3929063" y="5343525"/>
          <p14:tracePt t="126580" x="3911600" y="5343525"/>
          <p14:tracePt t="126585" x="3902075" y="5343525"/>
          <p14:tracePt t="126593" x="3892550" y="5343525"/>
          <p14:tracePt t="126686" x="3902075" y="5343525"/>
          <p14:tracePt t="126689" x="3919538" y="5343525"/>
          <p14:tracePt t="126699" x="3948113" y="5343525"/>
          <p14:tracePt t="126708" x="3975100" y="5343525"/>
          <p14:tracePt t="126715" x="4021138" y="5343525"/>
          <p14:tracePt t="126725" x="4057650" y="5343525"/>
          <p14:tracePt t="126731" x="4129088" y="5343525"/>
          <p14:tracePt t="126741" x="4165600" y="5343525"/>
          <p14:tracePt t="126747" x="4211638" y="5343525"/>
          <p14:tracePt t="126758" x="4248150" y="5343525"/>
          <p14:tracePt t="126763" x="4294188" y="5343525"/>
          <p14:tracePt t="126771" x="4330700" y="5343525"/>
          <p14:tracePt t="126779" x="4403725" y="5335588"/>
          <p14:tracePt t="126787" x="4467225" y="5326063"/>
          <p14:tracePt t="126795" x="4503738" y="5326063"/>
          <p14:tracePt t="126803" x="4549775" y="5326063"/>
          <p14:tracePt t="126811" x="4586288" y="5326063"/>
          <p14:tracePt t="126819" x="4630738" y="5326063"/>
          <p14:tracePt t="126827" x="4667250" y="5326063"/>
          <p14:tracePt t="126835" x="4713288" y="5316538"/>
          <p14:tracePt t="126843" x="4740275" y="5316538"/>
          <p14:tracePt t="126851" x="4767263" y="5316538"/>
          <p14:tracePt t="126859" x="4803775" y="5316538"/>
          <p14:tracePt t="126867" x="4840288" y="5316538"/>
          <p14:tracePt t="126875" x="4876800" y="5316538"/>
          <p14:tracePt t="126885" x="4922838" y="5316538"/>
          <p14:tracePt t="126891" x="4959350" y="5316538"/>
          <p14:tracePt t="126899" x="5014913" y="5316538"/>
          <p14:tracePt t="126910" x="5059363" y="5307013"/>
          <p14:tracePt t="126916" x="5086350" y="5307013"/>
          <p14:tracePt t="126927" x="5122863" y="5307013"/>
          <p14:tracePt t="126935" x="5159375" y="5307013"/>
          <p14:tracePt t="126945" x="5187950" y="5307013"/>
          <p14:tracePt t="126951" x="5205413" y="5307013"/>
          <p14:tracePt t="126959" x="5224463" y="5307013"/>
          <p14:tracePt t="126969" x="5241925" y="5307013"/>
          <p14:tracePt t="126986" x="5251450" y="5307013"/>
          <p14:tracePt t="126993" x="5260975" y="5307013"/>
          <p14:tracePt t="127001" x="5268913" y="5307013"/>
          <p14:tracePt t="127009" x="5278438" y="5307013"/>
          <p14:tracePt t="127017" x="5287963" y="5307013"/>
          <p14:tracePt t="127025" x="5305425" y="5299075"/>
          <p14:tracePt t="127041" x="5324475" y="5299075"/>
          <p14:tracePt t="127049" x="5341938" y="5299075"/>
          <p14:tracePt t="127058" x="5351463" y="5299075"/>
          <p14:tracePt t="127065" x="5360988" y="5299075"/>
          <p14:tracePt t="127074" x="5368925" y="5299075"/>
          <p14:tracePt t="127081" x="5378450" y="5299075"/>
          <p14:tracePt t="127835" x="5387975" y="5299075"/>
          <p14:tracePt t="128730" x="5397500" y="5299075"/>
          <p14:tracePt t="128745" x="5405438" y="5299075"/>
          <p14:tracePt t="128769" x="5414963" y="5299075"/>
          <p14:tracePt t="128801" x="5424488" y="5299075"/>
          <p14:tracePt t="128849" x="5434013" y="5299075"/>
          <p14:tracePt t="128889" x="5441950" y="5299075"/>
          <p14:tracePt t="129051" x="5451475" y="5299075"/>
          <p14:tracePt t="129085" x="5461000" y="5299075"/>
          <p14:tracePt t="129107" x="5470525" y="5299075"/>
          <p14:tracePt t="129181" x="5478463" y="5299075"/>
          <p14:tracePt t="129349" x="5478463" y="5289550"/>
          <p14:tracePt t="129365" x="5487988" y="5289550"/>
          <p14:tracePt t="129373" x="5487988" y="5280025"/>
          <p14:tracePt t="129405" x="5487988" y="5270500"/>
          <p14:tracePt t="129445" x="5497513" y="5262563"/>
          <p14:tracePt t="129460" x="5507038" y="5262563"/>
          <p14:tracePt t="129469" x="5514975" y="5253038"/>
          <p14:tracePt t="129479" x="5514975" y="5243513"/>
          <p14:tracePt t="129485" x="5524500" y="5243513"/>
          <p14:tracePt t="129493" x="5524500" y="5233988"/>
          <p14:tracePt t="129501" x="5534025" y="5226050"/>
          <p14:tracePt t="129517" x="5534025" y="5216525"/>
          <p14:tracePt t="129533" x="5543550" y="5207000"/>
          <p14:tracePt t="129551" x="5543550" y="5189538"/>
          <p14:tracePt t="129560" x="5543550" y="5180013"/>
          <p14:tracePt t="129567" x="5551488" y="5160963"/>
          <p14:tracePt t="129575" x="5551488" y="5153025"/>
          <p14:tracePt t="129583" x="5551488" y="5133975"/>
          <p14:tracePt t="129591" x="5561013" y="5126038"/>
          <p14:tracePt t="129608" x="5561013" y="5116513"/>
          <p14:tracePt t="129615" x="5561013" y="5106988"/>
          <p14:tracePt t="129625" x="5570538" y="5097463"/>
          <p14:tracePt t="129631" x="5570538" y="5089525"/>
          <p14:tracePt t="129641" x="5570538" y="5070475"/>
          <p14:tracePt t="129658" x="5570538" y="5053013"/>
          <p14:tracePt t="129663" x="5580063" y="5043488"/>
          <p14:tracePt t="129671" x="5580063" y="5033963"/>
          <p14:tracePt t="129679" x="5580063" y="5016500"/>
          <p14:tracePt t="129687" x="5580063" y="5006975"/>
          <p14:tracePt t="129695" x="5580063" y="4997450"/>
          <p14:tracePt t="129703" x="5580063" y="4987925"/>
          <p14:tracePt t="129711" x="5588000" y="4970463"/>
          <p14:tracePt t="129719" x="5588000" y="4951413"/>
          <p14:tracePt t="129735" x="5588000" y="4933950"/>
          <p14:tracePt t="129759" x="5588000" y="4924425"/>
          <p14:tracePt t="129767" x="5588000" y="4914900"/>
          <p14:tracePt t="129775" x="5588000" y="4906963"/>
          <p14:tracePt t="129827" x="5588000" y="4897438"/>
          <p14:tracePt t="129845" x="5588000" y="4887913"/>
          <p14:tracePt t="129853" x="5588000" y="4878388"/>
          <p14:tracePt t="129869" x="5588000" y="4870450"/>
          <p14:tracePt t="129877" x="5588000" y="4860925"/>
          <p14:tracePt t="129893" x="5588000" y="4851400"/>
          <p14:tracePt t="129925" x="5588000" y="4841875"/>
          <p14:tracePt t="129961" x="5588000" y="4833938"/>
          <p14:tracePt t="129985" x="5588000" y="4824413"/>
          <p14:tracePt t="130115" x="5580063" y="4824413"/>
          <p14:tracePt t="130124" x="5561013" y="4833938"/>
          <p14:tracePt t="130132" x="5543550" y="4860925"/>
          <p14:tracePt t="130139" x="5524500" y="4897438"/>
          <p14:tracePt t="130147" x="5487988" y="4924425"/>
          <p14:tracePt t="130157" x="5461000" y="4960938"/>
          <p14:tracePt t="130163" x="5405438" y="5006975"/>
          <p14:tracePt t="130171" x="5360988" y="5053013"/>
          <p14:tracePt t="130178" x="5314950" y="5106988"/>
          <p14:tracePt t="130187" x="5260975" y="5153025"/>
          <p14:tracePt t="130195" x="5224463" y="5197475"/>
          <p14:tracePt t="130203" x="5159375" y="5253038"/>
          <p14:tracePt t="130211" x="5132388" y="5289550"/>
          <p14:tracePt t="130219" x="5078413" y="5335588"/>
          <p14:tracePt t="130227" x="5032375" y="5389563"/>
          <p14:tracePt t="130235" x="4968875" y="5426075"/>
          <p14:tracePt t="130243" x="4913313" y="5472113"/>
          <p14:tracePt t="130252" x="4886325" y="5489575"/>
          <p14:tracePt t="130265" x="4859338" y="5518150"/>
          <p14:tracePt t="130270" x="4786313" y="5554663"/>
          <p14:tracePt t="130275" x="4749800" y="5572125"/>
          <p14:tracePt t="130283" x="4722813" y="5589588"/>
          <p14:tracePt t="130291" x="4667250" y="5599113"/>
          <p14:tracePt t="130299" x="4649788" y="5608638"/>
          <p14:tracePt t="130308" x="4613275" y="5626100"/>
          <p14:tracePt t="130315" x="4586288" y="5635625"/>
          <p14:tracePt t="130324" x="4540250" y="5654675"/>
          <p14:tracePt t="130331" x="4521200" y="5662613"/>
          <p14:tracePt t="130341" x="4503738" y="5672138"/>
          <p14:tracePt t="130347" x="4484688" y="5681663"/>
          <p14:tracePt t="130358" x="4457700" y="5681663"/>
          <p14:tracePt t="130363" x="4448175" y="5691188"/>
          <p14:tracePt t="130371" x="4413250" y="5699125"/>
          <p14:tracePt t="130379" x="4384675" y="5708650"/>
          <p14:tracePt t="130387" x="4330700" y="5708650"/>
          <p14:tracePt t="130397" x="4267200" y="5718175"/>
          <p14:tracePt t="130408" x="4175125" y="5735638"/>
          <p14:tracePt t="130413" x="4121150" y="5735638"/>
          <p14:tracePt t="130421" x="4038600" y="5745163"/>
          <p14:tracePt t="130429" x="3965575" y="5764213"/>
          <p14:tracePt t="130436" x="3911600" y="5764213"/>
          <p14:tracePt t="130445" x="3865563" y="5772150"/>
          <p14:tracePt t="130453" x="3829050" y="5772150"/>
          <p14:tracePt t="130461" x="3810000" y="5781675"/>
          <p14:tracePt t="130541" x="3810000" y="5791200"/>
          <p14:tracePt t="130549" x="3829050" y="5791200"/>
          <p14:tracePt t="130557" x="3846513" y="5791200"/>
          <p14:tracePt t="130565" x="3883025" y="5791200"/>
          <p14:tracePt t="130574" x="3929063" y="5791200"/>
          <p14:tracePt t="130581" x="4002088" y="5791200"/>
          <p14:tracePt t="130591" x="4029075" y="5791200"/>
          <p14:tracePt t="130597" x="4084638" y="5791200"/>
          <p14:tracePt t="130608" x="4157663" y="5791200"/>
          <p14:tracePt t="130613" x="4184650" y="5791200"/>
          <p14:tracePt t="130621" x="4211638" y="5791200"/>
          <p14:tracePt t="130629" x="4238625" y="5791200"/>
          <p14:tracePt t="130637" x="4267200" y="5791200"/>
          <p14:tracePt t="130645" x="4294188" y="5791200"/>
          <p14:tracePt t="130653" x="4303713" y="5791200"/>
          <p14:tracePt t="130704" x="4303713" y="5781675"/>
          <p14:tracePt t="130743" x="4284663" y="5781675"/>
          <p14:tracePt t="130751" x="4257675" y="5781675"/>
          <p14:tracePt t="130759" x="4211638" y="5781675"/>
          <p14:tracePt t="130767" x="4184650" y="5781675"/>
          <p14:tracePt t="130782" x="4157663" y="5781675"/>
          <p14:tracePt t="130784" x="4111625" y="5781675"/>
          <p14:tracePt t="130798" x="4084638" y="5772150"/>
          <p14:tracePt t="130799" x="4048125" y="5772150"/>
          <p14:tracePt t="130812" x="4011613" y="5772150"/>
          <p14:tracePt t="130819" x="3992563" y="5772150"/>
          <p14:tracePt t="130827" x="3965575" y="5764213"/>
          <p14:tracePt t="130835" x="3956050" y="5764213"/>
          <p14:tracePt t="130845" x="3938588" y="5754688"/>
          <p14:tracePt t="130863" x="3929063" y="5754688"/>
          <p14:tracePt t="130871" x="3919538" y="5754688"/>
          <p14:tracePt t="130889" x="3911600" y="5754688"/>
          <p14:tracePt t="131057" x="3902075" y="5754688"/>
          <p14:tracePt t="131088" x="3892550" y="5754688"/>
          <p14:tracePt t="131533" x="3902075" y="5754688"/>
          <p14:tracePt t="131541" x="3919538" y="5754688"/>
          <p14:tracePt t="131549" x="3938588" y="5754688"/>
          <p14:tracePt t="131558" x="3965575" y="5745163"/>
          <p14:tracePt t="131565" x="3984625" y="5745163"/>
          <p14:tracePt t="131574" x="4011613" y="5745163"/>
          <p14:tracePt t="131581" x="4057650" y="5727700"/>
          <p14:tracePt t="131591" x="4129088" y="5727700"/>
          <p14:tracePt t="131597" x="4184650" y="5727700"/>
          <p14:tracePt t="131608" x="4211638" y="5727700"/>
          <p14:tracePt t="131613" x="4284663" y="5727700"/>
          <p14:tracePt t="131621" x="4330700" y="5727700"/>
          <p14:tracePt t="131629" x="4367213" y="5718175"/>
          <p14:tracePt t="131637" x="4413250" y="5718175"/>
          <p14:tracePt t="131645" x="4440238" y="5718175"/>
          <p14:tracePt t="131653" x="4467225" y="5718175"/>
          <p14:tracePt t="131661" x="4513263" y="5718175"/>
          <p14:tracePt t="131669" x="4521200" y="5718175"/>
          <p14:tracePt t="131677" x="4557713" y="5718175"/>
          <p14:tracePt t="131685" x="4594225" y="5708650"/>
          <p14:tracePt t="131693" x="4622800" y="5708650"/>
          <p14:tracePt t="131701" x="4659313" y="5708650"/>
          <p14:tracePt t="131711" x="4695825" y="5708650"/>
          <p14:tracePt t="131717" x="4722813" y="5708650"/>
          <p14:tracePt t="131725" x="4759325" y="5708650"/>
          <p14:tracePt t="131733" x="4786313" y="5708650"/>
          <p14:tracePt t="131741" x="4803775" y="5708650"/>
          <p14:tracePt t="131749" x="4822825" y="5708650"/>
          <p14:tracePt t="131765" x="4832350" y="5708650"/>
          <p14:tracePt t="131775" x="4840288" y="5708650"/>
          <p14:tracePt t="131798" x="4849813" y="5708650"/>
          <p14:tracePt t="131809" x="4859338" y="5708650"/>
          <p14:tracePt t="131813" x="4868863" y="5708650"/>
          <p14:tracePt t="131824" x="4876800" y="5708650"/>
          <p14:tracePt t="131841" x="4886325" y="5708650"/>
          <p14:tracePt t="131847" x="4895850" y="5708650"/>
          <p14:tracePt t="131858" x="4913313" y="5708650"/>
          <p14:tracePt t="131863" x="4932363" y="5708650"/>
          <p14:tracePt t="131876" x="4941888" y="5708650"/>
          <p14:tracePt t="131898" x="4949825" y="5708650"/>
          <p14:tracePt t="131904" x="4949825" y="5718175"/>
          <p14:tracePt t="131929" x="4959350" y="5718175"/>
          <p14:tracePt t="131938" x="4968875" y="5718175"/>
          <p14:tracePt t="131944" x="4978400" y="5727700"/>
          <p14:tracePt t="131951" x="4986338" y="5727700"/>
          <p14:tracePt t="131960" x="4995863" y="5727700"/>
          <p14:tracePt t="131967" x="5005388" y="5727700"/>
          <p14:tracePt t="131983" x="5014913" y="5727700"/>
          <p14:tracePt t="132007" x="5022850" y="5727700"/>
          <p14:tracePt t="132023" x="5032375" y="5727700"/>
          <p14:tracePt t="132031" x="5049838" y="5727700"/>
          <p14:tracePt t="132041" x="5059363" y="5727700"/>
          <p14:tracePt t="132047" x="5068888" y="5727700"/>
          <p14:tracePt t="132058" x="5114925" y="5727700"/>
          <p14:tracePt t="132063" x="5132388" y="5727700"/>
          <p14:tracePt t="132071" x="5151438" y="5727700"/>
          <p14:tracePt t="132081" x="5159375" y="5727700"/>
          <p14:tracePt t="132097" x="5168900" y="5727700"/>
          <p14:tracePt t="132103" x="5178425" y="5727700"/>
          <p14:tracePt t="132121" x="5187950" y="5727700"/>
          <p14:tracePt t="132129" x="5195888" y="5727700"/>
          <p14:tracePt t="132153" x="5205413" y="5727700"/>
          <p14:tracePt t="132161" x="5224463" y="5727700"/>
          <p14:tracePt t="132177" x="5232400" y="5727700"/>
          <p14:tracePt t="132185" x="5241925" y="5727700"/>
          <p14:tracePt t="132193" x="5251450" y="5727700"/>
          <p14:tracePt t="132201" x="5260975" y="5727700"/>
          <p14:tracePt t="132217" x="5268913" y="5727700"/>
          <p14:tracePt t="132225" x="5278438" y="5727700"/>
          <p14:tracePt t="132269" x="5287963" y="5727700"/>
          <p14:tracePt t="132285" x="5297488" y="5727700"/>
          <p14:tracePt t="132301" x="5305425" y="5727700"/>
          <p14:tracePt t="132329" x="5314950" y="5727700"/>
          <p14:tracePt t="132353" x="5324475" y="5727700"/>
          <p14:tracePt t="132363" x="5334000" y="5727700"/>
          <p14:tracePt t="132387" x="5341938" y="5727700"/>
          <p14:tracePt t="132403" x="5351463" y="5727700"/>
          <p14:tracePt t="132629" x="5360988" y="5727700"/>
          <p14:tracePt t="132653" x="5368925" y="5727700"/>
          <p14:tracePt t="132685" x="5378450" y="5727700"/>
          <p14:tracePt t="132789" x="5387975" y="5727700"/>
          <p14:tracePt t="132805" x="5397500" y="5727700"/>
          <p14:tracePt t="132853" x="5397500" y="5718175"/>
          <p14:tracePt t="132877" x="5405438" y="5718175"/>
          <p14:tracePt t="132918" x="5414963" y="5718175"/>
          <p14:tracePt t="132959" x="5424488" y="5718175"/>
          <p14:tracePt t="133393" x="5434013" y="5718175"/>
          <p14:tracePt t="133441" x="5441950" y="5718175"/>
          <p14:tracePt t="133451" x="5451475" y="5718175"/>
          <p14:tracePt t="133473" x="5461000" y="5718175"/>
          <p14:tracePt t="133491" x="5461000" y="5727700"/>
          <p14:tracePt t="133505" x="5470525" y="5727700"/>
          <p14:tracePt t="133522" x="5478463" y="5727700"/>
          <p14:tracePt t="133538" x="5487988" y="5727700"/>
          <p14:tracePt t="133579" x="5507038" y="5727700"/>
          <p14:tracePt t="133586" x="5514975" y="5727700"/>
          <p14:tracePt t="133595" x="5524500" y="5727700"/>
          <p14:tracePt t="133611" x="5534025" y="5735638"/>
          <p14:tracePt t="133619" x="5543550" y="5735638"/>
          <p14:tracePt t="133635" x="5551488" y="5735638"/>
          <p14:tracePt t="133643" x="5561013" y="5735638"/>
          <p14:tracePt t="133651" x="5580063" y="5735638"/>
          <p14:tracePt t="133658" x="5607050" y="5735638"/>
          <p14:tracePt t="133667" x="5643563" y="5735638"/>
          <p14:tracePt t="133675" x="5653088" y="5735638"/>
          <p14:tracePt t="133684" x="5688013" y="5735638"/>
          <p14:tracePt t="133691" x="5716588" y="5735638"/>
          <p14:tracePt t="133700" x="5743575" y="5735638"/>
          <p14:tracePt t="133708" x="5761038" y="5735638"/>
          <p14:tracePt t="133715" x="5789613" y="5735638"/>
          <p14:tracePt t="133724" x="5807075" y="5735638"/>
          <p14:tracePt t="133731" x="5826125" y="5735638"/>
          <p14:tracePt t="133741" x="5834063" y="5735638"/>
          <p14:tracePt t="133758" x="5843588" y="5735638"/>
          <p14:tracePt t="133782" x="5853113" y="5718175"/>
          <p14:tracePt t="133795" x="5862638" y="5699125"/>
          <p14:tracePt t="133808" x="5870575" y="5691188"/>
          <p14:tracePt t="133813" x="5880100" y="5691188"/>
          <p14:tracePt t="133822" x="5899150" y="5672138"/>
          <p14:tracePt t="133829" x="5907088" y="5654675"/>
          <p14:tracePt t="133837" x="5926138" y="5626100"/>
          <p14:tracePt t="133845" x="5926138" y="5618163"/>
          <p14:tracePt t="133853" x="5943600" y="5581650"/>
          <p14:tracePt t="133861" x="5953125" y="5554663"/>
          <p14:tracePt t="133869" x="5972175" y="5526088"/>
          <p14:tracePt t="133876" x="5980113" y="5489575"/>
          <p14:tracePt t="133885" x="5999163" y="5435600"/>
          <p14:tracePt t="133893" x="6026150" y="5389563"/>
          <p14:tracePt t="133901" x="6035675" y="5326063"/>
          <p14:tracePt t="133909" x="6043613" y="5253038"/>
          <p14:tracePt t="133917" x="6062663" y="5197475"/>
          <p14:tracePt t="133925" x="6072188" y="5133975"/>
          <p14:tracePt t="133934" x="6072188" y="5097463"/>
          <p14:tracePt t="133948" x="6072188" y="5053013"/>
          <p14:tracePt t="133951" x="6072188" y="5024438"/>
          <p14:tracePt t="133964" x="6072188" y="4997450"/>
          <p14:tracePt t="133966" x="6072188" y="4960938"/>
          <p14:tracePt t="133977" x="6072188" y="4924425"/>
          <p14:tracePt t="133986" x="6053138" y="4887913"/>
          <p14:tracePt t="133993" x="6043613" y="4870450"/>
          <p14:tracePt t="134001" x="6016625" y="4841875"/>
          <p14:tracePt t="134009" x="5999163" y="4824413"/>
          <p14:tracePt t="134017" x="5989638" y="4805363"/>
          <p14:tracePt t="134025" x="5972175" y="4787900"/>
          <p14:tracePt t="134033" x="5962650" y="4768850"/>
          <p14:tracePt t="134043" x="5953125" y="4751388"/>
          <p14:tracePt t="134049" x="5935663" y="4732338"/>
          <p14:tracePt t="134058" x="5926138" y="4724400"/>
          <p14:tracePt t="134065" x="5916613" y="4705350"/>
          <p14:tracePt t="134075" x="5907088" y="4687888"/>
          <p14:tracePt t="134081" x="5889625" y="4668838"/>
          <p14:tracePt t="134091" x="5880100" y="4651375"/>
          <p14:tracePt t="134100" x="5862638" y="4624388"/>
          <p14:tracePt t="134108" x="5843588" y="4605338"/>
          <p14:tracePt t="134115" x="5834063" y="4595813"/>
          <p14:tracePt t="134125" x="5816600" y="4587875"/>
          <p14:tracePt t="134131" x="5780088" y="4551363"/>
          <p14:tracePt t="134141" x="5753100" y="4522788"/>
          <p14:tracePt t="134147" x="5724525" y="4505325"/>
          <p14:tracePt t="134158" x="5697538" y="4478338"/>
          <p14:tracePt t="134163" x="5670550" y="4459288"/>
          <p14:tracePt t="134171" x="5624513" y="4432300"/>
          <p14:tracePt t="134183" x="5597525" y="4413250"/>
          <p14:tracePt t="134191" x="5570538" y="4405313"/>
          <p14:tracePt t="134199" x="5534025" y="4386263"/>
          <p14:tracePt t="134208" x="5514975" y="4376738"/>
          <p14:tracePt t="134215" x="5487988" y="4368800"/>
          <p14:tracePt t="134225" x="5470525" y="4359275"/>
          <p14:tracePt t="134231" x="5451475" y="4349750"/>
          <p14:tracePt t="134241" x="5434013" y="4349750"/>
          <p14:tracePt t="134247" x="5397500" y="4322763"/>
          <p14:tracePt t="134258" x="5378450" y="4322763"/>
          <p14:tracePt t="134263" x="5351463" y="4313238"/>
          <p14:tracePt t="134271" x="5324475" y="4303713"/>
          <p14:tracePt t="134279" x="5305425" y="4303713"/>
          <p14:tracePt t="134287" x="5278438" y="4295775"/>
          <p14:tracePt t="134297" x="5260975" y="4295775"/>
          <p14:tracePt t="134303" x="5241925" y="4295775"/>
          <p14:tracePt t="134314" x="5232400" y="4295775"/>
          <p14:tracePt t="134320" x="5224463" y="4295775"/>
          <p14:tracePt t="134529" x="5224463" y="4303713"/>
          <p14:tracePt t="134537" x="5224463" y="4313238"/>
          <p14:tracePt t="134545" x="5232400" y="4322763"/>
          <p14:tracePt t="134554" x="5241925" y="4322763"/>
          <p14:tracePt t="134561" x="5251450" y="4332288"/>
          <p14:tracePt t="134570" x="5251450" y="4340225"/>
          <p14:tracePt t="134577" x="5260975" y="4349750"/>
          <p14:tracePt t="134586" x="5268913" y="4349750"/>
          <p14:tracePt t="134599" x="5278438" y="4349750"/>
          <p14:tracePt t="134602" x="5287963" y="4359275"/>
          <p14:tracePt t="134609" x="5297488" y="4359275"/>
          <p14:tracePt t="134617" x="5305425" y="4368800"/>
          <p14:tracePt t="134625" x="5314950" y="4368800"/>
          <p14:tracePt t="134633" x="5324475" y="4368800"/>
          <p14:tracePt t="134642" x="5334000" y="4376738"/>
          <p14:tracePt t="134659" x="5341938" y="4376738"/>
          <p14:tracePt t="134683" x="5351463" y="4376738"/>
          <p14:tracePt t="134711" x="5360988" y="4376738"/>
          <p14:tracePt t="134743" x="5368925" y="4376738"/>
          <p14:tracePt t="134751" x="5378450" y="4376738"/>
          <p14:tracePt t="134759" x="5387975" y="4376738"/>
          <p14:tracePt t="134774" x="5397500" y="4376738"/>
          <p14:tracePt t="134783" x="5405438" y="4376738"/>
          <p14:tracePt t="134791" x="5414963" y="4376738"/>
          <p14:tracePt t="134808" x="5424488" y="4376738"/>
          <p14:tracePt t="134815" x="5434013" y="4376738"/>
          <p14:tracePt t="134826" x="5451475" y="4376738"/>
          <p14:tracePt t="134831" x="5461000" y="4376738"/>
          <p14:tracePt t="134841" x="5470525" y="4376738"/>
          <p14:tracePt t="134847" x="5487988" y="4376738"/>
          <p14:tracePt t="134871" x="5497513" y="4386263"/>
          <p14:tracePt t="134917" x="5507038" y="4386263"/>
          <p14:tracePt t="134924" x="5507038" y="4395788"/>
          <p14:tracePt t="134933" x="5514975" y="4395788"/>
          <p14:tracePt t="134949" x="5524500" y="4405313"/>
          <p14:tracePt t="134957" x="5534025" y="4405313"/>
          <p14:tracePt t="134965" x="5543550" y="4413250"/>
          <p14:tracePt t="134974" x="5543550" y="4422775"/>
          <p14:tracePt t="134981" x="5551488" y="4432300"/>
          <p14:tracePt t="134991" x="5561013" y="4432300"/>
          <p14:tracePt t="134997" x="5580063" y="4441825"/>
          <p14:tracePt t="135008" x="5588000" y="4449763"/>
          <p14:tracePt t="135012" x="5597525" y="4459288"/>
          <p14:tracePt t="135021" x="5616575" y="4478338"/>
          <p14:tracePt t="135037" x="5616575" y="4486275"/>
          <p14:tracePt t="135045" x="5624513" y="4495800"/>
          <p14:tracePt t="135053" x="5634038" y="4505325"/>
          <p14:tracePt t="135061" x="5643563" y="4505325"/>
          <p14:tracePt t="135077" x="5653088" y="4505325"/>
          <p14:tracePt t="135086" x="5653088" y="4514850"/>
          <p14:tracePt t="135351" x="5661025" y="4514850"/>
          <p14:tracePt t="135375" x="5670550" y="4514850"/>
          <p14:tracePt t="135407" x="5680075" y="4514850"/>
          <p14:tracePt t="135417" x="5688013" y="4514850"/>
          <p14:tracePt t="135427" x="5688013" y="4522788"/>
          <p14:tracePt t="135455" x="5697538" y="4522788"/>
          <p14:tracePt t="135471" x="5716588" y="4532313"/>
          <p14:tracePt t="135479" x="5724525" y="4532313"/>
          <p14:tracePt t="135489" x="5734050" y="4532313"/>
          <p14:tracePt t="135519" x="5743575" y="4532313"/>
          <p14:tracePt t="135537" x="5753100" y="4532313"/>
          <p14:tracePt t="135549" x="5761038" y="4532313"/>
          <p14:tracePt t="135565" x="5770563" y="4532313"/>
          <p14:tracePt t="135581" x="5780088" y="4532313"/>
          <p14:tracePt t="135589" x="5789613" y="4532313"/>
          <p14:tracePt t="135641" x="5789613" y="4541838"/>
          <p14:tracePt t="135665" x="5797550" y="4541838"/>
          <p14:tracePt t="135925" x="5797550" y="4532313"/>
          <p14:tracePt t="135979" x="5797550" y="4522788"/>
          <p14:tracePt t="136011" x="5797550" y="4514850"/>
          <p14:tracePt t="136027" x="5789613" y="4505325"/>
          <p14:tracePt t="136046" x="5780088" y="4495800"/>
          <p14:tracePt t="136060" x="5770563" y="4478338"/>
          <p14:tracePt t="136069" x="5761038" y="4478338"/>
          <p14:tracePt t="136077" x="5753100" y="4468813"/>
          <p14:tracePt t="136085" x="5743575" y="4468813"/>
          <p14:tracePt t="136093" x="5743575" y="4459288"/>
          <p14:tracePt t="136117" x="5743575" y="4449763"/>
          <p14:tracePt t="136277" x="5761038" y="4459288"/>
          <p14:tracePt t="136285" x="5770563" y="4459288"/>
          <p14:tracePt t="136293" x="5789613" y="4468813"/>
          <p14:tracePt t="136301" x="5807075" y="4478338"/>
          <p14:tracePt t="136309" x="5816600" y="4486275"/>
          <p14:tracePt t="136317" x="5834063" y="4486275"/>
          <p14:tracePt t="136325" x="5834063" y="4495800"/>
          <p14:tracePt t="136335" x="5853113" y="4505325"/>
          <p14:tracePt t="136341" x="5862638" y="4514850"/>
          <p14:tracePt t="136351" x="5862638" y="4522788"/>
          <p14:tracePt t="136359" x="5870575" y="4541838"/>
          <p14:tracePt t="136367" x="5880100" y="4551363"/>
          <p14:tracePt t="136383" x="5889625" y="4559300"/>
          <p14:tracePt t="136391" x="5889625" y="4568825"/>
          <p14:tracePt t="136399" x="5899150" y="4578350"/>
          <p14:tracePt t="136408" x="5899150" y="4595813"/>
          <p14:tracePt t="136415" x="5899150" y="4605338"/>
          <p14:tracePt t="136425" x="5907088" y="4605338"/>
          <p14:tracePt t="136431" x="5916613" y="4624388"/>
          <p14:tracePt t="136441" x="5916613" y="4641850"/>
          <p14:tracePt t="136451" x="5916613" y="4651375"/>
          <p14:tracePt t="136458" x="5926138" y="4660900"/>
          <p14:tracePt t="136467" x="5926138" y="4668838"/>
          <p14:tracePt t="136475" x="5926138" y="4687888"/>
          <p14:tracePt t="136499" x="5926138" y="4697413"/>
          <p14:tracePt t="136508" x="5926138" y="4705350"/>
          <p14:tracePt t="136515" x="5926138" y="4714875"/>
          <p14:tracePt t="136525" x="5926138" y="4724400"/>
          <p14:tracePt t="136531" x="5926138" y="4732338"/>
          <p14:tracePt t="136541" x="5926138" y="4751388"/>
          <p14:tracePt t="136547" x="5935663" y="4768850"/>
          <p14:tracePt t="136563" x="5935663" y="4787900"/>
          <p14:tracePt t="136572" x="5935663" y="4805363"/>
          <p14:tracePt t="136579" x="5935663" y="4814888"/>
          <p14:tracePt t="136587" x="5935663" y="4824413"/>
          <p14:tracePt t="136595" x="5935663" y="4833938"/>
          <p14:tracePt t="136611" x="5935663" y="4841875"/>
          <p14:tracePt t="136637" x="5935663" y="4851400"/>
          <p14:tracePt t="136645" x="5935663" y="4870450"/>
          <p14:tracePt t="136659" x="5935663" y="4878388"/>
          <p14:tracePt t="136665" x="5935663" y="4887913"/>
          <p14:tracePt t="136675" x="5935663" y="4906963"/>
          <p14:tracePt t="136681" x="5935663" y="4914900"/>
          <p14:tracePt t="136697" x="5935663" y="4924425"/>
          <p14:tracePt t="136705" x="5935663" y="4933950"/>
          <p14:tracePt t="136713" x="5935663" y="4943475"/>
          <p14:tracePt t="136721" x="5935663" y="4951413"/>
          <p14:tracePt t="136729" x="5935663" y="4960938"/>
          <p14:tracePt t="136737" x="5926138" y="4960938"/>
          <p14:tracePt t="136745" x="5926138" y="4970463"/>
          <p14:tracePt t="136753" x="5916613" y="4979988"/>
          <p14:tracePt t="136761" x="5916613" y="4987925"/>
          <p14:tracePt t="136769" x="5916613" y="4997450"/>
          <p14:tracePt t="136777" x="5907088" y="5006975"/>
          <p14:tracePt t="136785" x="5907088" y="5016500"/>
          <p14:tracePt t="136793" x="5899150" y="5016500"/>
          <p14:tracePt t="136809" x="5899150" y="5024438"/>
          <p14:tracePt t="136817" x="5889625" y="5033963"/>
          <p14:tracePt t="136827" x="5889625" y="5043488"/>
          <p14:tracePt t="136833" x="5889625" y="5053013"/>
          <p14:tracePt t="136842" x="5889625" y="5060950"/>
          <p14:tracePt t="136851" x="5880100" y="5070475"/>
          <p14:tracePt t="136873" x="5870575" y="5070475"/>
          <p14:tracePt t="136898" x="5870575" y="5080000"/>
          <p14:tracePt t="136909" x="5862638" y="5080000"/>
          <p14:tracePt t="136931" x="5862638" y="5089525"/>
          <p14:tracePt t="136937" x="5853113" y="5089525"/>
          <p14:tracePt t="136956" x="5843588" y="5097463"/>
          <p14:tracePt t="136973" x="5834063" y="5106988"/>
          <p14:tracePt t="136995" x="5834063" y="5116513"/>
          <p14:tracePt t="137043" x="5826125" y="5116513"/>
          <p14:tracePt t="137075" x="5826125" y="5126038"/>
          <p14:tracePt t="137083" x="5816600" y="5126038"/>
          <p14:tracePt t="137107" x="5807075" y="5126038"/>
          <p14:tracePt t="137115" x="5797550" y="5126038"/>
          <p14:tracePt t="137123" x="5789613" y="5126038"/>
          <p14:tracePt t="138042" x="5789613" y="5116513"/>
          <p14:tracePt t="138049" x="5789613" y="5106988"/>
          <p14:tracePt t="138059" x="5789613" y="5089525"/>
          <p14:tracePt t="138067" x="5789613" y="5070475"/>
          <p14:tracePt t="138075" x="5789613" y="5053013"/>
          <p14:tracePt t="138083" x="5789613" y="5033963"/>
          <p14:tracePt t="138091" x="5789613" y="5006975"/>
          <p14:tracePt t="138099" x="5789613" y="4970463"/>
          <p14:tracePt t="138109" x="5789613" y="4943475"/>
          <p14:tracePt t="138115" x="5780088" y="4906963"/>
          <p14:tracePt t="138126" x="5780088" y="4887913"/>
          <p14:tracePt t="138131" x="5770563" y="4870450"/>
          <p14:tracePt t="138142" x="5770563" y="4851400"/>
          <p14:tracePt t="138147" x="5761038" y="4833938"/>
          <p14:tracePt t="138159" x="5761038" y="4824413"/>
          <p14:tracePt t="138163" x="5761038" y="4814888"/>
          <p14:tracePt t="138171" x="5753100" y="4805363"/>
          <p14:tracePt t="138181" x="5753100" y="4787900"/>
          <p14:tracePt t="138191" x="5743575" y="4760913"/>
          <p14:tracePt t="138199" x="5743575" y="4724400"/>
          <p14:tracePt t="138208" x="5734050" y="4705350"/>
          <p14:tracePt t="138215" x="5724525" y="4678363"/>
          <p14:tracePt t="138226" x="5716588" y="4660900"/>
          <p14:tracePt t="138231" x="5697538" y="4632325"/>
          <p14:tracePt t="138242" x="5688013" y="4614863"/>
          <p14:tracePt t="138247" x="5680075" y="4595813"/>
          <p14:tracePt t="138258" x="5661025" y="4568825"/>
          <p14:tracePt t="138263" x="5653088" y="4568825"/>
          <p14:tracePt t="138271" x="5643563" y="4551363"/>
          <p14:tracePt t="138279" x="5634038" y="4541838"/>
          <p14:tracePt t="138287" x="5634038" y="4522788"/>
          <p14:tracePt t="138297" x="5624513" y="4514850"/>
          <p14:tracePt t="138304" x="5624513" y="4505325"/>
          <p14:tracePt t="138311" x="5616575" y="4486275"/>
          <p14:tracePt t="138319" x="5607050" y="4486275"/>
          <p14:tracePt t="138327" x="5607050" y="4478338"/>
          <p14:tracePt t="138335" x="5607050" y="4468813"/>
          <p14:tracePt t="138345" x="5597525" y="4468813"/>
          <p14:tracePt t="138351" x="5588000" y="4459288"/>
          <p14:tracePt t="138369" x="5580063" y="4449763"/>
          <p14:tracePt t="138481" x="5597525" y="4449763"/>
          <p14:tracePt t="138491" x="5616575" y="4449763"/>
          <p14:tracePt t="138497" x="5634038" y="4449763"/>
          <p14:tracePt t="138506" x="5653088" y="4459288"/>
          <p14:tracePt t="138513" x="5680075" y="4468813"/>
          <p14:tracePt t="138521" x="5697538" y="4478338"/>
          <p14:tracePt t="138529" x="5716588" y="4478338"/>
          <p14:tracePt t="138537" x="5724525" y="4486275"/>
          <p14:tracePt t="138545" x="5743575" y="4495800"/>
          <p14:tracePt t="138553" x="5753100" y="4495800"/>
          <p14:tracePt t="138561" x="5753100" y="4505325"/>
          <p14:tracePt t="138569" x="5761038" y="4514850"/>
          <p14:tracePt t="138577" x="5770563" y="4522788"/>
          <p14:tracePt t="138585" x="5780088" y="4532313"/>
          <p14:tracePt t="138593" x="5797550" y="4541838"/>
          <p14:tracePt t="138603" x="5807075" y="4559300"/>
          <p14:tracePt t="138609" x="5816600" y="4559300"/>
          <p14:tracePt t="138620" x="5826125" y="4568825"/>
          <p14:tracePt t="138633" x="5826125" y="4578350"/>
          <p14:tracePt t="138635" x="5834063" y="4595813"/>
          <p14:tracePt t="138645" x="5853113" y="4605338"/>
          <p14:tracePt t="138651" x="5862638" y="4624388"/>
          <p14:tracePt t="138661" x="5862638" y="4632325"/>
          <p14:tracePt t="138667" x="5870575" y="4651375"/>
          <p14:tracePt t="138676" x="5880100" y="4660900"/>
          <p14:tracePt t="138683" x="5889625" y="4668838"/>
          <p14:tracePt t="138692" x="5889625" y="4678363"/>
          <p14:tracePt t="138699" x="5899150" y="4697413"/>
          <p14:tracePt t="138711" x="5907088" y="4714875"/>
          <p14:tracePt t="138719" x="5916613" y="4724400"/>
          <p14:tracePt t="138727" x="5916613" y="4732338"/>
          <p14:tracePt t="138735" x="5916613" y="4751388"/>
          <p14:tracePt t="138743" x="5916613" y="4760913"/>
          <p14:tracePt t="138751" x="5926138" y="4778375"/>
          <p14:tracePt t="138759" x="5926138" y="4787900"/>
          <p14:tracePt t="138775" x="5926138" y="4805363"/>
          <p14:tracePt t="138783" x="5926138" y="4824413"/>
          <p14:tracePt t="138791" x="5926138" y="4841875"/>
          <p14:tracePt t="138799" x="5926138" y="4860925"/>
          <p14:tracePt t="138809" x="5926138" y="4870450"/>
          <p14:tracePt t="138815" x="5926138" y="4887913"/>
          <p14:tracePt t="138825" x="5926138" y="4906963"/>
          <p14:tracePt t="138831" x="5926138" y="4914900"/>
          <p14:tracePt t="138843" x="5926138" y="4933950"/>
          <p14:tracePt t="138846" x="5926138" y="4951413"/>
          <p14:tracePt t="138858" x="5926138" y="4970463"/>
          <p14:tracePt t="138863" x="5916613" y="4987925"/>
          <p14:tracePt t="138871" x="5916613" y="4997450"/>
          <p14:tracePt t="138889" x="5907088" y="5024438"/>
          <p14:tracePt t="138895" x="5907088" y="5033963"/>
          <p14:tracePt t="138909" x="5899150" y="5043488"/>
          <p14:tracePt t="138921" x="5889625" y="5053013"/>
          <p14:tracePt t="138929" x="5880100" y="5070475"/>
          <p14:tracePt t="138936" x="5870575" y="5089525"/>
          <p14:tracePt t="138945" x="5870575" y="5097463"/>
          <p14:tracePt t="138953" x="5862638" y="5097463"/>
          <p14:tracePt t="138961" x="5862638" y="5106988"/>
          <p14:tracePt t="138969" x="5862638" y="5116513"/>
          <p14:tracePt t="138977" x="5853113" y="5116513"/>
          <p14:tracePt t="138985" x="5853113" y="5126038"/>
          <p14:tracePt t="139001" x="5853113" y="5133975"/>
          <p14:tracePt t="139009" x="5843588" y="5133975"/>
          <p14:tracePt t="139040" x="5834063" y="5133975"/>
          <p14:tracePt t="139057" x="5834063" y="5143500"/>
          <p14:tracePt t="139090" x="5834063" y="5153025"/>
          <p14:tracePt t="139977" x="5826125" y="5153025"/>
          <p14:tracePt t="139999" x="5816600" y="5153025"/>
          <p14:tracePt t="140015" x="5807075" y="5153025"/>
          <p14:tracePt t="140045" x="5797550" y="5153025"/>
          <p14:tracePt t="140165" x="5807075" y="5153025"/>
          <p14:tracePt t="140173" x="5816600" y="5153025"/>
          <p14:tracePt t="140181" x="5826125" y="5153025"/>
          <p14:tracePt t="140189" x="5834063" y="5153025"/>
          <p14:tracePt t="140295" x="5816600" y="5153025"/>
          <p14:tracePt t="140304" x="5789613" y="5143500"/>
          <p14:tracePt t="140310" x="5770563" y="5143500"/>
          <p14:tracePt t="140317" x="5743575" y="5143500"/>
          <p14:tracePt t="140325" x="5724525" y="5133975"/>
          <p14:tracePt t="140333" x="5680075" y="5133975"/>
          <p14:tracePt t="140343" x="5653088" y="5126038"/>
          <p14:tracePt t="140351" x="5624513" y="5126038"/>
          <p14:tracePt t="140359" x="5597525" y="5126038"/>
          <p14:tracePt t="140367" x="5561013" y="5116513"/>
          <p14:tracePt t="140375" x="5534025" y="5116513"/>
          <p14:tracePt t="140383" x="5507038" y="5116513"/>
          <p14:tracePt t="140392" x="5478463" y="5116513"/>
          <p14:tracePt t="140399" x="5434013" y="5116513"/>
          <p14:tracePt t="140409" x="5397500" y="5116513"/>
          <p14:tracePt t="140417" x="5360988" y="5116513"/>
          <p14:tracePt t="140440" x="5351463" y="5116513"/>
          <p14:tracePt t="140465" x="5341938" y="5116513"/>
          <p14:tracePt t="140568" x="5351463" y="5116513"/>
          <p14:tracePt t="140586" x="5360988" y="5116513"/>
          <p14:tracePt t="140596" x="5368925" y="5116513"/>
          <p14:tracePt t="140603" x="5378450" y="5116513"/>
          <p14:tracePt t="140613" x="5397500" y="5116513"/>
          <p14:tracePt t="140619" x="5405438" y="5116513"/>
          <p14:tracePt t="140629" x="5414963" y="5116513"/>
          <p14:tracePt t="140645" x="5424488" y="5116513"/>
          <p14:tracePt t="140743" x="5424488" y="5106988"/>
          <p14:tracePt t="140781" x="5424488" y="5097463"/>
          <p14:tracePt t="140789" x="5414963" y="5097463"/>
          <p14:tracePt t="140797" x="5397500" y="5097463"/>
          <p14:tracePt t="140805" x="5360988" y="5097463"/>
          <p14:tracePt t="140813" x="5334000" y="5097463"/>
          <p14:tracePt t="140825" x="5305425" y="5097463"/>
          <p14:tracePt t="140829" x="5287963" y="5097463"/>
          <p14:tracePt t="140837" x="5268913" y="5097463"/>
          <p14:tracePt t="140845" x="5251450" y="5097463"/>
          <p14:tracePt t="140896" x="5241925" y="5097463"/>
          <p14:tracePt t="140943" x="5241925" y="5106988"/>
          <p14:tracePt t="140951" x="5251450" y="5116513"/>
          <p14:tracePt t="140959" x="5260975" y="5126038"/>
          <p14:tracePt t="140967" x="5278438" y="5126038"/>
          <p14:tracePt t="140976" x="5305425" y="5133975"/>
          <p14:tracePt t="140982" x="5314950" y="5143500"/>
          <p14:tracePt t="140992" x="5334000" y="5153025"/>
          <p14:tracePt t="140999" x="5351463" y="5160963"/>
          <p14:tracePt t="141008" x="5360988" y="5160963"/>
          <p14:tracePt t="141015" x="5368925" y="5160963"/>
          <p14:tracePt t="141031" x="5378450" y="5170488"/>
          <p14:tracePt t="141049" x="5387975" y="5170488"/>
          <p14:tracePt t="141080" x="5387975" y="5180013"/>
          <p14:tracePt t="141087" x="5387975" y="5197475"/>
          <p14:tracePt t="141095" x="5387975" y="5216525"/>
          <p14:tracePt t="141103" x="5387975" y="5233988"/>
          <p14:tracePt t="141112" x="5387975" y="5253038"/>
          <p14:tracePt t="141119" x="5397500" y="5270500"/>
          <p14:tracePt t="141127" x="5405438" y="5289550"/>
          <p14:tracePt t="141135" x="5405438" y="5316538"/>
          <p14:tracePt t="141143" x="5405438" y="5372100"/>
          <p14:tracePt t="141235" x="5405438" y="5362575"/>
          <p14:tracePt t="141241" x="5434013" y="5316538"/>
          <p14:tracePt t="141249" x="5461000" y="5243513"/>
          <p14:tracePt t="141258" x="5470525" y="5197475"/>
          <p14:tracePt t="141265" x="5478463" y="5170488"/>
          <p14:tracePt t="141275" x="5478463" y="5160963"/>
          <p14:tracePt t="141293" x="5470525" y="5160963"/>
          <p14:tracePt t="141297" x="5461000" y="5160963"/>
          <p14:tracePt t="141305" x="5451475" y="5180013"/>
          <p14:tracePt t="141313" x="5434013" y="5197475"/>
          <p14:tracePt t="141321" x="5387975" y="5243513"/>
          <p14:tracePt t="141329" x="5324475" y="5262563"/>
          <p14:tracePt t="141336" x="5278438" y="5299075"/>
          <p14:tracePt t="141345" x="5251450" y="5326063"/>
          <p14:tracePt t="141353" x="5214938" y="5343525"/>
          <p14:tracePt t="141361" x="5187950" y="5372100"/>
          <p14:tracePt t="141369" x="5122863" y="5416550"/>
          <p14:tracePt t="141377" x="5086350" y="5445125"/>
          <p14:tracePt t="141385" x="5032375" y="5472113"/>
          <p14:tracePt t="141393" x="4968875" y="5489575"/>
          <p14:tracePt t="141401" x="4905375" y="5518150"/>
          <p14:tracePt t="141409" x="4840288" y="5545138"/>
          <p14:tracePt t="141417" x="4749800" y="5554663"/>
          <p14:tracePt t="141425" x="4659313" y="5572125"/>
          <p14:tracePt t="141434" x="4594225" y="5599113"/>
          <p14:tracePt t="141441" x="4484688" y="5608638"/>
          <p14:tracePt t="141449" x="4403725" y="5618163"/>
          <p14:tracePt t="141461" x="4348163" y="5618163"/>
          <p14:tracePt t="141471" x="4275138" y="5635625"/>
          <p14:tracePt t="141480" x="4157663" y="5645150"/>
          <p14:tracePt t="141486" x="4048125" y="5645150"/>
          <p14:tracePt t="141496" x="3975100" y="5645150"/>
          <p14:tracePt t="141501" x="3919538" y="5645150"/>
          <p14:tracePt t="141511" x="3846513" y="5645150"/>
          <p14:tracePt t="141519" x="3775075" y="5645150"/>
          <p14:tracePt t="141527" x="3719513" y="5645150"/>
          <p14:tracePt t="141535" x="3673475" y="5645150"/>
          <p14:tracePt t="141543" x="3629025" y="5645150"/>
          <p14:tracePt t="141551" x="3600450" y="5635625"/>
          <p14:tracePt t="141561" x="3582988" y="5626100"/>
          <p14:tracePt t="141571" x="3563938" y="5608638"/>
          <p14:tracePt t="141580" x="3556000" y="5599113"/>
          <p14:tracePt t="141587" x="3546475" y="5581650"/>
          <p14:tracePt t="141596" x="3527425" y="5562600"/>
          <p14:tracePt t="141603" x="3519488" y="5545138"/>
          <p14:tracePt t="141611" x="3509963" y="5526088"/>
          <p14:tracePt t="141619" x="3500438" y="5508625"/>
          <p14:tracePt t="141627" x="3490913" y="5499100"/>
          <p14:tracePt t="141637" x="3490913" y="5481638"/>
          <p14:tracePt t="141643" x="3482975" y="5472113"/>
          <p14:tracePt t="141651" x="3482975" y="5462588"/>
          <p14:tracePt t="141659" x="3482975" y="5453063"/>
          <p14:tracePt t="141667" x="3482975" y="5445125"/>
          <p14:tracePt t="141675" x="3482975" y="5426075"/>
          <p14:tracePt t="141683" x="3482975" y="5416550"/>
          <p14:tracePt t="141692" x="3482975" y="5399088"/>
          <p14:tracePt t="141709" x="3482975" y="5389563"/>
          <p14:tracePt t="141715" x="3500438" y="5380038"/>
          <p14:tracePt t="141731" x="3519488" y="5372100"/>
          <p14:tracePt t="141742" x="3546475" y="5362575"/>
          <p14:tracePt t="141749" x="3592513" y="5362575"/>
          <p14:tracePt t="141767" x="3665538" y="5353050"/>
          <p14:tracePt t="141775" x="3746500" y="5335588"/>
          <p14:tracePt t="141786" x="3819525" y="5335588"/>
          <p14:tracePt t="141795" x="3948113" y="5326063"/>
          <p14:tracePt t="141801" x="4048125" y="5307013"/>
          <p14:tracePt t="141816" x="4138613" y="5307013"/>
          <p14:tracePt t="141819" x="4194175" y="5307013"/>
          <p14:tracePt t="141825" x="4267200" y="5307013"/>
          <p14:tracePt t="141834" x="4376738" y="5299075"/>
          <p14:tracePt t="141841" x="4430713" y="5299075"/>
          <p14:tracePt t="141850" x="4476750" y="5280025"/>
          <p14:tracePt t="141868" x="4549775" y="5280025"/>
          <p14:tracePt t="141885" x="4630738" y="5280025"/>
          <p14:tracePt t="141897" x="4659313" y="5280025"/>
          <p14:tracePt t="141901" x="4695825" y="5280025"/>
          <p14:tracePt t="141909" x="4749800" y="5280025"/>
          <p14:tracePt t="141917" x="4795838" y="5280025"/>
          <p14:tracePt t="141925" x="4859338" y="5280025"/>
          <p14:tracePt t="141934" x="4941888" y="5280025"/>
          <p14:tracePt t="141941" x="4968875" y="5280025"/>
          <p14:tracePt t="141950" x="5032375" y="5280025"/>
          <p14:tracePt t="141958" x="5095875" y="5280025"/>
          <p14:tracePt t="141965" x="5151438" y="5280025"/>
          <p14:tracePt t="141975" x="5187950" y="5280025"/>
          <p14:tracePt t="141981" x="5214938" y="5280025"/>
          <p14:tracePt t="141992" x="5260975" y="5280025"/>
          <p14:tracePt t="141997" x="5314950" y="5280025"/>
          <p14:tracePt t="142008" x="5368925" y="5280025"/>
          <p14:tracePt t="142013" x="5424488" y="5280025"/>
          <p14:tracePt t="142021" x="5470525" y="5280025"/>
          <p14:tracePt t="142031" x="5497513" y="5280025"/>
          <p14:tracePt t="142037" x="5524500" y="5280025"/>
          <p14:tracePt t="142047" x="5551488" y="5280025"/>
          <p14:tracePt t="142053" x="5588000" y="5280025"/>
          <p14:tracePt t="142063" x="5616575" y="5280025"/>
          <p14:tracePt t="142069" x="5634038" y="5280025"/>
          <p14:tracePt t="142079" x="5643563" y="5280025"/>
          <p14:tracePt t="142095" x="5653088" y="5280025"/>
          <p14:tracePt t="142103" x="5661025" y="5280025"/>
          <p14:tracePt t="142112" x="5670550" y="5280025"/>
          <p14:tracePt t="142120" x="5680075" y="5289550"/>
          <p14:tracePt t="142132" x="5697538" y="5289550"/>
          <p14:tracePt t="142136" x="5707063" y="5299075"/>
          <p14:tracePt t="142143" x="5716588" y="5316538"/>
          <p14:tracePt t="142151" x="5743575" y="5326063"/>
          <p14:tracePt t="142159" x="5743575" y="5335588"/>
          <p14:tracePt t="142167" x="5761038" y="5343525"/>
          <p14:tracePt t="142175" x="5770563" y="5353050"/>
          <p14:tracePt t="142183" x="5789613" y="5362575"/>
          <p14:tracePt t="142192" x="5797550" y="5380038"/>
          <p14:tracePt t="142199" x="5816600" y="5389563"/>
          <p14:tracePt t="142209" x="5834063" y="5399088"/>
          <p14:tracePt t="142217" x="5843588" y="5416550"/>
          <p14:tracePt t="142232" x="5862638" y="5426075"/>
          <p14:tracePt t="142248" x="5880100" y="5445125"/>
          <p14:tracePt t="142261" x="5889625" y="5445125"/>
          <p14:tracePt t="142263" x="5889625" y="5453063"/>
          <p14:tracePt t="142271" x="5889625" y="5462588"/>
          <p14:tracePt t="142287" x="5889625" y="5472113"/>
          <p14:tracePt t="142295" x="5889625" y="5481638"/>
          <p14:tracePt t="142313" x="5889625" y="5499100"/>
          <p14:tracePt t="142319" x="5889625" y="5508625"/>
          <p14:tracePt t="142329" x="5889625" y="5526088"/>
          <p14:tracePt t="142337" x="5889625" y="5535613"/>
          <p14:tracePt t="142345" x="5889625" y="5554663"/>
          <p14:tracePt t="142361" x="5889625" y="5572125"/>
          <p14:tracePt t="142369" x="5889625" y="5581650"/>
          <p14:tracePt t="142377" x="5889625" y="5599113"/>
          <p14:tracePt t="142385" x="5889625" y="5608638"/>
          <p14:tracePt t="142393" x="5880100" y="5618163"/>
          <p14:tracePt t="142401" x="5880100" y="5626100"/>
          <p14:tracePt t="142409" x="5870575" y="5626100"/>
          <p14:tracePt t="142417" x="5862638" y="5635625"/>
          <p14:tracePt t="142425" x="5853113" y="5645150"/>
          <p14:tracePt t="142433" x="5834063" y="5654675"/>
          <p14:tracePt t="142441" x="5816600" y="5662613"/>
          <p14:tracePt t="142449" x="5797550" y="5672138"/>
          <p14:tracePt t="142458" x="5770563" y="5681663"/>
          <p14:tracePt t="142466" x="5753100" y="5691188"/>
          <p14:tracePt t="142484" x="5707063" y="5699125"/>
          <p14:tracePt t="142496" x="5688013" y="5708650"/>
          <p14:tracePt t="142501" x="5653088" y="5708650"/>
          <p14:tracePt t="142510" x="5624513" y="5718175"/>
          <p14:tracePt t="142517" x="5588000" y="5718175"/>
          <p14:tracePt t="142526" x="5551488" y="5718175"/>
          <p14:tracePt t="142533" x="5524500" y="5735638"/>
          <p14:tracePt t="142551" x="5451475" y="5735638"/>
          <p14:tracePt t="142558" x="5424488" y="5745163"/>
          <p14:tracePt t="142566" x="5368925" y="5745163"/>
          <p14:tracePt t="142575" x="5297488" y="5754688"/>
          <p14:tracePt t="142582" x="5232400" y="5764213"/>
          <p14:tracePt t="142592" x="5159375" y="5764213"/>
          <p14:tracePt t="142597" x="5105400" y="5781675"/>
          <p14:tracePt t="142608" x="5059363" y="5791200"/>
          <p14:tracePt t="142615" x="5032375" y="5791200"/>
          <p14:tracePt t="142625" x="4986338" y="5791200"/>
          <p14:tracePt t="142629" x="4932363" y="5800725"/>
          <p14:tracePt t="142642" x="4895850" y="5800725"/>
          <p14:tracePt t="142647" x="4849813" y="5800725"/>
          <p14:tracePt t="142655" x="4813300" y="5808663"/>
          <p14:tracePt t="142663" x="4767263" y="5808663"/>
          <p14:tracePt t="142671" x="4730750" y="5808663"/>
          <p14:tracePt t="142679" x="4686300" y="5818188"/>
          <p14:tracePt t="142687" x="4622800" y="5837238"/>
          <p14:tracePt t="142695" x="4549775" y="5845175"/>
          <p14:tracePt t="142703" x="4494213" y="5854700"/>
          <p14:tracePt t="142711" x="4430713" y="5873750"/>
          <p14:tracePt t="142719" x="4403725" y="5873750"/>
          <p14:tracePt t="142726" x="4348163" y="5881688"/>
          <p14:tracePt t="142735" x="4257675" y="5881688"/>
          <p14:tracePt t="142744" x="4211638" y="5891213"/>
          <p14:tracePt t="142751" x="4165600" y="5891213"/>
          <p14:tracePt t="142759" x="4111625" y="5891213"/>
          <p14:tracePt t="142767" x="4038600" y="5900738"/>
          <p14:tracePt t="142784" x="3875088" y="5900738"/>
          <p14:tracePt t="142792" x="3829050" y="5900738"/>
          <p14:tracePt t="142799" x="3729038" y="5918200"/>
          <p14:tracePt t="142809" x="3656013" y="5918200"/>
          <p14:tracePt t="142815" x="3619500" y="5918200"/>
          <p14:tracePt t="142825" x="3592513" y="5918200"/>
          <p14:tracePt t="142831" x="3573463" y="5918200"/>
          <p14:tracePt t="142842" x="3563938" y="5918200"/>
          <p14:tracePt t="142847" x="3556000" y="5918200"/>
          <p14:tracePt t="142893" x="3546475" y="5918200"/>
          <p14:tracePt t="142918" x="3536950" y="5918200"/>
          <p14:tracePt t="142941" x="3527425" y="5918200"/>
          <p14:tracePt t="142949" x="3527425" y="5910263"/>
          <p14:tracePt t="142998" x="3519488" y="5900738"/>
          <p14:tracePt t="143014" x="3509963" y="5900738"/>
          <p14:tracePt t="143021" x="3509963" y="5891213"/>
          <p14:tracePt t="143029" x="3500438" y="5891213"/>
          <p14:tracePt t="143037" x="3490913" y="5873750"/>
          <p14:tracePt t="143045" x="3482975" y="5864225"/>
          <p14:tracePt t="143053" x="3473450" y="5837238"/>
          <p14:tracePt t="143061" x="3463925" y="5818188"/>
          <p14:tracePt t="143069" x="3455988" y="5800725"/>
          <p14:tracePt t="143077" x="3446463" y="5781675"/>
          <p14:tracePt t="143085" x="3446463" y="5764213"/>
          <p14:tracePt t="143092" x="3436938" y="5745163"/>
          <p14:tracePt t="143101" x="3436938" y="5727700"/>
          <p14:tracePt t="143109" x="3436938" y="5718175"/>
          <p14:tracePt t="143117" x="3436938" y="5708650"/>
          <p14:tracePt t="143127" x="3436938" y="5691188"/>
          <p14:tracePt t="143137" x="3436938" y="5662613"/>
          <p14:tracePt t="143145" x="3436938" y="5654675"/>
          <p14:tracePt t="143153" x="3436938" y="5635625"/>
          <p14:tracePt t="143171" x="3436938" y="5626100"/>
          <p14:tracePt t="143177" x="3436938" y="5618163"/>
          <p14:tracePt t="143187" x="3446463" y="5599113"/>
          <p14:tracePt t="143195" x="3455988" y="5581650"/>
          <p14:tracePt t="143203" x="3473450" y="5572125"/>
          <p14:tracePt t="143211" x="3500438" y="5554663"/>
          <p14:tracePt t="143219" x="3536950" y="5545138"/>
          <p14:tracePt t="143227" x="3556000" y="5535613"/>
          <p14:tracePt t="143242" x="3592513" y="5518150"/>
          <p14:tracePt t="143247" x="3629025" y="5508625"/>
          <p14:tracePt t="143258" x="3692525" y="5499100"/>
          <p14:tracePt t="143263" x="3738563" y="5489575"/>
          <p14:tracePt t="143271" x="3792538" y="5489575"/>
          <p14:tracePt t="143279" x="3819525" y="5489575"/>
          <p14:tracePt t="143287" x="3883025" y="5481638"/>
          <p14:tracePt t="143295" x="3956050" y="5462588"/>
          <p14:tracePt t="143303" x="4011613" y="5462588"/>
          <p14:tracePt t="143311" x="4075113" y="5453063"/>
          <p14:tracePt t="143320" x="4129088" y="5453063"/>
          <p14:tracePt t="143333" x="4202113" y="5453063"/>
          <p14:tracePt t="143337" x="4275138" y="5453063"/>
          <p14:tracePt t="143347" x="4330700" y="5453063"/>
          <p14:tracePt t="143352" x="4384675" y="5453063"/>
          <p14:tracePt t="143359" x="4467225" y="5445125"/>
          <p14:tracePt t="143367" x="4503738" y="5445125"/>
          <p14:tracePt t="143375" x="4576763" y="5445125"/>
          <p14:tracePt t="143383" x="4649788" y="5445125"/>
          <p14:tracePt t="143391" x="4703763" y="5445125"/>
          <p14:tracePt t="143399" x="4776788" y="5445125"/>
          <p14:tracePt t="143409" x="4822825" y="5445125"/>
          <p14:tracePt t="143415" x="4859338" y="5445125"/>
          <p14:tracePt t="143425" x="4905375" y="5445125"/>
          <p14:tracePt t="143431" x="4941888" y="5445125"/>
          <p14:tracePt t="143442" x="4995863" y="5445125"/>
          <p14:tracePt t="143447" x="5041900" y="5445125"/>
          <p14:tracePt t="143459" x="5078413" y="5445125"/>
          <p14:tracePt t="143465" x="5122863" y="5445125"/>
          <p14:tracePt t="143471" x="5178425" y="5445125"/>
          <p14:tracePt t="143481" x="5232400" y="5445125"/>
          <p14:tracePt t="143493" x="5268913" y="5445125"/>
          <p14:tracePt t="143497" x="5314950" y="5445125"/>
          <p14:tracePt t="143509" x="5341938" y="5445125"/>
          <p14:tracePt t="143517" x="5360988" y="5453063"/>
          <p14:tracePt t="143525" x="5405438" y="5462588"/>
          <p14:tracePt t="143533" x="5434013" y="5472113"/>
          <p14:tracePt t="143541" x="5441950" y="5481638"/>
          <p14:tracePt t="143549" x="5461000" y="5481638"/>
          <p14:tracePt t="143559" x="5478463" y="5489575"/>
          <p14:tracePt t="143565" x="5497513" y="5499100"/>
          <p14:tracePt t="143575" x="5514975" y="5508625"/>
          <p14:tracePt t="143581" x="5534025" y="5518150"/>
          <p14:tracePt t="143592" x="5561013" y="5526088"/>
          <p14:tracePt t="143599" x="5597525" y="5545138"/>
          <p14:tracePt t="143609" x="5607050" y="5554663"/>
          <p14:tracePt t="143617" x="5616575" y="5562600"/>
          <p14:tracePt t="143626" x="5624513" y="5572125"/>
          <p14:tracePt t="143633" x="5643563" y="5581650"/>
          <p14:tracePt t="143642" x="5653088" y="5589588"/>
          <p14:tracePt t="143649" x="5661025" y="5599113"/>
          <p14:tracePt t="143658" x="5670550" y="5599113"/>
          <p14:tracePt t="143665" x="5680075" y="5599113"/>
          <p14:tracePt t="143675" x="5680075" y="5608638"/>
          <p14:tracePt t="143681" x="5688013" y="5618163"/>
          <p14:tracePt t="143692" x="5697538" y="5618163"/>
          <p14:tracePt t="143697" x="5707063" y="5618163"/>
          <p14:tracePt t="143708" x="5707063" y="5626100"/>
          <p14:tracePt t="143717" x="5716588" y="5635625"/>
          <p14:tracePt t="143736" x="5724525" y="5654675"/>
          <p14:tracePt t="143743" x="5734050" y="5662613"/>
          <p14:tracePt t="143749" x="5734050" y="5672138"/>
          <p14:tracePt t="143763" x="5743575" y="5691188"/>
          <p14:tracePt t="143765" x="5753100" y="5708650"/>
          <p14:tracePt t="143775" x="5753100" y="5727700"/>
          <p14:tracePt t="143783" x="5761038" y="5745163"/>
          <p14:tracePt t="143792" x="5761038" y="5754688"/>
          <p14:tracePt t="143798" x="5761038" y="5772150"/>
          <p14:tracePt t="143808" x="5761038" y="5781675"/>
          <p14:tracePt t="143815" x="5761038" y="5791200"/>
          <p14:tracePt t="143839" x="5761038" y="5800725"/>
          <p14:tracePt t="143863" x="5761038" y="5808663"/>
          <p14:tracePt t="143879" x="5753100" y="5808663"/>
          <p14:tracePt t="143887" x="5743575" y="5827713"/>
          <p14:tracePt t="143895" x="5724525" y="5845175"/>
          <p14:tracePt t="143903" x="5716588" y="5854700"/>
          <p14:tracePt t="143911" x="5707063" y="5873750"/>
          <p14:tracePt t="143919" x="5697538" y="5891213"/>
          <p14:tracePt t="143926" x="5688013" y="5910263"/>
          <p14:tracePt t="143935" x="5680075" y="5946775"/>
          <p14:tracePt t="143942" x="5661025" y="5973763"/>
          <p14:tracePt t="143952" x="5653088" y="6000750"/>
          <p14:tracePt t="143959" x="5643563" y="6018213"/>
          <p14:tracePt t="143968" x="5616575" y="6054725"/>
          <p14:tracePt t="143975" x="5607050" y="6073775"/>
          <p14:tracePt t="143984" x="5597525" y="6100763"/>
          <p14:tracePt t="143992" x="5588000" y="6119813"/>
          <p14:tracePt t="143999" x="5570538" y="6146800"/>
          <p14:tracePt t="144009" x="5551488" y="6173788"/>
          <p14:tracePt t="144015" x="5543550" y="6173788"/>
          <p14:tracePt t="144027" x="5524500" y="6192838"/>
          <p14:tracePt t="144037" x="5507038" y="6200775"/>
          <p14:tracePt t="144045" x="5478463" y="6229350"/>
          <p14:tracePt t="144053" x="5461000" y="6237288"/>
          <p14:tracePt t="144061" x="5434013" y="6256338"/>
          <p14:tracePt t="144069" x="5405438" y="6265863"/>
          <p14:tracePt t="144077" x="5387975" y="6273800"/>
          <p14:tracePt t="144084" x="5368925" y="6283325"/>
          <p14:tracePt t="144093" x="5341938" y="6292850"/>
          <p14:tracePt t="144101" x="5314950" y="6292850"/>
          <p14:tracePt t="144109" x="5268913" y="6292850"/>
          <p14:tracePt t="144117" x="5241925" y="6302375"/>
          <p14:tracePt t="144125" x="5195888" y="6302375"/>
          <p14:tracePt t="144133" x="5159375" y="6302375"/>
          <p14:tracePt t="144142" x="5105400" y="6302375"/>
          <p14:tracePt t="144149" x="5059363" y="6302375"/>
          <p14:tracePt t="144159" x="5022850" y="6302375"/>
          <p14:tracePt t="144165" x="4978400" y="6302375"/>
          <p14:tracePt t="144176" x="4941888" y="6302375"/>
          <p14:tracePt t="144181" x="4922838" y="6302375"/>
          <p14:tracePt t="144193" x="4905375" y="6292850"/>
          <p14:tracePt t="144197" x="4886325" y="6292850"/>
          <p14:tracePt t="144209" x="4876800" y="6283325"/>
          <p14:tracePt t="144213" x="4859338" y="6273800"/>
          <p14:tracePt t="144225" x="4849813" y="6265863"/>
          <p14:tracePt t="144233" x="4832350" y="6256338"/>
          <p14:tracePt t="144242" x="4803775" y="6246813"/>
          <p14:tracePt t="144249" x="4786313" y="6237288"/>
          <p14:tracePt t="144259" x="4767263" y="6237288"/>
          <p14:tracePt t="144265" x="4759325" y="6229350"/>
          <p14:tracePt t="144276" x="4730750" y="6229350"/>
          <p14:tracePt t="144281" x="4722813" y="6229350"/>
          <p14:tracePt t="144292" x="4686300" y="6219825"/>
          <p14:tracePt t="144297" x="4676775" y="6219825"/>
          <p14:tracePt t="144308" x="4667250" y="6210300"/>
          <p14:tracePt t="144321" x="4659313" y="6200775"/>
          <p14:tracePt t="144339" x="4649788" y="6200775"/>
          <p14:tracePt t="144347" x="4649788" y="6192838"/>
          <p14:tracePt t="144358" x="4649788" y="6183313"/>
          <p14:tracePt t="144363" x="4640263" y="6164263"/>
          <p14:tracePt t="144371" x="4640263" y="6156325"/>
          <p14:tracePt t="144379" x="4640263" y="6146800"/>
          <p14:tracePt t="144387" x="4640263" y="6137275"/>
          <p14:tracePt t="144403" x="4640263" y="6127750"/>
          <p14:tracePt t="144411" x="4640263" y="6119813"/>
          <p14:tracePt t="144429" x="4640263" y="6100763"/>
          <p14:tracePt t="144442" x="4640263" y="6091238"/>
          <p14:tracePt t="144447" x="4649788" y="6083300"/>
          <p14:tracePt t="144458" x="4667250" y="6073775"/>
          <p14:tracePt t="144465" x="4695825" y="6064250"/>
          <p14:tracePt t="144476" x="4722813" y="6054725"/>
          <p14:tracePt t="144484" x="4803775" y="6046788"/>
          <p14:tracePt t="144492" x="4868863" y="6037263"/>
          <p14:tracePt t="144500" x="4905375" y="6018213"/>
          <p14:tracePt t="144508" x="5022850" y="6010275"/>
          <p14:tracePt t="144516" x="5049838" y="6010275"/>
          <p14:tracePt t="144535" x="5141913" y="6000750"/>
          <p14:tracePt t="144544" x="5187950" y="5991225"/>
          <p14:tracePt t="144547" x="5232400" y="5991225"/>
          <p14:tracePt t="144558" x="5241925" y="5991225"/>
          <p14:tracePt t="144563" x="5278438" y="5991225"/>
          <p14:tracePt t="144571" x="5297488" y="5991225"/>
          <p14:tracePt t="144581" x="5297488" y="5983288"/>
          <p14:tracePt t="144587" x="5314950" y="5983288"/>
          <p14:tracePt t="144597" x="5324475" y="5983288"/>
          <p14:tracePt t="144603" x="5334000" y="5983288"/>
          <p14:tracePt t="144613" x="5351463" y="5973763"/>
          <p14:tracePt t="144619" x="5368925" y="5973763"/>
          <p14:tracePt t="144635" x="5387975" y="5973763"/>
          <p14:tracePt t="144639" x="5397500" y="5973763"/>
          <p14:tracePt t="144647" x="5414963" y="5973763"/>
          <p14:tracePt t="144653" x="5424488" y="5973763"/>
          <p14:tracePt t="144661" x="5441950" y="5964238"/>
          <p14:tracePt t="144669" x="5461000" y="5964238"/>
          <p14:tracePt t="144678" x="5478463" y="5964238"/>
          <p14:tracePt t="144685" x="5507038" y="5964238"/>
          <p14:tracePt t="144693" x="5534025" y="5964238"/>
          <p14:tracePt t="144701" x="5551488" y="5964238"/>
          <p14:tracePt t="144711" x="5588000" y="5954713"/>
          <p14:tracePt t="144717" x="5607050" y="5954713"/>
          <p14:tracePt t="144727" x="5616575" y="5954713"/>
          <p14:tracePt t="144733" x="5624513" y="5946775"/>
          <p14:tracePt t="144742" x="5643563" y="5946775"/>
          <p14:tracePt t="144936" x="5624513" y="5946775"/>
          <p14:tracePt t="144943" x="5588000" y="5946775"/>
          <p14:tracePt t="144951" x="5561013" y="5946775"/>
          <p14:tracePt t="144959" x="5507038" y="5946775"/>
          <p14:tracePt t="144967" x="5434013" y="5946775"/>
          <p14:tracePt t="144975" x="5368925" y="5946775"/>
          <p14:tracePt t="144985" x="5297488" y="5946775"/>
          <p14:tracePt t="144992" x="5224463" y="5946775"/>
          <p14:tracePt t="145000" x="5195888" y="5946775"/>
          <p14:tracePt t="145009" x="5141913" y="5946775"/>
          <p14:tracePt t="145016" x="5114925" y="5946775"/>
          <p14:tracePt t="145025" x="5078413" y="5937250"/>
          <p14:tracePt t="145031" x="5049838" y="5937250"/>
          <p14:tracePt t="145041" x="5022850" y="5927725"/>
          <p14:tracePt t="145047" x="5005388" y="5927725"/>
          <p14:tracePt t="145055" x="4986338" y="5927725"/>
          <p14:tracePt t="145063" x="4978400" y="5918200"/>
          <p14:tracePt t="145071" x="4968875" y="5918200"/>
          <p14:tracePt t="145087" x="4949825" y="5918200"/>
          <p14:tracePt t="145094" x="4941888" y="5918200"/>
          <p14:tracePt t="145103" x="4932363" y="5918200"/>
          <p14:tracePt t="145111" x="4922838" y="5918200"/>
          <p14:tracePt t="145119" x="4913313" y="5910263"/>
          <p14:tracePt t="145137" x="4905375" y="5910263"/>
          <p14:tracePt t="145145" x="4895850" y="5910263"/>
          <p14:tracePt t="145167" x="4886325" y="5910263"/>
          <p14:tracePt t="145568" x="4876800" y="5910263"/>
          <p14:tracePt t="145575" x="4859338" y="5910263"/>
          <p14:tracePt t="145583" x="4849813" y="5910263"/>
          <p14:tracePt t="145599" x="4840288" y="5910263"/>
          <p14:tracePt t="145618" x="4832350" y="5900738"/>
          <p14:tracePt t="145630" x="4822825" y="5900738"/>
          <p14:tracePt t="145646" x="4813300" y="5891213"/>
          <p14:tracePt t="145647" x="4795838" y="5891213"/>
          <p14:tracePt t="145661" x="4786313" y="5891213"/>
          <p14:tracePt t="145678" x="4776788" y="5891213"/>
          <p14:tracePt t="145695" x="4767263" y="5891213"/>
          <p14:tracePt t="145961" x="4759325" y="5891213"/>
          <p14:tracePt t="145989" x="4749800" y="5891213"/>
          <p14:tracePt t="146005" x="4749800" y="5881688"/>
          <p14:tracePt t="146013" x="4740275" y="5881688"/>
          <p14:tracePt t="146375" x="4730750" y="5881688"/>
          <p14:tracePt t="146874" x="4722813" y="5881688"/>
          <p14:tracePt t="146895" x="4713288" y="5881688"/>
          <p14:tracePt t="147033" x="4703763" y="5881688"/>
          <p14:tracePt t="147041" x="4686300" y="5881688"/>
          <p14:tracePt t="147049" x="4649788" y="5881688"/>
          <p14:tracePt t="147057" x="4630738" y="5881688"/>
          <p14:tracePt t="147065" x="4613275" y="5881688"/>
          <p14:tracePt t="147076" x="4603750" y="5881688"/>
          <p14:tracePt t="147081" x="4594225" y="5873750"/>
          <p14:tracePt t="147092" x="4567238" y="5873750"/>
          <p14:tracePt t="147101" x="4513263" y="5873750"/>
          <p14:tracePt t="147109" x="4467225" y="5900738"/>
          <p14:tracePt t="147117" x="4376738" y="6018213"/>
          <p14:tracePt t="147126" x="4321175" y="6100763"/>
          <p14:tracePt t="148249" x="4321175" y="6091238"/>
          <p14:tracePt t="148258" x="4330700" y="6073775"/>
          <p14:tracePt t="148267" x="4348163" y="6064250"/>
          <p14:tracePt t="148276" x="4357688" y="6054725"/>
          <p14:tracePt t="148281" x="4376738" y="6046788"/>
          <p14:tracePt t="148292" x="4403725" y="6046788"/>
          <p14:tracePt t="148299" x="4421188" y="6037263"/>
          <p14:tracePt t="148309" x="4457700" y="6037263"/>
          <p14:tracePt t="148315" x="4494213" y="6027738"/>
          <p14:tracePt t="148326" x="4521200" y="6018213"/>
          <p14:tracePt t="148331" x="4557713" y="6018213"/>
          <p14:tracePt t="148341" x="4594225" y="6018213"/>
          <p14:tracePt t="148347" x="4613275" y="6010275"/>
          <p14:tracePt t="148359" x="4640263" y="6010275"/>
          <p14:tracePt t="148363" x="4649788" y="6046788"/>
          <p14:tracePt t="148371" x="4649788" y="6083300"/>
          <p14:tracePt t="148379" x="4649788" y="6127750"/>
          <p14:tracePt t="148387" x="4659313" y="6156325"/>
          <p14:tracePt t="148395" x="4659313" y="6164263"/>
          <p14:tracePt t="148403" x="4667250" y="6183313"/>
          <p14:tracePt t="148411" x="4676775" y="6183313"/>
          <p14:tracePt t="148419" x="4686300" y="6183313"/>
          <p14:tracePt t="148451" x="4695825" y="6173788"/>
          <p14:tracePt t="148459" x="4703763" y="6156325"/>
          <p14:tracePt t="148467" x="4703763" y="6146800"/>
          <p14:tracePt t="148476" x="4713288" y="6137275"/>
          <p14:tracePt t="148483" x="4713288" y="6127750"/>
          <p14:tracePt t="148492" x="4713288" y="6119813"/>
          <p14:tracePt t="148499" x="4713288" y="6100763"/>
          <p14:tracePt t="148509" x="4713288" y="6083300"/>
          <p14:tracePt t="148515" x="4713288" y="6073775"/>
          <p14:tracePt t="148526" x="4713288" y="6064250"/>
          <p14:tracePt t="148535" x="4713288" y="6046788"/>
          <p14:tracePt t="148551" x="4713288" y="6037263"/>
          <p14:tracePt t="152803" x="4730750" y="6037263"/>
          <p14:tracePt t="152809" x="4749800" y="6037263"/>
          <p14:tracePt t="152817" x="4795838" y="6037263"/>
          <p14:tracePt t="152826" x="4832350" y="6037263"/>
          <p14:tracePt t="152833" x="4886325" y="6037263"/>
          <p14:tracePt t="152842" x="4968875" y="6010275"/>
          <p14:tracePt t="152851" x="5022850" y="6000750"/>
          <p14:tracePt t="152859" x="5105400" y="5983288"/>
          <p14:tracePt t="152867" x="5251450" y="5954713"/>
          <p14:tracePt t="152875" x="5334000" y="5946775"/>
          <p14:tracePt t="152893" x="5507038" y="5900738"/>
          <p14:tracePt t="152899" x="5653088" y="5854700"/>
          <p14:tracePt t="152909" x="5743575" y="5845175"/>
          <p14:tracePt t="152915" x="5807075" y="5837238"/>
          <p14:tracePt t="152925" x="5899150" y="5818188"/>
          <p14:tracePt t="152931" x="6016625" y="5791200"/>
          <p14:tracePt t="152942" x="6089650" y="5764213"/>
          <p14:tracePt t="152947" x="6172200" y="5754688"/>
          <p14:tracePt t="152955" x="6245225" y="5727700"/>
          <p14:tracePt t="152963" x="6326188" y="5708650"/>
          <p14:tracePt t="152971" x="6399213" y="5691188"/>
          <p14:tracePt t="152979" x="6445250" y="5662613"/>
          <p14:tracePt t="152987" x="6508750" y="5654675"/>
          <p14:tracePt t="152995" x="6537325" y="5635625"/>
          <p14:tracePt t="153003" x="6591300" y="5618163"/>
          <p14:tracePt t="153011" x="6673850" y="5589588"/>
          <p14:tracePt t="153019" x="6737350" y="5554663"/>
          <p14:tracePt t="153028" x="6783388" y="5545138"/>
          <p14:tracePt t="153035" x="6856413" y="5508625"/>
          <p14:tracePt t="153043" x="6956425" y="5462588"/>
          <p14:tracePt t="153051" x="7019925" y="5426075"/>
          <p14:tracePt t="153059" x="7046913" y="5416550"/>
          <p14:tracePt t="153067" x="7092950" y="5380038"/>
          <p14:tracePt t="153075" x="7165975" y="5326063"/>
          <p14:tracePt t="153083" x="7192963" y="5299075"/>
          <p14:tracePt t="153092" x="7229475" y="5262563"/>
          <p14:tracePt t="153099" x="7275513" y="5226050"/>
          <p14:tracePt t="153109" x="7312025" y="5180013"/>
          <p14:tracePt t="153115" x="7339013" y="5160963"/>
          <p14:tracePt t="153125" x="7375525" y="5116513"/>
          <p14:tracePt t="153133" x="7421563" y="5053013"/>
          <p14:tracePt t="153145" x="7448550" y="5024438"/>
          <p14:tracePt t="153153" x="7494588" y="4970463"/>
          <p14:tracePt t="153161" x="7548563" y="4841875"/>
          <p14:tracePt t="153169" x="7575550" y="4797425"/>
          <p14:tracePt t="153176" x="7612063" y="4732338"/>
          <p14:tracePt t="153185" x="7658100" y="4614863"/>
          <p14:tracePt t="153193" x="7685088" y="4541838"/>
          <p14:tracePt t="153201" x="7694613" y="4478338"/>
          <p14:tracePt t="153209" x="7721600" y="4413250"/>
          <p14:tracePt t="153217" x="7731125" y="4322763"/>
          <p14:tracePt t="153225" x="7758113" y="4222750"/>
          <p14:tracePt t="153235" x="7767638" y="4167188"/>
          <p14:tracePt t="153249" x="7813675" y="3976688"/>
          <p14:tracePt t="153264" x="7840663" y="3867150"/>
          <p14:tracePt t="153268" x="7850188" y="3803650"/>
          <p14:tracePt t="153275" x="7867650" y="3748088"/>
          <p14:tracePt t="153281" x="7867650" y="3711575"/>
          <p14:tracePt t="153292" x="7867650" y="3684588"/>
          <p14:tracePt t="153297" x="7867650" y="3657600"/>
          <p14:tracePt t="153309" x="7867650" y="3638550"/>
          <p14:tracePt t="153314" x="7867650" y="3621088"/>
          <p14:tracePt t="153321" x="7867650" y="3602038"/>
          <p14:tracePt t="153330" x="7840663" y="3584575"/>
          <p14:tracePt t="153337" x="7831138" y="3565525"/>
          <p14:tracePt t="153345" x="7813675" y="3548063"/>
          <p14:tracePt t="153353" x="7785100" y="3538538"/>
          <p14:tracePt t="153361" x="7767638" y="3529013"/>
          <p14:tracePt t="153369" x="7740650" y="3519488"/>
          <p14:tracePt t="153376" x="7694613" y="3519488"/>
          <p14:tracePt t="153385" x="7639050" y="3519488"/>
          <p14:tracePt t="153392" x="7567613" y="3519488"/>
          <p14:tracePt t="153401" x="7494588" y="3519488"/>
          <p14:tracePt t="153409" x="7421563" y="3519488"/>
          <p14:tracePt t="153417" x="7319963" y="3519488"/>
          <p14:tracePt t="153427" x="7265988" y="3519488"/>
          <p14:tracePt t="153435" x="7175500" y="3548063"/>
          <p14:tracePt t="153442" x="7073900" y="3565525"/>
          <p14:tracePt t="153451" x="7037388" y="3575050"/>
          <p14:tracePt t="153459" x="7019925" y="3592513"/>
          <p14:tracePt t="153467" x="6992938" y="3611563"/>
          <p14:tracePt t="153475" x="6973888" y="3621088"/>
          <p14:tracePt t="153483" x="6964363" y="3638550"/>
          <p14:tracePt t="153492" x="6956425" y="3657600"/>
          <p14:tracePt t="153499" x="6956425" y="3675063"/>
          <p14:tracePt t="153509" x="6946900" y="3702050"/>
          <p14:tracePt t="153515" x="6946900" y="3748088"/>
          <p14:tracePt t="153525" x="6946900" y="3784600"/>
          <p14:tracePt t="153531" x="6937375" y="3830638"/>
          <p14:tracePt t="153542" x="6937375" y="3867150"/>
          <p14:tracePt t="153547" x="6937375" y="3921125"/>
          <p14:tracePt t="153555" x="6937375" y="3984625"/>
          <p14:tracePt t="153563" x="6937375" y="4013200"/>
          <p14:tracePt t="153571" x="6946900" y="4049713"/>
          <p14:tracePt t="153579" x="6964363" y="4094163"/>
          <p14:tracePt t="153587" x="6964363" y="4140200"/>
          <p14:tracePt t="153595" x="6973888" y="4195763"/>
          <p14:tracePt t="153603" x="6992938" y="4240213"/>
          <p14:tracePt t="153611" x="7010400" y="4295775"/>
          <p14:tracePt t="153619" x="7046913" y="4432300"/>
          <p14:tracePt t="153626" x="7092950" y="4514850"/>
          <p14:tracePt t="153635" x="7110413" y="4551363"/>
          <p14:tracePt t="153645" x="7146925" y="4605338"/>
          <p14:tracePt t="153652" x="7175500" y="4651375"/>
          <p14:tracePt t="153659" x="7192963" y="4678363"/>
          <p14:tracePt t="153668" x="7229475" y="4724400"/>
          <p14:tracePt t="153676" x="7248525" y="4751388"/>
          <p14:tracePt t="153692" x="7275513" y="4787900"/>
          <p14:tracePt t="153695" x="7312025" y="4805363"/>
          <p14:tracePt t="153709" x="7339013" y="4824413"/>
          <p14:tracePt t="153711" x="7366000" y="4860925"/>
          <p14:tracePt t="153721" x="7412038" y="4870450"/>
          <p14:tracePt t="153730" x="7439025" y="4878388"/>
          <p14:tracePt t="153737" x="7458075" y="4887913"/>
          <p14:tracePt t="153745" x="7502525" y="4897438"/>
          <p14:tracePt t="153759" x="7531100" y="4906963"/>
          <p14:tracePt t="153765" x="7621588" y="4924425"/>
          <p14:tracePt t="153775" x="7639050" y="4924425"/>
          <p14:tracePt t="153781" x="7658100" y="4924425"/>
          <p14:tracePt t="153797" x="7667625" y="4924425"/>
          <p14:tracePt t="153805" x="7675563" y="4924425"/>
          <p14:tracePt t="153813" x="7685088" y="4924425"/>
          <p14:tracePt t="153821" x="7694613" y="4924425"/>
          <p14:tracePt t="153830" x="7704138" y="4924425"/>
          <p14:tracePt t="153845" x="7712075" y="4924425"/>
          <p14:tracePt t="153853" x="7712075" y="4914900"/>
          <p14:tracePt t="153861" x="7721600" y="4906963"/>
          <p14:tracePt t="153877" x="7740650" y="4897438"/>
          <p14:tracePt t="153885" x="7740650" y="4887913"/>
          <p14:tracePt t="153893" x="7748588" y="4887913"/>
          <p14:tracePt t="153909" x="7748588" y="4878388"/>
          <p14:tracePt t="153917" x="7758113" y="4878388"/>
          <p14:tracePt t="153986" x="7758113" y="4870450"/>
          <p14:tracePt t="154043" x="7748588" y="4870450"/>
          <p14:tracePt t="154059" x="7740650" y="4870450"/>
          <p14:tracePt t="154075" x="7731125" y="48704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50" name="Group 10">
            <a:extLst>
              <a:ext uri="{FF2B5EF4-FFF2-40B4-BE49-F238E27FC236}">
                <a16:creationId xmlns:a16="http://schemas.microsoft.com/office/drawing/2014/main" id="{52A0FB43-2C5B-4578-AECA-5C0549BB270B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609600"/>
            <a:ext cx="8153400" cy="5873750"/>
            <a:chOff x="672" y="768"/>
            <a:chExt cx="4608" cy="3304"/>
          </a:xfrm>
        </p:grpSpPr>
        <p:pic>
          <p:nvPicPr>
            <p:cNvPr id="53251" name="Picture 4" descr="画045">
              <a:extLst>
                <a:ext uri="{FF2B5EF4-FFF2-40B4-BE49-F238E27FC236}">
                  <a16:creationId xmlns:a16="http://schemas.microsoft.com/office/drawing/2014/main" id="{F6FC0D0E-11DB-4019-B93A-5C63009A0D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1" r="1021" b="9406"/>
            <a:stretch>
              <a:fillRect/>
            </a:stretch>
          </p:blipFill>
          <p:spPr bwMode="auto">
            <a:xfrm>
              <a:off x="672" y="768"/>
              <a:ext cx="4608" cy="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3252" name="Oval 5">
              <a:extLst>
                <a:ext uri="{FF2B5EF4-FFF2-40B4-BE49-F238E27FC236}">
                  <a16:creationId xmlns:a16="http://schemas.microsoft.com/office/drawing/2014/main" id="{3D96518B-0300-4BE1-9B56-2806D4653D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4" y="2046"/>
              <a:ext cx="392" cy="244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800">
                <a:solidFill>
                  <a:srgbClr val="A5002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3253" name="Oval 7">
              <a:extLst>
                <a:ext uri="{FF2B5EF4-FFF2-40B4-BE49-F238E27FC236}">
                  <a16:creationId xmlns:a16="http://schemas.microsoft.com/office/drawing/2014/main" id="{7FD62DB9-3FE7-44B1-A30B-A5BEE56E3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2496"/>
              <a:ext cx="240" cy="192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800">
                <a:solidFill>
                  <a:srgbClr val="A5002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3254" name="Text Box 9">
              <a:extLst>
                <a:ext uri="{FF2B5EF4-FFF2-40B4-BE49-F238E27FC236}">
                  <a16:creationId xmlns:a16="http://schemas.microsoft.com/office/drawing/2014/main" id="{AC2DF083-D0C6-404B-B081-3F1195540D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9" y="3812"/>
              <a:ext cx="1234" cy="2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>
                  <a:solidFill>
                    <a:srgbClr val="880088"/>
                  </a:solidFill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2-ethylphenol</a:t>
              </a:r>
              <a:endParaRPr lang="zh-CN" altLang="en-US" sz="2400">
                <a:solidFill>
                  <a:srgbClr val="880088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455C960-ADE3-445C-BC91-82D8CFF488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741"/>
    </mc:Choice>
    <mc:Fallback>
      <p:transition spd="slow" advTm="68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13" x="7731125" y="4878388"/>
          <p14:tracePt t="1724" x="7712075" y="4878388"/>
          <p14:tracePt t="1732" x="7694613" y="4870450"/>
          <p14:tracePt t="1740" x="7658100" y="4870450"/>
          <p14:tracePt t="1748" x="7612063" y="4860925"/>
          <p14:tracePt t="1755" x="7558088" y="4860925"/>
          <p14:tracePt t="1763" x="7429500" y="4833938"/>
          <p14:tracePt t="1771" x="7329488" y="4824413"/>
          <p14:tracePt t="1780" x="7183438" y="4787900"/>
          <p14:tracePt t="1787" x="7019925" y="4778375"/>
          <p14:tracePt t="1796" x="6856413" y="4741863"/>
          <p14:tracePt t="1803" x="6645275" y="4714875"/>
          <p14:tracePt t="1812" x="6573838" y="4714875"/>
          <p14:tracePt t="1819" x="6372225" y="4697413"/>
          <p14:tracePt t="1829" x="6208713" y="4697413"/>
          <p14:tracePt t="1837" x="6080125" y="4697413"/>
          <p14:tracePt t="1844" x="5989638" y="4705350"/>
          <p14:tracePt t="1852" x="5807075" y="4732338"/>
          <p14:tracePt t="1861" x="5680075" y="4760913"/>
          <p14:tracePt t="1868" x="5616575" y="4778375"/>
          <p14:tracePt t="1877" x="5507038" y="4787900"/>
          <p14:tracePt t="1883" x="5441950" y="4814888"/>
          <p14:tracePt t="1891" x="5414963" y="4824413"/>
          <p14:tracePt t="1903" x="5387975" y="4833938"/>
          <p14:tracePt t="1913" x="5360988" y="4851400"/>
          <p14:tracePt t="1920" x="5341938" y="4860925"/>
          <p14:tracePt t="1930" x="5341938" y="4870450"/>
          <p14:tracePt t="1936" x="5341938" y="4878388"/>
          <p14:tracePt t="1946" x="5341938" y="4887913"/>
          <p14:tracePt t="2046" x="5341938" y="4878388"/>
          <p14:tracePt t="2054" x="5341938" y="4870450"/>
          <p14:tracePt t="2062" x="5368925" y="4851400"/>
          <p14:tracePt t="2070" x="5387975" y="4833938"/>
          <p14:tracePt t="2078" x="5397500" y="4824413"/>
          <p14:tracePt t="2086" x="5397500" y="4814888"/>
          <p14:tracePt t="2098" x="5414963" y="4797425"/>
          <p14:tracePt t="2110" x="5424488" y="4787900"/>
          <p14:tracePt t="2144" x="5424488" y="4778375"/>
          <p14:tracePt t="2262" x="5414963" y="4778375"/>
          <p14:tracePt t="2408" x="5414963" y="4787900"/>
          <p14:tracePt t="2432" x="5414963" y="4797425"/>
          <p14:tracePt t="2786" x="5405438" y="4797425"/>
          <p14:tracePt t="2793" x="5397500" y="4787900"/>
          <p14:tracePt t="2803" x="5368925" y="4778375"/>
          <p14:tracePt t="2812" x="5351463" y="4768850"/>
          <p14:tracePt t="2820" x="5334000" y="4768850"/>
          <p14:tracePt t="2828" x="5287963" y="4751388"/>
          <p14:tracePt t="2836" x="5268913" y="4741863"/>
          <p14:tracePt t="2844" x="5251450" y="4732338"/>
          <p14:tracePt t="2852" x="5224463" y="4714875"/>
          <p14:tracePt t="2862" x="5187950" y="4687888"/>
          <p14:tracePt t="2868" x="5159375" y="4668838"/>
          <p14:tracePt t="2877" x="5132388" y="4651375"/>
          <p14:tracePt t="2883" x="5086350" y="4614863"/>
          <p14:tracePt t="2893" x="5049838" y="4587875"/>
          <p14:tracePt t="2900" x="5022850" y="4551363"/>
          <p14:tracePt t="2908" x="4986338" y="4522788"/>
          <p14:tracePt t="2917" x="4968875" y="4478338"/>
          <p14:tracePt t="2928" x="4932363" y="4432300"/>
          <p14:tracePt t="2936" x="4895850" y="4376738"/>
          <p14:tracePt t="2944" x="4859338" y="4313238"/>
          <p14:tracePt t="2952" x="4786313" y="4186238"/>
          <p14:tracePt t="2961" x="4749800" y="4130675"/>
          <p14:tracePt t="2967" x="4676775" y="4030663"/>
          <p14:tracePt t="2976" x="4622800" y="3984625"/>
          <p14:tracePt t="2983" x="4576763" y="3940175"/>
          <p14:tracePt t="2993" x="4513263" y="3884613"/>
          <p14:tracePt t="2999" x="4440238" y="3811588"/>
          <p14:tracePt t="3007" x="4394200" y="3784600"/>
          <p14:tracePt t="3015" x="4357688" y="3730625"/>
          <p14:tracePt t="3025" x="4330700" y="3702050"/>
          <p14:tracePt t="3035" x="4275138" y="3648075"/>
          <p14:tracePt t="3043" x="4230688" y="3602038"/>
          <p14:tracePt t="3051" x="4184650" y="3565525"/>
          <p14:tracePt t="3059" x="4165600" y="3548063"/>
          <p14:tracePt t="3067" x="4138613" y="3529013"/>
          <p14:tracePt t="3077" x="4121150" y="3511550"/>
          <p14:tracePt t="3083" x="4111625" y="3502025"/>
          <p14:tracePt t="3093" x="4111625" y="3492500"/>
          <p14:tracePt t="3101" x="4102100" y="3475038"/>
          <p14:tracePt t="3109" x="4094163" y="3475038"/>
          <p14:tracePt t="3117" x="4094163" y="3465513"/>
          <p14:tracePt t="3125" x="4094163" y="3455988"/>
          <p14:tracePt t="3146" x="4111625" y="3446463"/>
          <p14:tracePt t="3153" x="4121150" y="3446463"/>
          <p14:tracePt t="3178" x="4129088" y="3475038"/>
          <p14:tracePt t="3186" x="4129088" y="3519488"/>
          <p14:tracePt t="3193" x="4129088" y="3548063"/>
          <p14:tracePt t="3408" x="4129088" y="3538538"/>
          <p14:tracePt t="3415" x="4129088" y="3529013"/>
          <p14:tracePt t="3423" x="4129088" y="3511550"/>
          <p14:tracePt t="3431" x="4129088" y="3492500"/>
          <p14:tracePt t="3447" x="4129088" y="3475038"/>
          <p14:tracePt t="3456" x="4129088" y="3465513"/>
          <p14:tracePt t="3464" x="4129088" y="3455988"/>
          <p14:tracePt t="3472" x="4129088" y="3446463"/>
          <p14:tracePt t="3488" x="4129088" y="3429000"/>
          <p14:tracePt t="3497" x="4129088" y="3419475"/>
          <p14:tracePt t="3504" x="4129088" y="3402013"/>
          <p14:tracePt t="3512" x="4138613" y="3392488"/>
          <p14:tracePt t="3519" x="4148138" y="3355975"/>
          <p14:tracePt t="3527" x="4157663" y="3346450"/>
          <p14:tracePt t="3535" x="4175125" y="3338513"/>
          <p14:tracePt t="3543" x="4194175" y="3302000"/>
          <p14:tracePt t="3551" x="4238625" y="3265488"/>
          <p14:tracePt t="3559" x="4248150" y="3246438"/>
          <p14:tracePt t="3567" x="4267200" y="3246438"/>
          <p14:tracePt t="3591" x="4267200" y="3236913"/>
          <p14:tracePt t="3615" x="4267200" y="3228975"/>
          <p14:tracePt t="3631" x="4267200" y="3219450"/>
          <p14:tracePt t="3639" x="4267200" y="3200400"/>
          <p14:tracePt t="3649" x="4267200" y="3192463"/>
          <p14:tracePt t="3655" x="4267200" y="3182938"/>
          <p14:tracePt t="3672" x="4267200" y="3173413"/>
          <p14:tracePt t="3682" x="4257675" y="3163888"/>
          <p14:tracePt t="3690" x="4257675" y="3155950"/>
          <p14:tracePt t="3699" x="4257675" y="3146425"/>
          <p14:tracePt t="3719" x="4257675" y="3136900"/>
          <p14:tracePt t="3721" x="4257675" y="3127375"/>
          <p14:tracePt t="3747" x="4257675" y="3119438"/>
          <p14:tracePt t="3753" x="4257675" y="3109913"/>
          <p14:tracePt t="3763" x="4257675" y="3100388"/>
          <p14:tracePt t="3794" x="4257675" y="3090863"/>
          <p14:tracePt t="3833" x="4248150" y="3090863"/>
          <p14:tracePt t="3841" x="4248150" y="3082925"/>
          <p14:tracePt t="3916" x="4257675" y="3082925"/>
          <p14:tracePt t="3921" x="4275138" y="3090863"/>
          <p14:tracePt t="3929" x="4294188" y="3100388"/>
          <p14:tracePt t="3937" x="4321175" y="3109913"/>
          <p14:tracePt t="3947" x="4367213" y="3136900"/>
          <p14:tracePt t="3955" x="4394200" y="3155950"/>
          <p14:tracePt t="3963" x="4430713" y="3163888"/>
          <p14:tracePt t="3971" x="4457700" y="3173413"/>
          <p14:tracePt t="3979" x="4503738" y="3182938"/>
          <p14:tracePt t="3987" x="4530725" y="3182938"/>
          <p14:tracePt t="3995" x="4549775" y="3182938"/>
          <p14:tracePt t="4003" x="4576763" y="3200400"/>
          <p14:tracePt t="4012" x="4603750" y="3200400"/>
          <p14:tracePt t="4019" x="4622800" y="3200400"/>
          <p14:tracePt t="4028" x="4659313" y="3192463"/>
          <p14:tracePt t="4035" x="4667250" y="3192463"/>
          <p14:tracePt t="4043" x="4686300" y="3182938"/>
          <p14:tracePt t="4051" x="4703763" y="3182938"/>
          <p14:tracePt t="4060" x="4722813" y="3173413"/>
          <p14:tracePt t="4067" x="4740275" y="3173413"/>
          <p14:tracePt t="4075" x="4759325" y="3173413"/>
          <p14:tracePt t="4083" x="4776788" y="3163888"/>
          <p14:tracePt t="4091" x="4786313" y="3163888"/>
          <p14:tracePt t="4107" x="4795838" y="3163888"/>
          <p14:tracePt t="4123" x="4803775" y="3163888"/>
          <p14:tracePt t="4132" x="4813300" y="3155950"/>
          <p14:tracePt t="4140" x="4832350" y="3146425"/>
          <p14:tracePt t="4151" x="4832350" y="3136900"/>
          <p14:tracePt t="4160" x="4849813" y="3136900"/>
          <p14:tracePt t="4167" x="4859338" y="3127375"/>
          <p14:tracePt t="4176" x="4876800" y="3119438"/>
          <p14:tracePt t="4183" x="4886325" y="3119438"/>
          <p14:tracePt t="4191" x="4905375" y="3119438"/>
          <p14:tracePt t="4199" x="4913313" y="3109913"/>
          <p14:tracePt t="4210" x="4922838" y="3100388"/>
          <p14:tracePt t="4218" x="4941888" y="3090863"/>
          <p14:tracePt t="4225" x="4949825" y="3082925"/>
          <p14:tracePt t="4232" x="4959350" y="3082925"/>
          <p14:tracePt t="4241" x="4968875" y="3082925"/>
          <p14:tracePt t="4373" x="4978400" y="3082925"/>
          <p14:tracePt t="4381" x="4986338" y="3073400"/>
          <p14:tracePt t="4390" x="4995863" y="3054350"/>
          <p14:tracePt t="4397" x="5014913" y="3036888"/>
          <p14:tracePt t="4406" x="5022850" y="3017838"/>
          <p14:tracePt t="4414" x="5032375" y="3000375"/>
          <p14:tracePt t="4422" x="5032375" y="2982913"/>
          <p14:tracePt t="4430" x="5032375" y="2963863"/>
          <p14:tracePt t="4438" x="5032375" y="2936875"/>
          <p14:tracePt t="4447" x="5032375" y="2917825"/>
          <p14:tracePt t="4454" x="5032375" y="2873375"/>
          <p14:tracePt t="4462" x="5032375" y="2844800"/>
          <p14:tracePt t="4470" x="5032375" y="2817813"/>
          <p14:tracePt t="4478" x="5032375" y="2781300"/>
          <p14:tracePt t="4486" x="5022850" y="2754313"/>
          <p14:tracePt t="4494" x="4995863" y="2727325"/>
          <p14:tracePt t="4503" x="4959350" y="2698750"/>
          <p14:tracePt t="4510" x="4895850" y="2681288"/>
          <p14:tracePt t="4520" x="4813300" y="2654300"/>
          <p14:tracePt t="4527" x="4740275" y="2625725"/>
          <p14:tracePt t="4535" x="4659313" y="2625725"/>
          <p14:tracePt t="4544" x="4586288" y="2608263"/>
          <p14:tracePt t="4552" x="4494213" y="2608263"/>
          <p14:tracePt t="4560" x="4440238" y="2608263"/>
          <p14:tracePt t="4568" x="4367213" y="2608263"/>
          <p14:tracePt t="4576" x="4284663" y="2617788"/>
          <p14:tracePt t="4584" x="4230688" y="2625725"/>
          <p14:tracePt t="4592" x="4175125" y="2625725"/>
          <p14:tracePt t="4599" x="4138613" y="2635250"/>
          <p14:tracePt t="4607" x="4111625" y="2635250"/>
          <p14:tracePt t="4615" x="4094163" y="2644775"/>
          <p14:tracePt t="4623" x="4075113" y="2644775"/>
          <p14:tracePt t="4631" x="4065588" y="2662238"/>
          <p14:tracePt t="4639" x="4057650" y="2662238"/>
          <p14:tracePt t="4649" x="4048125" y="2671763"/>
          <p14:tracePt t="4655" x="4038600" y="2690813"/>
          <p14:tracePt t="4664" x="4029075" y="2708275"/>
          <p14:tracePt t="4671" x="4021138" y="2727325"/>
          <p14:tracePt t="4680" x="4002088" y="2744788"/>
          <p14:tracePt t="4688" x="3992563" y="2763838"/>
          <p14:tracePt t="4697" x="3956050" y="2808288"/>
          <p14:tracePt t="4706" x="3902075" y="2890838"/>
          <p14:tracePt t="4713" x="3719513" y="3127375"/>
          <p14:tracePt t="4721" x="3673475" y="3200400"/>
          <p14:tracePt t="4728" x="3563938" y="3282950"/>
          <p14:tracePt t="4736" x="3482975" y="3382963"/>
          <p14:tracePt t="4744" x="3427413" y="3455988"/>
          <p14:tracePt t="4751" x="3373438" y="3538538"/>
          <p14:tracePt t="4762" x="3336925" y="3584575"/>
          <p14:tracePt t="4771" x="3300413" y="3629025"/>
          <p14:tracePt t="4780" x="3281363" y="3675063"/>
          <p14:tracePt t="4789" x="3273425" y="3702050"/>
          <p14:tracePt t="4795" x="3263900" y="3738563"/>
          <p14:tracePt t="4805" x="3244850" y="3767138"/>
          <p14:tracePt t="4814" x="3244850" y="3794125"/>
          <p14:tracePt t="4821" x="3244850" y="3821113"/>
          <p14:tracePt t="4830" x="3244850" y="3867150"/>
          <p14:tracePt t="4837" x="3244850" y="3894138"/>
          <p14:tracePt t="4846" x="3244850" y="3930650"/>
          <p14:tracePt t="4853" x="3244850" y="3967163"/>
          <p14:tracePt t="4862" x="3254375" y="4003675"/>
          <p14:tracePt t="4870" x="3254375" y="4049713"/>
          <p14:tracePt t="4879" x="3263900" y="4086225"/>
          <p14:tracePt t="4898" x="3281363" y="4159250"/>
          <p14:tracePt t="4901" x="3290888" y="4203700"/>
          <p14:tracePt t="4909" x="3290888" y="4222750"/>
          <p14:tracePt t="4917" x="3300413" y="4249738"/>
          <p14:tracePt t="4925" x="3309938" y="4259263"/>
          <p14:tracePt t="4933" x="3317875" y="4276725"/>
          <p14:tracePt t="4941" x="3327400" y="4286250"/>
          <p14:tracePt t="4949" x="3336925" y="4295775"/>
          <p14:tracePt t="4957" x="3354388" y="4295775"/>
          <p14:tracePt t="4965" x="3373438" y="4322763"/>
          <p14:tracePt t="4973" x="3382963" y="4322763"/>
          <p14:tracePt t="4981" x="3400425" y="4332288"/>
          <p14:tracePt t="5000" x="3409950" y="4332288"/>
          <p14:tracePt t="5005" x="3409950" y="4340225"/>
          <p14:tracePt t="5059" x="3419475" y="4340225"/>
          <p14:tracePt t="5081" x="3419475" y="4349750"/>
          <p14:tracePt t="5096" x="3427413" y="4359275"/>
          <p14:tracePt t="5112" x="3427413" y="4368800"/>
          <p14:tracePt t="5119" x="3436938" y="4368800"/>
          <p14:tracePt t="5127" x="3446463" y="4376738"/>
          <p14:tracePt t="5151" x="3446463" y="4386263"/>
          <p14:tracePt t="5160" x="3455988" y="4386263"/>
          <p14:tracePt t="5167" x="3463925" y="4386263"/>
          <p14:tracePt t="5176" x="3473450" y="4386263"/>
          <p14:tracePt t="5183" x="3490913" y="4368800"/>
          <p14:tracePt t="5191" x="3509963" y="4359275"/>
          <p14:tracePt t="5199" x="3536950" y="4349750"/>
          <p14:tracePt t="5208" x="3556000" y="4349750"/>
          <p14:tracePt t="5215" x="3563938" y="4368800"/>
          <p14:tracePt t="5223" x="3563938" y="4422775"/>
          <p14:tracePt t="5231" x="3563938" y="4495800"/>
          <p14:tracePt t="5239" x="3563938" y="4541838"/>
          <p14:tracePt t="5598" x="3563938" y="4522788"/>
          <p14:tracePt t="5605" x="3563938" y="4505325"/>
          <p14:tracePt t="5613" x="3573463" y="4486275"/>
          <p14:tracePt t="5623" x="3592513" y="4468813"/>
          <p14:tracePt t="5630" x="3619500" y="4449763"/>
          <p14:tracePt t="5640" x="3629025" y="4432300"/>
          <p14:tracePt t="5647" x="3629025" y="4413250"/>
          <p14:tracePt t="5656" x="3636963" y="4395788"/>
          <p14:tracePt t="5665" x="3636963" y="4359275"/>
          <p14:tracePt t="5672" x="3646488" y="4340225"/>
          <p14:tracePt t="5680" x="3646488" y="4322763"/>
          <p14:tracePt t="5688" x="3646488" y="4313238"/>
          <p14:tracePt t="5699" x="3646488" y="4276725"/>
          <p14:tracePt t="5744" x="3636963" y="4286250"/>
          <p14:tracePt t="5759" x="3629025" y="4295775"/>
          <p14:tracePt t="5767" x="3619500" y="4303713"/>
          <p14:tracePt t="5775" x="3619500" y="4313238"/>
          <p14:tracePt t="5785" x="3609975" y="4313238"/>
          <p14:tracePt t="5864" x="3600450" y="4313238"/>
          <p14:tracePt t="5896" x="3600450" y="4322763"/>
          <p14:tracePt t="5903" x="3600450" y="4332288"/>
          <p14:tracePt t="5921" x="3600450" y="4340225"/>
          <p14:tracePt t="6332" x="3600450" y="4332288"/>
          <p14:tracePt t="6388" x="3600450" y="4359275"/>
          <p14:tracePt t="6396" x="3600450" y="4376738"/>
          <p14:tracePt t="6404" x="3600450" y="4395788"/>
          <p14:tracePt t="6412" x="3600450" y="4405313"/>
          <p14:tracePt t="6419" x="3600450" y="4413250"/>
          <p14:tracePt t="6427" x="3600450" y="4422775"/>
          <p14:tracePt t="6436" x="3600450" y="4459288"/>
          <p14:tracePt t="6443" x="3600450" y="4486275"/>
          <p14:tracePt t="6452" x="3600450" y="4522788"/>
          <p14:tracePt t="6742" x="3600450" y="4495800"/>
          <p14:tracePt t="6750" x="3619500" y="4459288"/>
          <p14:tracePt t="6760" x="3629025" y="4441825"/>
          <p14:tracePt t="6766" x="3646488" y="4413250"/>
          <p14:tracePt t="6776" x="3665538" y="4405313"/>
          <p14:tracePt t="6782" x="3683000" y="4395788"/>
          <p14:tracePt t="6792" x="3692525" y="4395788"/>
          <p14:tracePt t="6801" x="3702050" y="4395788"/>
          <p14:tracePt t="6816" x="3709988" y="4395788"/>
          <p14:tracePt t="6848" x="3709988" y="4376738"/>
          <p14:tracePt t="6856" x="3702050" y="4359275"/>
          <p14:tracePt t="6865" x="3683000" y="4332288"/>
          <p14:tracePt t="6872" x="3683000" y="4295775"/>
          <p14:tracePt t="6898" x="3683000" y="4268788"/>
          <p14:tracePt t="6904" x="3683000" y="4259263"/>
          <p14:tracePt t="6915" x="3683000" y="4249738"/>
          <p14:tracePt t="6920" x="3683000" y="4240213"/>
          <p14:tracePt t="6928" x="3683000" y="4232275"/>
          <p14:tracePt t="6944" x="3683000" y="4222750"/>
          <p14:tracePt t="6951" x="3683000" y="4213225"/>
          <p14:tracePt t="7015" x="3692525" y="4213225"/>
          <p14:tracePt t="7023" x="3702050" y="4213225"/>
          <p14:tracePt t="7040" x="3709988" y="4213225"/>
          <p14:tracePt t="7047" x="3719513" y="4213225"/>
          <p14:tracePt t="7071" x="3729038" y="4213225"/>
          <p14:tracePt t="7162" x="3738563" y="4213225"/>
          <p14:tracePt t="7277" x="3738563" y="4203700"/>
          <p14:tracePt t="7286" x="3738563" y="4195763"/>
          <p14:tracePt t="7293" x="3738563" y="4186238"/>
          <p14:tracePt t="7301" x="3738563" y="4176713"/>
          <p14:tracePt t="7317" x="3738563" y="4167188"/>
          <p14:tracePt t="7325" x="3738563" y="4159250"/>
          <p14:tracePt t="7333" x="3746500" y="4149725"/>
          <p14:tracePt t="7343" x="3746500" y="4140200"/>
          <p14:tracePt t="7358" x="3746500" y="4130675"/>
          <p14:tracePt t="7412" x="3756025" y="4130675"/>
          <p14:tracePt t="7427" x="3756025" y="4122738"/>
          <p14:tracePt t="7516" x="3756025" y="4113213"/>
          <p14:tracePt t="7536" x="3756025" y="4103688"/>
          <p14:tracePt t="7544" x="3756025" y="4094163"/>
          <p14:tracePt t="7560" x="3756025" y="4086225"/>
          <p14:tracePt t="7568" x="3756025" y="4076700"/>
          <p14:tracePt t="7593" x="3756025" y="4067175"/>
          <p14:tracePt t="7621" x="3756025" y="4057650"/>
          <p14:tracePt t="7782" x="3756025" y="4049713"/>
          <p14:tracePt t="7790" x="3756025" y="4040188"/>
          <p14:tracePt t="7805" x="3746500" y="4030663"/>
          <p14:tracePt t="7814" x="3746500" y="4021138"/>
          <p14:tracePt t="7848" x="3746500" y="4013200"/>
          <p14:tracePt t="7878" x="3746500" y="4003675"/>
          <p14:tracePt t="7959" x="3746500" y="3994150"/>
          <p14:tracePt t="7977" x="3738563" y="3984625"/>
          <p14:tracePt t="7997" x="3738563" y="3976688"/>
          <p14:tracePt t="8012" x="3738563" y="3967163"/>
          <p14:tracePt t="8036" x="3738563" y="3957638"/>
          <p14:tracePt t="8052" x="3738563" y="3948113"/>
          <p14:tracePt t="8068" x="3738563" y="3940175"/>
          <p14:tracePt t="8084" x="3738563" y="3930650"/>
          <p14:tracePt t="8100" x="3738563" y="3921125"/>
          <p14:tracePt t="8116" x="3738563" y="3911600"/>
          <p14:tracePt t="8131" x="3746500" y="3911600"/>
          <p14:tracePt t="8142" x="3756025" y="3911600"/>
          <p14:tracePt t="8148" x="3775075" y="3903663"/>
          <p14:tracePt t="8158" x="3792538" y="3894138"/>
          <p14:tracePt t="8163" x="3819525" y="3894138"/>
          <p14:tracePt t="8172" x="3856038" y="3884613"/>
          <p14:tracePt t="8179" x="3892550" y="3867150"/>
          <p14:tracePt t="8187" x="3956050" y="3857625"/>
          <p14:tracePt t="8195" x="3984625" y="3848100"/>
          <p14:tracePt t="8204" x="4011613" y="3848100"/>
          <p14:tracePt t="8212" x="4038600" y="3848100"/>
          <p14:tracePt t="8221" x="4057650" y="3840163"/>
          <p14:tracePt t="8229" x="4075113" y="3840163"/>
          <p14:tracePt t="8237" x="4094163" y="3840163"/>
          <p14:tracePt t="8246" x="4102100" y="3830638"/>
          <p14:tracePt t="8253" x="4121150" y="3830638"/>
          <p14:tracePt t="8262" x="4129088" y="3830638"/>
          <p14:tracePt t="8269" x="4138613" y="3830638"/>
          <p14:tracePt t="8285" x="4148138" y="3830638"/>
          <p14:tracePt t="8293" x="4165600" y="3830638"/>
          <p14:tracePt t="8301" x="4184650" y="3830638"/>
          <p14:tracePt t="8309" x="4202113" y="3830638"/>
          <p14:tracePt t="8317" x="4221163" y="3830638"/>
          <p14:tracePt t="8325" x="4238625" y="3830638"/>
          <p14:tracePt t="8333" x="4257675" y="3830638"/>
          <p14:tracePt t="8342" x="4267200" y="3830638"/>
          <p14:tracePt t="8365" x="4275138" y="3830638"/>
          <p14:tracePt t="8390" x="4284663" y="3830638"/>
          <p14:tracePt t="8452" x="4294188" y="3830638"/>
          <p14:tracePt t="8466" x="4294188" y="3821113"/>
          <p14:tracePt t="8476" x="4294188" y="3803650"/>
          <p14:tracePt t="8491" x="4294188" y="3784600"/>
          <p14:tracePt t="8499" x="4294188" y="3767138"/>
          <p14:tracePt t="8507" x="4294188" y="3748088"/>
          <p14:tracePt t="8515" x="4294188" y="3730625"/>
          <p14:tracePt t="8523" x="4294188" y="3711575"/>
          <p14:tracePt t="8531" x="4294188" y="3675063"/>
          <p14:tracePt t="8539" x="4294188" y="3638550"/>
          <p14:tracePt t="8547" x="4294188" y="3602038"/>
          <p14:tracePt t="8555" x="4294188" y="3511550"/>
          <p14:tracePt t="8568" x="4294188" y="3482975"/>
          <p14:tracePt t="8575" x="4294188" y="3446463"/>
          <p14:tracePt t="8583" x="4294188" y="3419475"/>
          <p14:tracePt t="8591" x="4294188" y="3411538"/>
          <p14:tracePt t="8599" x="4294188" y="3392488"/>
          <p14:tracePt t="8607" x="4294188" y="3382963"/>
          <p14:tracePt t="8615" x="4294188" y="3375025"/>
          <p14:tracePt t="8623" x="4294188" y="3365500"/>
          <p14:tracePt t="8631" x="4294188" y="3355975"/>
          <p14:tracePt t="8640" x="4303713" y="3346450"/>
          <p14:tracePt t="8647" x="4303713" y="3338513"/>
          <p14:tracePt t="8656" x="4303713" y="3328988"/>
          <p14:tracePt t="8665" x="4321175" y="3319463"/>
          <p14:tracePt t="8672" x="4340225" y="3302000"/>
          <p14:tracePt t="8682" x="4357688" y="3292475"/>
          <p14:tracePt t="8690" x="4367213" y="3282950"/>
          <p14:tracePt t="8696" x="4376738" y="3282950"/>
          <p14:tracePt t="8706" x="4394200" y="3273425"/>
          <p14:tracePt t="8712" x="4413250" y="3273425"/>
          <p14:tracePt t="8719" x="4430713" y="3265488"/>
          <p14:tracePt t="8727" x="4448175" y="3265488"/>
          <p14:tracePt t="8735" x="4467225" y="3255963"/>
          <p14:tracePt t="8743" x="4484688" y="3255963"/>
          <p14:tracePt t="8755" x="4503738" y="3246438"/>
          <p14:tracePt t="8764" x="4530725" y="3246438"/>
          <p14:tracePt t="8771" x="4549775" y="3246438"/>
          <p14:tracePt t="8781" x="4576763" y="3246438"/>
          <p14:tracePt t="8789" x="4603750" y="3246438"/>
          <p14:tracePt t="8797" x="4640263" y="3246438"/>
          <p14:tracePt t="8805" x="4667250" y="3246438"/>
          <p14:tracePt t="8814" x="4686300" y="3246438"/>
          <p14:tracePt t="8821" x="4713288" y="3246438"/>
          <p14:tracePt t="8829" x="4730750" y="3255963"/>
          <p14:tracePt t="8837" x="4749800" y="3265488"/>
          <p14:tracePt t="8846" x="4759325" y="3265488"/>
          <p14:tracePt t="8853" x="4767263" y="3273425"/>
          <p14:tracePt t="8869" x="4786313" y="3282950"/>
          <p14:tracePt t="8881" x="4786313" y="3302000"/>
          <p14:tracePt t="8885" x="4795838" y="3309938"/>
          <p14:tracePt t="8893" x="4795838" y="3328988"/>
          <p14:tracePt t="8901" x="4795838" y="3346450"/>
          <p14:tracePt t="8910" x="4803775" y="3365500"/>
          <p14:tracePt t="8917" x="4803775" y="3382963"/>
          <p14:tracePt t="8927" x="4803775" y="3402013"/>
          <p14:tracePt t="8933" x="4813300" y="3429000"/>
          <p14:tracePt t="8943" x="4813300" y="3455988"/>
          <p14:tracePt t="8949" x="4813300" y="3482975"/>
          <p14:tracePt t="8959" x="4813300" y="3519488"/>
          <p14:tracePt t="8969" x="4813300" y="3548063"/>
          <p14:tracePt t="8978" x="4813300" y="3602038"/>
          <p14:tracePt t="8985" x="4813300" y="3629025"/>
          <p14:tracePt t="8994" x="4813300" y="3648075"/>
          <p14:tracePt t="9001" x="4803775" y="3665538"/>
          <p14:tracePt t="9010" x="4803775" y="3684588"/>
          <p14:tracePt t="9017" x="4803775" y="3694113"/>
          <p14:tracePt t="9025" x="4803775" y="3702050"/>
          <p14:tracePt t="9033" x="4803775" y="3711575"/>
          <p14:tracePt t="9049" x="4795838" y="3711575"/>
          <p14:tracePt t="9067" x="4795838" y="3721100"/>
          <p14:tracePt t="9083" x="4795838" y="3730625"/>
          <p14:tracePt t="9091" x="4786313" y="3730625"/>
          <p14:tracePt t="9099" x="4786313" y="3738563"/>
          <p14:tracePt t="9107" x="4776788" y="3738563"/>
          <p14:tracePt t="9123" x="4767263" y="3748088"/>
          <p14:tracePt t="9131" x="4759325" y="3748088"/>
          <p14:tracePt t="9139" x="4740275" y="3767138"/>
          <p14:tracePt t="9148" x="4730750" y="3767138"/>
          <p14:tracePt t="9156" x="4703763" y="3775075"/>
          <p14:tracePt t="9166" x="4686300" y="3784600"/>
          <p14:tracePt t="9173" x="4659313" y="3794125"/>
          <p14:tracePt t="9181" x="4630738" y="3794125"/>
          <p14:tracePt t="9187" x="4603750" y="3794125"/>
          <p14:tracePt t="9196" x="4586288" y="3803650"/>
          <p14:tracePt t="9203" x="4549775" y="3803650"/>
          <p14:tracePt t="9212" x="4521200" y="3803650"/>
          <p14:tracePt t="9219" x="4503738" y="3803650"/>
          <p14:tracePt t="9228" x="4484688" y="3803650"/>
          <p14:tracePt t="9235" x="4484688" y="3811588"/>
          <p14:tracePt t="9243" x="4476750" y="3811588"/>
          <p14:tracePt t="9259" x="4467225" y="3811588"/>
          <p14:tracePt t="9283" x="4457700" y="3811588"/>
          <p14:tracePt t="9307" x="4448175" y="3811588"/>
          <p14:tracePt t="9333" x="4440238" y="3811588"/>
          <p14:tracePt t="9360" x="4430713" y="3811588"/>
          <p14:tracePt t="9373" x="4421188" y="3803650"/>
          <p14:tracePt t="9381" x="4413250" y="3794125"/>
          <p14:tracePt t="9390" x="4403725" y="3775075"/>
          <p14:tracePt t="9398" x="4394200" y="3775075"/>
          <p14:tracePt t="9408" x="4384675" y="3767138"/>
          <p14:tracePt t="9422" x="4376738" y="3757613"/>
          <p14:tracePt t="9431" x="4376738" y="3748088"/>
          <p14:tracePt t="9447" x="4376738" y="3738563"/>
          <p14:tracePt t="9454" x="4376738" y="3730625"/>
          <p14:tracePt t="9462" x="4376738" y="3721100"/>
          <p14:tracePt t="9491" x="4384675" y="3711575"/>
          <p14:tracePt t="9497" x="4394200" y="3711575"/>
          <p14:tracePt t="9506" x="4394200" y="3702050"/>
          <p14:tracePt t="9515" x="4403725" y="3694113"/>
          <p14:tracePt t="9521" x="4421188" y="3684588"/>
          <p14:tracePt t="9530" x="4421188" y="3675063"/>
          <p14:tracePt t="9537" x="4440238" y="3665538"/>
          <p14:tracePt t="9553" x="4448175" y="3665538"/>
          <p14:tracePt t="9562" x="4457700" y="3657600"/>
          <p14:tracePt t="9570" x="4467225" y="3657600"/>
          <p14:tracePt t="9577" x="4476750" y="3657600"/>
          <p14:tracePt t="9585" x="4484688" y="3657600"/>
          <p14:tracePt t="9596" x="4494213" y="3657600"/>
          <p14:tracePt t="9619" x="4503738" y="3657600"/>
          <p14:tracePt t="9633" x="4513263" y="3657600"/>
          <p14:tracePt t="9654" x="4521200" y="3657600"/>
          <p14:tracePt t="9894" x="4530725" y="3657600"/>
          <p14:tracePt t="9917" x="4540250" y="3657600"/>
          <p14:tracePt t="9942" x="4549775" y="3657600"/>
          <p14:tracePt t="10745" x="4540250" y="3657600"/>
          <p14:tracePt t="10753" x="4521200" y="3665538"/>
          <p14:tracePt t="10763" x="4503738" y="3665538"/>
          <p14:tracePt t="10771" x="4484688" y="3665538"/>
          <p14:tracePt t="10780" x="4448175" y="3665538"/>
          <p14:tracePt t="10787" x="4403725" y="3665538"/>
          <p14:tracePt t="10796" x="4330700" y="3684588"/>
          <p14:tracePt t="10803" x="4275138" y="3694113"/>
          <p14:tracePt t="10811" x="4194175" y="3702050"/>
          <p14:tracePt t="10819" x="4102100" y="3721100"/>
          <p14:tracePt t="10828" x="4029075" y="3721100"/>
          <p14:tracePt t="10835" x="3956050" y="3730625"/>
          <p14:tracePt t="10843" x="3802063" y="3748088"/>
          <p14:tracePt t="10852" x="3692525" y="3748088"/>
          <p14:tracePt t="10861" x="3656013" y="3757613"/>
          <p14:tracePt t="10868" x="3556000" y="3767138"/>
          <p14:tracePt t="10877" x="3446463" y="3784600"/>
          <p14:tracePt t="10883" x="3373438" y="3784600"/>
          <p14:tracePt t="10892" x="3263900" y="3794125"/>
          <p14:tracePt t="10899" x="3217863" y="3811588"/>
          <p14:tracePt t="10908" x="3144838" y="3811588"/>
          <p14:tracePt t="10915" x="3035300" y="3840163"/>
          <p14:tracePt t="10923" x="2971800" y="3848100"/>
          <p14:tracePt t="10931" x="2917825" y="3857625"/>
          <p14:tracePt t="10939" x="2852738" y="3875088"/>
          <p14:tracePt t="10947" x="2808288" y="3884613"/>
          <p14:tracePt t="10955" x="2752725" y="3894138"/>
          <p14:tracePt t="10963" x="2708275" y="3903663"/>
          <p14:tracePt t="10971" x="2679700" y="3911600"/>
          <p14:tracePt t="10980" x="2625725" y="3930650"/>
          <p14:tracePt t="10987" x="2533650" y="3940175"/>
          <p14:tracePt t="10996" x="2470150" y="3940175"/>
          <p14:tracePt t="11003" x="2443163" y="3948113"/>
          <p14:tracePt t="11012" x="2389188" y="3948113"/>
          <p14:tracePt t="11019" x="2297113" y="3948113"/>
          <p14:tracePt t="11027" x="2243138" y="3948113"/>
          <p14:tracePt t="11037" x="2170113" y="3948113"/>
          <p14:tracePt t="11043" x="2106613" y="3948113"/>
          <p14:tracePt t="11053" x="2070100" y="3948113"/>
          <p14:tracePt t="11061" x="2041525" y="3948113"/>
          <p14:tracePt t="11069" x="1997075" y="3940175"/>
          <p14:tracePt t="11077" x="1968500" y="3930650"/>
          <p14:tracePt t="11085" x="1931988" y="3911600"/>
          <p14:tracePt t="11093" x="1914525" y="3894138"/>
          <p14:tracePt t="11101" x="1895475" y="3875088"/>
          <p14:tracePt t="11109" x="1868488" y="3848100"/>
          <p14:tracePt t="11117" x="1851025" y="3821113"/>
          <p14:tracePt t="11125" x="1814513" y="3784600"/>
          <p14:tracePt t="11133" x="1795463" y="3757613"/>
          <p14:tracePt t="11141" x="1787525" y="3721100"/>
          <p14:tracePt t="11149" x="1768475" y="3694113"/>
          <p14:tracePt t="11157" x="1751013" y="3648075"/>
          <p14:tracePt t="11165" x="1731963" y="3621088"/>
          <p14:tracePt t="11173" x="1704975" y="3548063"/>
          <p14:tracePt t="11181" x="1695450" y="3519488"/>
          <p14:tracePt t="11190" x="1685925" y="3492500"/>
          <p14:tracePt t="11197" x="1677988" y="3455988"/>
          <p14:tracePt t="11206" x="1677988" y="3438525"/>
          <p14:tracePt t="11214" x="1668463" y="3411538"/>
          <p14:tracePt t="11221" x="1668463" y="3382963"/>
          <p14:tracePt t="11232" x="1658938" y="3365500"/>
          <p14:tracePt t="11237" x="1658938" y="3346450"/>
          <p14:tracePt t="11246" x="1658938" y="3319463"/>
          <p14:tracePt t="11253" x="1649413" y="3273425"/>
          <p14:tracePt t="11261" x="1649413" y="3246438"/>
          <p14:tracePt t="11269" x="1649413" y="3228975"/>
          <p14:tracePt t="11277" x="1649413" y="3209925"/>
          <p14:tracePt t="11285" x="1649413" y="3192463"/>
          <p14:tracePt t="11293" x="1649413" y="3182938"/>
          <p14:tracePt t="11301" x="1649413" y="3155950"/>
          <p14:tracePt t="11319" x="1649413" y="3136900"/>
          <p14:tracePt t="11325" x="1649413" y="3119438"/>
          <p14:tracePt t="11336" x="1649413" y="3109913"/>
          <p14:tracePt t="11344" x="1649413" y="3100388"/>
          <p14:tracePt t="11352" x="1649413" y="3090863"/>
          <p14:tracePt t="11362" x="1658938" y="3073400"/>
          <p14:tracePt t="11368" x="1658938" y="3063875"/>
          <p14:tracePt t="11378" x="1668463" y="3063875"/>
          <p14:tracePt t="11383" x="1677988" y="3054350"/>
          <p14:tracePt t="11392" x="1677988" y="3046413"/>
          <p14:tracePt t="11399" x="1685925" y="3036888"/>
          <p14:tracePt t="11408" x="1695450" y="3027363"/>
          <p14:tracePt t="11417" x="1704975" y="3017838"/>
          <p14:tracePt t="11427" x="1722438" y="3009900"/>
          <p14:tracePt t="11435" x="1751013" y="3000375"/>
          <p14:tracePt t="11443" x="1787525" y="2990850"/>
          <p14:tracePt t="11451" x="1824038" y="2973388"/>
          <p14:tracePt t="11460" x="1868488" y="2963863"/>
          <p14:tracePt t="11468" x="1914525" y="2946400"/>
          <p14:tracePt t="11480" x="1951038" y="2946400"/>
          <p14:tracePt t="11488" x="1997075" y="2936875"/>
          <p14:tracePt t="11498" x="2033588" y="2936875"/>
          <p14:tracePt t="11508" x="2078038" y="2936875"/>
          <p14:tracePt t="11516" x="2179638" y="2936875"/>
          <p14:tracePt t="11524" x="2214563" y="2936875"/>
          <p14:tracePt t="11532" x="2260600" y="2936875"/>
          <p14:tracePt t="11540" x="2287588" y="2936875"/>
          <p14:tracePt t="11547" x="2324100" y="2946400"/>
          <p14:tracePt t="11556" x="2360613" y="2963863"/>
          <p14:tracePt t="11563" x="2379663" y="2973388"/>
          <p14:tracePt t="11572" x="2397125" y="2982913"/>
          <p14:tracePt t="11582" x="2416175" y="2990850"/>
          <p14:tracePt t="11588" x="2425700" y="2990850"/>
          <p14:tracePt t="11597" x="2443163" y="3000375"/>
          <p14:tracePt t="11611" x="2452688" y="3009900"/>
          <p14:tracePt t="11622" x="2462213" y="3009900"/>
          <p14:tracePt t="11633" x="2479675" y="3027363"/>
          <p14:tracePt t="11641" x="2498725" y="3036888"/>
          <p14:tracePt t="11649" x="2506663" y="3046413"/>
          <p14:tracePt t="11657" x="2525713" y="3054350"/>
          <p14:tracePt t="11665" x="2543175" y="3063875"/>
          <p14:tracePt t="11673" x="2552700" y="3073400"/>
          <p14:tracePt t="11681" x="2570163" y="3082925"/>
          <p14:tracePt t="11689" x="2579688" y="3090863"/>
          <p14:tracePt t="11697" x="2589213" y="3109913"/>
          <p14:tracePt t="11705" x="2606675" y="3119438"/>
          <p14:tracePt t="11713" x="2635250" y="3136900"/>
          <p14:tracePt t="11721" x="2635250" y="3146425"/>
          <p14:tracePt t="11731" x="2643188" y="3163888"/>
          <p14:tracePt t="11737" x="2671763" y="3182938"/>
          <p14:tracePt t="11746" x="2689225" y="3219450"/>
          <p14:tracePt t="11753" x="2708275" y="3265488"/>
          <p14:tracePt t="11761" x="2735263" y="3292475"/>
          <p14:tracePt t="11769" x="2744788" y="3328988"/>
          <p14:tracePt t="11777" x="2762250" y="3375025"/>
          <p14:tracePt t="11785" x="2771775" y="3419475"/>
          <p14:tracePt t="11793" x="2781300" y="3446463"/>
          <p14:tracePt t="11801" x="2781300" y="3475038"/>
          <p14:tracePt t="11809" x="2798763" y="3502025"/>
          <p14:tracePt t="11817" x="2798763" y="3538538"/>
          <p14:tracePt t="11825" x="2798763" y="3548063"/>
          <p14:tracePt t="11833" x="2798763" y="3556000"/>
          <p14:tracePt t="11841" x="2798763" y="3575050"/>
          <p14:tracePt t="11849" x="2798763" y="3584575"/>
          <p14:tracePt t="11857" x="2798763" y="3602038"/>
          <p14:tracePt t="11865" x="2798763" y="3621088"/>
          <p14:tracePt t="11873" x="2781300" y="3638550"/>
          <p14:tracePt t="11881" x="2781300" y="3665538"/>
          <p14:tracePt t="11889" x="2762250" y="3684588"/>
          <p14:tracePt t="11897" x="2744788" y="3694113"/>
          <p14:tracePt t="11908" x="2725738" y="3711575"/>
          <p14:tracePt t="11913" x="2698750" y="3711575"/>
          <p14:tracePt t="11923" x="2671763" y="3730625"/>
          <p14:tracePt t="11931" x="2635250" y="3730625"/>
          <p14:tracePt t="11939" x="2598738" y="3730625"/>
          <p14:tracePt t="11947" x="2570163" y="3711575"/>
          <p14:tracePt t="11955" x="2533650" y="3694113"/>
          <p14:tracePt t="11963" x="2489200" y="3648075"/>
          <p14:tracePt t="11971" x="2462213" y="3621088"/>
          <p14:tracePt t="11980" x="2425700" y="3584575"/>
          <p14:tracePt t="11987" x="2389188" y="3519488"/>
          <p14:tracePt t="11996" x="2316163" y="3438525"/>
          <p14:tracePt t="12003" x="2297113" y="3411538"/>
          <p14:tracePt t="12011" x="2233613" y="3319463"/>
          <p14:tracePt t="12020" x="2179638" y="3236913"/>
          <p14:tracePt t="12028" x="2124075" y="3136900"/>
          <p14:tracePt t="12035" x="2097088" y="3073400"/>
          <p14:tracePt t="12043" x="2041525" y="2973388"/>
          <p14:tracePt t="12052" x="2005013" y="2909888"/>
          <p14:tracePt t="12060" x="1968500" y="2863850"/>
          <p14:tracePt t="12067" x="1941513" y="2817813"/>
          <p14:tracePt t="12076" x="1924050" y="2771775"/>
          <p14:tracePt t="12083" x="1914525" y="2754313"/>
          <p14:tracePt t="12092" x="1895475" y="2727325"/>
          <p14:tracePt t="12099" x="1868488" y="2681288"/>
          <p14:tracePt t="12109" x="1831975" y="2635250"/>
          <p14:tracePt t="12115" x="1814513" y="2598738"/>
          <p14:tracePt t="12123" x="1787525" y="2571750"/>
          <p14:tracePt t="12133" x="1768475" y="2544763"/>
          <p14:tracePt t="12146" x="1751013" y="2517775"/>
          <p14:tracePt t="12151" x="1741488" y="2489200"/>
          <p14:tracePt t="12190" x="1741488" y="2481263"/>
          <p14:tracePt t="12197" x="1741488" y="2471738"/>
          <p14:tracePt t="12206" x="1758950" y="2462213"/>
          <p14:tracePt t="12216" x="1787525" y="2452688"/>
          <p14:tracePt t="12221" x="1841500" y="2452688"/>
          <p14:tracePt t="12232" x="1924050" y="2444750"/>
          <p14:tracePt t="12237" x="1997075" y="2444750"/>
          <p14:tracePt t="12246" x="2070100" y="2444750"/>
          <p14:tracePt t="12253" x="2124075" y="2444750"/>
          <p14:tracePt t="12261" x="2170113" y="2444750"/>
          <p14:tracePt t="12270" x="2197100" y="2444750"/>
          <p14:tracePt t="12278" x="2224088" y="2444750"/>
          <p14:tracePt t="12286" x="2243138" y="2444750"/>
          <p14:tracePt t="12294" x="2251075" y="2444750"/>
          <p14:tracePt t="12302" x="2270125" y="2452688"/>
          <p14:tracePt t="12310" x="2270125" y="2462213"/>
          <p14:tracePt t="12318" x="2279650" y="2462213"/>
          <p14:tracePt t="12381" x="2279650" y="2471738"/>
          <p14:tracePt t="12413" x="2279650" y="2452688"/>
          <p14:tracePt t="12422" x="2279650" y="2408238"/>
          <p14:tracePt t="12431" x="2279650" y="2325688"/>
          <p14:tracePt t="12437" x="2279650" y="2233613"/>
          <p14:tracePt t="12447" x="2287588" y="2106613"/>
          <p14:tracePt t="12453" x="2287588" y="1997075"/>
          <p14:tracePt t="12463" x="2306638" y="1933575"/>
          <p14:tracePt t="12469" x="2306638" y="1787525"/>
          <p14:tracePt t="12480" x="2306638" y="1697038"/>
          <p14:tracePt t="12487" x="2306638" y="1604963"/>
          <p14:tracePt t="12497" x="2306638" y="1568450"/>
          <p14:tracePt t="12503" x="2306638" y="1522413"/>
          <p14:tracePt t="12512" x="2306638" y="1514475"/>
          <p14:tracePt t="12547" x="2306638" y="1504950"/>
          <p14:tracePt t="12583" x="2306638" y="1531938"/>
          <p14:tracePt t="12593" x="2306638" y="1595438"/>
          <p14:tracePt t="12599" x="2306638" y="1651000"/>
          <p14:tracePt t="12609" x="2306638" y="1760538"/>
          <p14:tracePt t="12615" x="2306638" y="1860550"/>
          <p14:tracePt t="12623" x="2306638" y="1987550"/>
          <p14:tracePt t="12631" x="2306638" y="2097088"/>
          <p14:tracePt t="12639" x="2306638" y="2170113"/>
          <p14:tracePt t="12647" x="2306638" y="2362200"/>
          <p14:tracePt t="12657" x="2316163" y="2517775"/>
          <p14:tracePt t="12663" x="2316163" y="2644775"/>
          <p14:tracePt t="12671" x="2316163" y="2790825"/>
          <p14:tracePt t="12680" x="2316163" y="2927350"/>
          <p14:tracePt t="12687" x="2316163" y="3027363"/>
          <p14:tracePt t="12696" x="2316163" y="3119438"/>
          <p14:tracePt t="12703" x="2316163" y="3192463"/>
          <p14:tracePt t="12711" x="2316163" y="3228975"/>
          <p14:tracePt t="12719" x="2316163" y="3273425"/>
          <p14:tracePt t="12727" x="2316163" y="3309938"/>
          <p14:tracePt t="12735" x="2316163" y="3365500"/>
          <p14:tracePt t="12749" x="2306638" y="3411538"/>
          <p14:tracePt t="12752" x="2306638" y="3438525"/>
          <p14:tracePt t="12765" x="2306638" y="3455988"/>
          <p14:tracePt t="12767" x="2306638" y="3475038"/>
          <p14:tracePt t="12777" x="2297113" y="3482975"/>
          <p14:tracePt t="12785" x="2297113" y="3502025"/>
          <p14:tracePt t="12793" x="2297113" y="3519488"/>
          <p14:tracePt t="12801" x="2297113" y="3538538"/>
          <p14:tracePt t="12809" x="2297113" y="3556000"/>
          <p14:tracePt t="12817" x="2297113" y="3592513"/>
          <p14:tracePt t="12825" x="2297113" y="3611563"/>
          <p14:tracePt t="12833" x="2297113" y="3648075"/>
          <p14:tracePt t="12841" x="2297113" y="3702050"/>
          <p14:tracePt t="12851" x="2297113" y="3811588"/>
          <p14:tracePt t="12862" x="2297113" y="3875088"/>
          <p14:tracePt t="12869" x="2297113" y="3948113"/>
          <p14:tracePt t="12878" x="2306638" y="4013200"/>
          <p14:tracePt t="12885" x="2324100" y="4067175"/>
          <p14:tracePt t="12893" x="2333625" y="4113213"/>
          <p14:tracePt t="12901" x="2352675" y="4140200"/>
          <p14:tracePt t="12909" x="2352675" y="4159250"/>
          <p14:tracePt t="12917" x="2360613" y="4176713"/>
          <p14:tracePt t="12925" x="2360613" y="4186238"/>
          <p14:tracePt t="12933" x="2370138" y="4203700"/>
          <p14:tracePt t="12941" x="2379663" y="4213225"/>
          <p14:tracePt t="12949" x="2379663" y="4222750"/>
          <p14:tracePt t="12957" x="2379663" y="4232275"/>
          <p14:tracePt t="12965" x="2389188" y="4240213"/>
          <p14:tracePt t="12973" x="2389188" y="4249738"/>
          <p14:tracePt t="12981" x="2389188" y="4259263"/>
          <p14:tracePt t="12990" x="2389188" y="4268788"/>
          <p14:tracePt t="12997" x="2389188" y="4286250"/>
          <p14:tracePt t="13013" x="2389188" y="4295775"/>
          <p14:tracePt t="13021" x="2397125" y="4313238"/>
          <p14:tracePt t="13030" x="2397125" y="4322763"/>
          <p14:tracePt t="13037" x="2397125" y="4332288"/>
          <p14:tracePt t="13047" x="2397125" y="4340225"/>
          <p14:tracePt t="13056" x="2397125" y="4349750"/>
          <p14:tracePt t="13068" x="2406650" y="4349750"/>
          <p14:tracePt t="13077" x="2406650" y="4368800"/>
          <p14:tracePt t="13084" x="2406650" y="4386263"/>
          <p14:tracePt t="13094" x="2406650" y="4405313"/>
          <p14:tracePt t="13099" x="2416175" y="4422775"/>
          <p14:tracePt t="13108" x="2416175" y="4441825"/>
          <p14:tracePt t="13115" x="2416175" y="4459288"/>
          <p14:tracePt t="13123" x="2416175" y="4478338"/>
          <p14:tracePt t="13131" x="2416175" y="4495800"/>
          <p14:tracePt t="13139" x="2416175" y="4514850"/>
          <p14:tracePt t="13147" x="2416175" y="4541838"/>
          <p14:tracePt t="13156" x="2416175" y="4559300"/>
          <p14:tracePt t="13165" x="2416175" y="4578350"/>
          <p14:tracePt t="13171" x="2416175" y="4595813"/>
          <p14:tracePt t="13180" x="2425700" y="4605338"/>
          <p14:tracePt t="13187" x="2425700" y="4632325"/>
          <p14:tracePt t="13197" x="2433638" y="4660900"/>
          <p14:tracePt t="13209" x="2433638" y="4668838"/>
          <p14:tracePt t="13215" x="2452688" y="4714875"/>
          <p14:tracePt t="13225" x="2452688" y="4732338"/>
          <p14:tracePt t="13232" x="2462213" y="4751388"/>
          <p14:tracePt t="13239" x="2462213" y="4760913"/>
          <p14:tracePt t="13247" x="2470150" y="4778375"/>
          <p14:tracePt t="13255" x="2470150" y="4797425"/>
          <p14:tracePt t="13264" x="2470150" y="4805363"/>
          <p14:tracePt t="13271" x="2470150" y="4814888"/>
          <p14:tracePt t="13280" x="2470150" y="4824413"/>
          <p14:tracePt t="13287" x="2470150" y="4833938"/>
          <p14:tracePt t="13296" x="2470150" y="4841875"/>
          <p14:tracePt t="13303" x="2470150" y="4851400"/>
          <p14:tracePt t="13311" x="2470150" y="4860925"/>
          <p14:tracePt t="13329" x="2462213" y="4870450"/>
          <p14:tracePt t="13335" x="2443163" y="4870450"/>
          <p14:tracePt t="13347" x="2416175" y="4870450"/>
          <p14:tracePt t="13351" x="2397125" y="4870450"/>
          <p14:tracePt t="13363" x="2370138" y="4870450"/>
          <p14:tracePt t="13373" x="2343150" y="4870450"/>
          <p14:tracePt t="13381" x="2297113" y="4870450"/>
          <p14:tracePt t="13389" x="2270125" y="4870450"/>
          <p14:tracePt t="13397" x="2243138" y="4870450"/>
          <p14:tracePt t="13406" x="2224088" y="4860925"/>
          <p14:tracePt t="13414" x="2206625" y="4860925"/>
          <p14:tracePt t="13462" x="2197100" y="4860925"/>
          <p14:tracePt t="13612" x="2206625" y="4860925"/>
          <p14:tracePt t="13720" x="2206625" y="4851400"/>
          <p14:tracePt t="13728" x="2197100" y="4851400"/>
          <p14:tracePt t="13848" x="2197100" y="4841875"/>
          <p14:tracePt t="13856" x="2206625" y="4841875"/>
          <p14:tracePt t="13865" x="2224088" y="4841875"/>
          <p14:tracePt t="13872" x="2260600" y="4841875"/>
          <p14:tracePt t="13883" x="2287588" y="4841875"/>
          <p14:tracePt t="13889" x="2324100" y="4833938"/>
          <p14:tracePt t="13896" x="2397125" y="4833938"/>
          <p14:tracePt t="13905" x="2433638" y="4833938"/>
          <p14:tracePt t="13911" x="2470150" y="4833938"/>
          <p14:tracePt t="13921" x="2498725" y="4833938"/>
          <p14:tracePt t="13927" x="2516188" y="4833938"/>
          <p14:tracePt t="13937" x="2533650" y="4833938"/>
          <p14:tracePt t="13947" x="2543175" y="4833938"/>
          <p14:tracePt t="13953" x="2552700" y="4833938"/>
          <p14:tracePt t="14001" x="2552700" y="4824413"/>
          <p14:tracePt t="14018" x="2552700" y="4814888"/>
          <p14:tracePt t="14026" x="2552700" y="4805363"/>
          <p14:tracePt t="14035" x="2552700" y="4797425"/>
          <p14:tracePt t="14041" x="2552700" y="4787900"/>
          <p14:tracePt t="14049" x="2552700" y="4778375"/>
          <p14:tracePt t="14057" x="2543175" y="4760913"/>
          <p14:tracePt t="14065" x="2533650" y="4732338"/>
          <p14:tracePt t="14073" x="2525713" y="4714875"/>
          <p14:tracePt t="14081" x="2516188" y="4687888"/>
          <p14:tracePt t="14089" x="2506663" y="4660900"/>
          <p14:tracePt t="14097" x="2498725" y="4614863"/>
          <p14:tracePt t="14105" x="2470150" y="4587875"/>
          <p14:tracePt t="14114" x="2462213" y="4541838"/>
          <p14:tracePt t="14121" x="2433638" y="4486275"/>
          <p14:tracePt t="14129" x="2425700" y="4441825"/>
          <p14:tracePt t="14137" x="2416175" y="4413250"/>
          <p14:tracePt t="14147" x="2406650" y="4376738"/>
          <p14:tracePt t="14153" x="2397125" y="4359275"/>
          <p14:tracePt t="14162" x="2397125" y="4340225"/>
          <p14:tracePt t="14169" x="2397125" y="4332288"/>
          <p14:tracePt t="14308" x="2389188" y="4322763"/>
          <p14:tracePt t="14323" x="2379663" y="4322763"/>
          <p14:tracePt t="16353" x="2379663" y="4332288"/>
          <p14:tracePt t="16362" x="2379663" y="4368800"/>
          <p14:tracePt t="16370" x="2389188" y="4405313"/>
          <p14:tracePt t="16378" x="2397125" y="4449763"/>
          <p14:tracePt t="16385" x="2416175" y="4514850"/>
          <p14:tracePt t="16393" x="2433638" y="4587875"/>
          <p14:tracePt t="16401" x="2443163" y="4632325"/>
          <p14:tracePt t="16409" x="2452688" y="4660900"/>
          <p14:tracePt t="16417" x="2452688" y="4678363"/>
          <p14:tracePt t="16425" x="2452688" y="4714875"/>
          <p14:tracePt t="16437" x="2452688" y="4724400"/>
          <p14:tracePt t="16446" x="2452688" y="4732338"/>
          <p14:tracePt t="16462" x="2452688" y="4741863"/>
          <p14:tracePt t="16480" x="2452688" y="4751388"/>
          <p14:tracePt t="16564" x="2443163" y="4751388"/>
          <p14:tracePt t="16571" x="2443163" y="4760913"/>
          <p14:tracePt t="16587" x="2433638" y="4760913"/>
          <p14:tracePt t="16596" x="2416175" y="4760913"/>
          <p14:tracePt t="16603" x="2397125" y="4760913"/>
          <p14:tracePt t="16612" x="2379663" y="4760913"/>
          <p14:tracePt t="16619" x="2360613" y="4741863"/>
          <p14:tracePt t="16627" x="2343150" y="4732338"/>
          <p14:tracePt t="16635" x="2324100" y="4714875"/>
          <p14:tracePt t="16643" x="2306638" y="4705350"/>
          <p14:tracePt t="16651" x="2287588" y="4697413"/>
          <p14:tracePt t="16660" x="2251075" y="4678363"/>
          <p14:tracePt t="16667" x="2224088" y="4660900"/>
          <p14:tracePt t="16676" x="2197100" y="4641850"/>
          <p14:tracePt t="16683" x="2170113" y="4624388"/>
          <p14:tracePt t="16691" x="2151063" y="4595813"/>
          <p14:tracePt t="16701" x="2133600" y="4578350"/>
          <p14:tracePt t="16707" x="2114550" y="4568825"/>
          <p14:tracePt t="16715" x="2097088" y="4551363"/>
          <p14:tracePt t="16723" x="2087563" y="4532313"/>
          <p14:tracePt t="16731" x="2078038" y="4522788"/>
          <p14:tracePt t="16741" x="2060575" y="4505325"/>
          <p14:tracePt t="16751" x="2051050" y="4486275"/>
          <p14:tracePt t="16762" x="2041525" y="4478338"/>
          <p14:tracePt t="16778" x="2033588" y="4468813"/>
          <p14:tracePt t="16785" x="2033588" y="4459288"/>
          <p14:tracePt t="16793" x="2033588" y="4449763"/>
          <p14:tracePt t="16801" x="2033588" y="4441825"/>
          <p14:tracePt t="16809" x="2033588" y="4432300"/>
          <p14:tracePt t="16817" x="2033588" y="4413250"/>
          <p14:tracePt t="16825" x="2033588" y="4405313"/>
          <p14:tracePt t="16834" x="2033588" y="4386263"/>
          <p14:tracePt t="16842" x="2033588" y="4368800"/>
          <p14:tracePt t="16851" x="2033588" y="4340225"/>
          <p14:tracePt t="16857" x="2033588" y="4303713"/>
          <p14:tracePt t="16865" x="2033588" y="4276725"/>
          <p14:tracePt t="16873" x="2033588" y="4240213"/>
          <p14:tracePt t="16896" x="2033588" y="4176713"/>
          <p14:tracePt t="16898" x="2033588" y="4149725"/>
          <p14:tracePt t="16905" x="2041525" y="4122738"/>
          <p14:tracePt t="16913" x="2051050" y="4076700"/>
          <p14:tracePt t="16921" x="2060575" y="4049713"/>
          <p14:tracePt t="16929" x="2070100" y="4030663"/>
          <p14:tracePt t="16937" x="2078038" y="3994150"/>
          <p14:tracePt t="16947" x="2087563" y="3994150"/>
          <p14:tracePt t="16953" x="2097088" y="3976688"/>
          <p14:tracePt t="16961" x="2106613" y="3967163"/>
          <p14:tracePt t="16969" x="2114550" y="3957638"/>
          <p14:tracePt t="16981" x="2114550" y="3948113"/>
          <p14:tracePt t="16985" x="2124075" y="3940175"/>
          <p14:tracePt t="17001" x="2133600" y="3930650"/>
          <p14:tracePt t="17009" x="2143125" y="3930650"/>
          <p14:tracePt t="17017" x="2151063" y="3930650"/>
          <p14:tracePt t="17025" x="2170113" y="3930650"/>
          <p14:tracePt t="17034" x="2197100" y="3930650"/>
          <p14:tracePt t="17043" x="2214563" y="3930650"/>
          <p14:tracePt t="17050" x="2243138" y="3930650"/>
          <p14:tracePt t="17059" x="2270125" y="3921125"/>
          <p14:tracePt t="17067" x="2306638" y="3921125"/>
          <p14:tracePt t="17075" x="2316163" y="3921125"/>
          <p14:tracePt t="17083" x="2333625" y="3921125"/>
          <p14:tracePt t="17091" x="2343150" y="3921125"/>
          <p14:tracePt t="17099" x="2352675" y="3921125"/>
          <p14:tracePt t="17107" x="2360613" y="3921125"/>
          <p14:tracePt t="17115" x="2370138" y="3921125"/>
          <p14:tracePt t="17140" x="2379663" y="3921125"/>
          <p14:tracePt t="17147" x="2389188" y="3921125"/>
          <p14:tracePt t="17164" x="2397125" y="3930650"/>
          <p14:tracePt t="17171" x="2406650" y="3940175"/>
          <p14:tracePt t="17181" x="2416175" y="3948113"/>
          <p14:tracePt t="17187" x="2425700" y="3957638"/>
          <p14:tracePt t="17197" x="2443163" y="3967163"/>
          <p14:tracePt t="17203" x="2452688" y="3976688"/>
          <p14:tracePt t="17212" x="2462213" y="4003675"/>
          <p14:tracePt t="17221" x="2470150" y="4021138"/>
          <p14:tracePt t="17227" x="2479675" y="4057650"/>
          <p14:tracePt t="17235" x="2489200" y="4094163"/>
          <p14:tracePt t="17243" x="2498725" y="4159250"/>
          <p14:tracePt t="17254" x="2506663" y="4213225"/>
          <p14:tracePt t="17265" x="2525713" y="4276725"/>
          <p14:tracePt t="17271" x="2533650" y="4313238"/>
          <p14:tracePt t="17280" x="2543175" y="4376738"/>
          <p14:tracePt t="17288" x="2543175" y="4413250"/>
          <p14:tracePt t="17300" x="2552700" y="4459288"/>
          <p14:tracePt t="17304" x="2552700" y="4532313"/>
          <p14:tracePt t="17316" x="2552700" y="4551363"/>
          <p14:tracePt t="17322" x="2552700" y="4578350"/>
          <p14:tracePt t="17327" x="2562225" y="4624388"/>
          <p14:tracePt t="17338" x="2562225" y="4641850"/>
          <p14:tracePt t="17346" x="2562225" y="4660900"/>
          <p14:tracePt t="17354" x="2562225" y="4668838"/>
          <p14:tracePt t="17370" x="2562225" y="4687888"/>
          <p14:tracePt t="17378" x="2562225" y="4697413"/>
          <p14:tracePt t="17386" x="2562225" y="4705350"/>
          <p14:tracePt t="17394" x="2562225" y="4714875"/>
          <p14:tracePt t="17402" x="2562225" y="4732338"/>
          <p14:tracePt t="17410" x="2562225" y="4741863"/>
          <p14:tracePt t="17418" x="2579688" y="4768850"/>
          <p14:tracePt t="17436" x="2579688" y="4787900"/>
          <p14:tracePt t="17441" x="2579688" y="4805363"/>
          <p14:tracePt t="17450" x="2589213" y="4824413"/>
          <p14:tracePt t="17459" x="2589213" y="4833938"/>
          <p14:tracePt t="17469" x="2589213" y="4851400"/>
          <p14:tracePt t="17477" x="2589213" y="4860925"/>
          <p14:tracePt t="17485" x="2589213" y="4870450"/>
          <p14:tracePt t="17501" x="2589213" y="4878388"/>
          <p14:tracePt t="17509" x="2589213" y="4887913"/>
          <p14:tracePt t="17525" x="2589213" y="4897438"/>
          <p14:tracePt t="17643" x="2589213" y="4906963"/>
          <p14:tracePt t="17659" x="2589213" y="4914900"/>
          <p14:tracePt t="18651" x="2579688" y="4914900"/>
          <p14:tracePt t="19359" x="2579688" y="4906963"/>
          <p14:tracePt t="19368" x="2579688" y="4897438"/>
          <p14:tracePt t="19376" x="2570163" y="4887913"/>
          <p14:tracePt t="19385" x="2570163" y="4870450"/>
          <p14:tracePt t="19391" x="2570163" y="4851400"/>
          <p14:tracePt t="19399" x="2570163" y="4841875"/>
          <p14:tracePt t="19407" x="2570163" y="4824413"/>
          <p14:tracePt t="19415" x="2562225" y="4787900"/>
          <p14:tracePt t="19423" x="2562225" y="4768850"/>
          <p14:tracePt t="19431" x="2552700" y="4741863"/>
          <p14:tracePt t="19439" x="2543175" y="4714875"/>
          <p14:tracePt t="19447" x="2533650" y="4697413"/>
          <p14:tracePt t="19455" x="2533650" y="4687888"/>
          <p14:tracePt t="19464" x="2533650" y="4678363"/>
          <p14:tracePt t="19472" x="2525713" y="4678363"/>
          <p14:tracePt t="19488" x="2525713" y="4668838"/>
          <p14:tracePt t="19504" x="2506663" y="4668838"/>
          <p14:tracePt t="19512" x="2462213" y="4687888"/>
          <p14:tracePt t="19520" x="2416175" y="4724400"/>
          <p14:tracePt t="19528" x="2352675" y="4787900"/>
          <p14:tracePt t="19536" x="2260600" y="4870450"/>
          <p14:tracePt t="19544" x="2160588" y="4987925"/>
          <p14:tracePt t="19554" x="2051050" y="5106988"/>
          <p14:tracePt t="19559" x="1968500" y="5197475"/>
          <p14:tracePt t="19568" x="1895475" y="5280025"/>
          <p14:tracePt t="19575" x="1868488" y="5307013"/>
          <p14:tracePt t="19584" x="1814513" y="5362575"/>
          <p14:tracePt t="19591" x="1787525" y="5389563"/>
          <p14:tracePt t="19600" x="1768475" y="5399088"/>
          <p14:tracePt t="19650" x="1758950" y="5389563"/>
          <p14:tracePt t="19658" x="1751013" y="5353050"/>
          <p14:tracePt t="19665" x="1722438" y="5270500"/>
          <p14:tracePt t="19673" x="1695450" y="5226050"/>
          <p14:tracePt t="19681" x="1685925" y="5170488"/>
          <p14:tracePt t="19690" x="1668463" y="5126038"/>
          <p14:tracePt t="19697" x="1649413" y="5060950"/>
          <p14:tracePt t="19705" x="1622425" y="4970463"/>
          <p14:tracePt t="19714" x="1612900" y="4906963"/>
          <p14:tracePt t="19722" x="1604963" y="4851400"/>
          <p14:tracePt t="19731" x="1595438" y="4805363"/>
          <p14:tracePt t="19740" x="1595438" y="4760913"/>
          <p14:tracePt t="19745" x="1576388" y="4678363"/>
          <p14:tracePt t="19754" x="1576388" y="4660900"/>
          <p14:tracePt t="19762" x="1576388" y="4624388"/>
          <p14:tracePt t="19769" x="1576388" y="4595813"/>
          <p14:tracePt t="19777" x="1576388" y="4551363"/>
          <p14:tracePt t="19785" x="1576388" y="4522788"/>
          <p14:tracePt t="19793" x="1576388" y="4478338"/>
          <p14:tracePt t="19801" x="1576388" y="4449763"/>
          <p14:tracePt t="19809" x="1585913" y="4422775"/>
          <p14:tracePt t="19817" x="1595438" y="4386263"/>
          <p14:tracePt t="19825" x="1612900" y="4349750"/>
          <p14:tracePt t="19833" x="1631950" y="4303713"/>
          <p14:tracePt t="19841" x="1641475" y="4286250"/>
          <p14:tracePt t="19849" x="1649413" y="4259263"/>
          <p14:tracePt t="19858" x="1658938" y="4222750"/>
          <p14:tracePt t="19865" x="1685925" y="4167188"/>
          <p14:tracePt t="19873" x="1704975" y="4140200"/>
          <p14:tracePt t="19883" x="1731963" y="4094163"/>
          <p14:tracePt t="19898" x="1741488" y="4030663"/>
          <p14:tracePt t="19901" x="1758950" y="3984625"/>
          <p14:tracePt t="19905" x="1768475" y="3948113"/>
          <p14:tracePt t="19917" x="1795463" y="3903663"/>
          <p14:tracePt t="19927" x="1804988" y="3867150"/>
          <p14:tracePt t="19935" x="1814513" y="3840163"/>
          <p14:tracePt t="19943" x="1831975" y="3821113"/>
          <p14:tracePt t="19951" x="1841500" y="3811588"/>
          <p14:tracePt t="19959" x="1841500" y="3794125"/>
          <p14:tracePt t="19967" x="1851025" y="3794125"/>
          <p14:tracePt t="19975" x="1860550" y="3794125"/>
          <p14:tracePt t="19983" x="1868488" y="3784600"/>
          <p14:tracePt t="19992" x="1878013" y="3784600"/>
          <p14:tracePt t="20000" x="1887538" y="3775075"/>
          <p14:tracePt t="20008" x="1905000" y="3767138"/>
          <p14:tracePt t="20016" x="1941513" y="3757613"/>
          <p14:tracePt t="20024" x="1968500" y="3757613"/>
          <p14:tracePt t="20032" x="1997075" y="3738563"/>
          <p14:tracePt t="20041" x="2024063" y="3738563"/>
          <p14:tracePt t="20048" x="2060575" y="3738563"/>
          <p14:tracePt t="20056" x="2087563" y="3738563"/>
          <p14:tracePt t="20064" x="2114550" y="3738563"/>
          <p14:tracePt t="20072" x="2143125" y="3738563"/>
          <p14:tracePt t="20080" x="2160588" y="3738563"/>
          <p14:tracePt t="20087" x="2187575" y="3738563"/>
          <p14:tracePt t="20096" x="2243138" y="3738563"/>
          <p14:tracePt t="20103" x="2279650" y="3738563"/>
          <p14:tracePt t="20112" x="2306638" y="3748088"/>
          <p14:tracePt t="20121" x="2333625" y="3757613"/>
          <p14:tracePt t="20131" x="2360613" y="3757613"/>
          <p14:tracePt t="20139" x="2379663" y="3775075"/>
          <p14:tracePt t="20149" x="2425700" y="3794125"/>
          <p14:tracePt t="20155" x="2462213" y="3811588"/>
          <p14:tracePt t="20164" x="2489200" y="3848100"/>
          <p14:tracePt t="20173" x="2506663" y="3875088"/>
          <p14:tracePt t="20180" x="2543175" y="3911600"/>
          <p14:tracePt t="20189" x="2579688" y="3957638"/>
          <p14:tracePt t="20196" x="2598738" y="4021138"/>
          <p14:tracePt t="20205" x="2625725" y="4049713"/>
          <p14:tracePt t="20214" x="2643188" y="4094163"/>
          <p14:tracePt t="20221" x="2652713" y="4122738"/>
          <p14:tracePt t="20229" x="2662238" y="4149725"/>
          <p14:tracePt t="20237" x="2671763" y="4186238"/>
          <p14:tracePt t="20245" x="2679700" y="4213225"/>
          <p14:tracePt t="20253" x="2679700" y="4232275"/>
          <p14:tracePt t="20261" x="2698750" y="4259263"/>
          <p14:tracePt t="20271" x="2698750" y="4286250"/>
          <p14:tracePt t="20277" x="2698750" y="4322763"/>
          <p14:tracePt t="20286" x="2698750" y="4359275"/>
          <p14:tracePt t="20294" x="2698750" y="4386263"/>
          <p14:tracePt t="20304" x="2698750" y="4422775"/>
          <p14:tracePt t="20310" x="2698750" y="4449763"/>
          <p14:tracePt t="20318" x="2698750" y="4468813"/>
          <p14:tracePt t="20329" x="2698750" y="4505325"/>
          <p14:tracePt t="20338" x="2698750" y="4551363"/>
          <p14:tracePt t="20348" x="2698750" y="4632325"/>
          <p14:tracePt t="20355" x="2698750" y="4668838"/>
          <p14:tracePt t="20362" x="2698750" y="4705350"/>
          <p14:tracePt t="20371" x="2698750" y="4760913"/>
          <p14:tracePt t="20377" x="2689225" y="4787900"/>
          <p14:tracePt t="20387" x="2679700" y="4814888"/>
          <p14:tracePt t="20393" x="2671763" y="4833938"/>
          <p14:tracePt t="20405" x="2662238" y="4860925"/>
          <p14:tracePt t="20413" x="2652713" y="4887913"/>
          <p14:tracePt t="20421" x="2643188" y="4906963"/>
          <p14:tracePt t="20430" x="2625725" y="4924425"/>
          <p14:tracePt t="20437" x="2616200" y="4943475"/>
          <p14:tracePt t="20446" x="2598738" y="4951413"/>
          <p14:tracePt t="20455" x="2579688" y="4960938"/>
          <p14:tracePt t="20464" x="2562225" y="4970463"/>
          <p14:tracePt t="20470" x="2533650" y="4979988"/>
          <p14:tracePt t="20479" x="2498725" y="4979988"/>
          <p14:tracePt t="20488" x="2462213" y="4987925"/>
          <p14:tracePt t="20498" x="2443163" y="4987925"/>
          <p14:tracePt t="20506" x="2416175" y="4987925"/>
          <p14:tracePt t="20516" x="2379663" y="4987925"/>
          <p14:tracePt t="20524" x="2316163" y="4987925"/>
          <p14:tracePt t="20532" x="2279650" y="4979988"/>
          <p14:tracePt t="20541" x="2251075" y="4970463"/>
          <p14:tracePt t="20547" x="2224088" y="4943475"/>
          <p14:tracePt t="20556" x="2187575" y="4933950"/>
          <p14:tracePt t="20564" x="2160588" y="4914900"/>
          <p14:tracePt t="20571" x="2133600" y="4887913"/>
          <p14:tracePt t="20580" x="2097088" y="4851400"/>
          <p14:tracePt t="20588" x="2078038" y="4833938"/>
          <p14:tracePt t="20596" x="2070100" y="4814888"/>
          <p14:tracePt t="20603" x="2060575" y="4768850"/>
          <p14:tracePt t="20611" x="2051050" y="4732338"/>
          <p14:tracePt t="20619" x="2041525" y="4687888"/>
          <p14:tracePt t="20627" x="2024063" y="4632325"/>
          <p14:tracePt t="20635" x="2024063" y="4532313"/>
          <p14:tracePt t="20643" x="2014538" y="4422775"/>
          <p14:tracePt t="20651" x="2014538" y="4332288"/>
          <p14:tracePt t="20660" x="2014538" y="4259263"/>
          <p14:tracePt t="20667" x="2014538" y="4149725"/>
          <p14:tracePt t="20675" x="2014538" y="4057650"/>
          <p14:tracePt t="20683" x="2014538" y="3984625"/>
          <p14:tracePt t="20691" x="2014538" y="3894138"/>
          <p14:tracePt t="20699" x="2014538" y="3811588"/>
          <p14:tracePt t="20707" x="2014538" y="3721100"/>
          <p14:tracePt t="20715" x="2014538" y="3648075"/>
          <p14:tracePt t="20723" x="2014538" y="3502025"/>
          <p14:tracePt t="20731" x="2014538" y="3392488"/>
          <p14:tracePt t="20741" x="2014538" y="3319463"/>
          <p14:tracePt t="20747" x="2014538" y="3246438"/>
          <p14:tracePt t="20756" x="2033588" y="3155950"/>
          <p14:tracePt t="20765" x="2033588" y="3090863"/>
          <p14:tracePt t="20773" x="2041525" y="2963863"/>
          <p14:tracePt t="20781" x="2060575" y="2890838"/>
          <p14:tracePt t="20789" x="2060575" y="2781300"/>
          <p14:tracePt t="20797" x="2070100" y="2681288"/>
          <p14:tracePt t="20805" x="2070100" y="2608263"/>
          <p14:tracePt t="20814" x="2070100" y="2535238"/>
          <p14:tracePt t="20821" x="2087563" y="2481263"/>
          <p14:tracePt t="20833" x="2087563" y="2435225"/>
          <p14:tracePt t="20839" x="2087563" y="2408238"/>
          <p14:tracePt t="20849" x="2087563" y="2362200"/>
          <p14:tracePt t="20857" x="2087563" y="2325688"/>
          <p14:tracePt t="20865" x="2087563" y="2298700"/>
          <p14:tracePt t="20873" x="2087563" y="2252663"/>
          <p14:tracePt t="20881" x="2078038" y="2225675"/>
          <p14:tracePt t="20901" x="2078038" y="2170113"/>
          <p14:tracePt t="20906" x="2070100" y="2097088"/>
          <p14:tracePt t="20914" x="2060575" y="2052638"/>
          <p14:tracePt t="20921" x="2051050" y="2016125"/>
          <p14:tracePt t="20930" x="2041525" y="1951038"/>
          <p14:tracePt t="20937" x="2024063" y="1906588"/>
          <p14:tracePt t="20946" x="2014538" y="1870075"/>
          <p14:tracePt t="20953" x="2005013" y="1804988"/>
          <p14:tracePt t="20961" x="1997075" y="1768475"/>
          <p14:tracePt t="20969" x="1978025" y="1704975"/>
          <p14:tracePt t="20977" x="1978025" y="1677988"/>
          <p14:tracePt t="20985" x="1968500" y="1660525"/>
          <p14:tracePt t="20993" x="1968500" y="1651000"/>
          <p14:tracePt t="21018" x="1968500" y="1641475"/>
          <p14:tracePt t="21043" x="1968500" y="1631950"/>
          <p14:tracePt t="21083" x="1978025" y="1641475"/>
          <p14:tracePt t="21091" x="1978025" y="1687513"/>
          <p14:tracePt t="21099" x="1978025" y="1724025"/>
          <p14:tracePt t="21108" x="1987550" y="1797050"/>
          <p14:tracePt t="21115" x="1987550" y="1851025"/>
          <p14:tracePt t="21123" x="1987550" y="1924050"/>
          <p14:tracePt t="21131" x="1987550" y="2033588"/>
          <p14:tracePt t="21139" x="1987550" y="2125663"/>
          <p14:tracePt t="21147" x="1987550" y="2206625"/>
          <p14:tracePt t="21155" x="1987550" y="2316163"/>
          <p14:tracePt t="21164" x="1987550" y="2444750"/>
          <p14:tracePt t="21171" x="1987550" y="2498725"/>
          <p14:tracePt t="21180" x="1987550" y="2589213"/>
          <p14:tracePt t="21189" x="1987550" y="2698750"/>
          <p14:tracePt t="21196" x="1987550" y="2771775"/>
          <p14:tracePt t="21204" x="2005013" y="2854325"/>
          <p14:tracePt t="21211" x="2033588" y="2946400"/>
          <p14:tracePt t="21221" x="2051050" y="2990850"/>
          <p14:tracePt t="21227" x="2078038" y="3054350"/>
          <p14:tracePt t="21235" x="2133600" y="3155950"/>
          <p14:tracePt t="21243" x="2160588" y="3200400"/>
          <p14:tracePt t="21251" x="2214563" y="3265488"/>
          <p14:tracePt t="21259" x="2233613" y="3302000"/>
          <p14:tracePt t="21267" x="2279650" y="3355975"/>
          <p14:tracePt t="21275" x="2316163" y="3392488"/>
          <p14:tracePt t="21283" x="2360613" y="3419475"/>
          <p14:tracePt t="21291" x="2389188" y="3446463"/>
          <p14:tracePt t="21299" x="2406650" y="3465513"/>
          <p14:tracePt t="21309" x="2443163" y="3475038"/>
          <p14:tracePt t="21315" x="2462213" y="3482975"/>
          <p14:tracePt t="21325" x="2479675" y="3492500"/>
          <p14:tracePt t="21331" x="2498725" y="3492500"/>
          <p14:tracePt t="21349" x="2516188" y="3492500"/>
          <p14:tracePt t="21361" x="2533650" y="3492500"/>
          <p14:tracePt t="21367" x="2543175" y="3492500"/>
          <p14:tracePt t="21377" x="2562225" y="3492500"/>
          <p14:tracePt t="21385" x="2589213" y="3465513"/>
          <p14:tracePt t="21393" x="2598738" y="3446463"/>
          <p14:tracePt t="21401" x="2625725" y="3402013"/>
          <p14:tracePt t="21410" x="2662238" y="3319463"/>
          <p14:tracePt t="21418" x="2689225" y="3255963"/>
          <p14:tracePt t="21426" x="2716213" y="3182938"/>
          <p14:tracePt t="21433" x="2744788" y="3082925"/>
          <p14:tracePt t="21443" x="2752725" y="2973388"/>
          <p14:tracePt t="21449" x="2771775" y="2827338"/>
          <p14:tracePt t="21459" x="2789238" y="2708275"/>
          <p14:tracePt t="21465" x="2789238" y="2562225"/>
          <p14:tracePt t="21473" x="2789238" y="2435225"/>
          <p14:tracePt t="21483" x="2789238" y="2325688"/>
          <p14:tracePt t="21490" x="2789238" y="2197100"/>
          <p14:tracePt t="21499" x="2781300" y="2089150"/>
          <p14:tracePt t="21506" x="2762250" y="1943100"/>
          <p14:tracePt t="21514" x="2762250" y="1906588"/>
          <p14:tracePt t="21522" x="2752725" y="1787525"/>
          <p14:tracePt t="21531" x="2744788" y="1731963"/>
          <p14:tracePt t="21538" x="2735263" y="1687513"/>
          <p14:tracePt t="21545" x="2735263" y="1660525"/>
          <p14:tracePt t="21556" x="2735263" y="1624013"/>
          <p14:tracePt t="21561" x="2716213" y="1604963"/>
          <p14:tracePt t="21569" x="2716213" y="1595438"/>
          <p14:tracePt t="21758" x="2716213" y="1604963"/>
          <p14:tracePt t="21763" x="2708275" y="1631950"/>
          <p14:tracePt t="21775" x="2698750" y="1677988"/>
          <p14:tracePt t="21783" x="2698750" y="1724025"/>
          <p14:tracePt t="21791" x="2679700" y="1787525"/>
          <p14:tracePt t="21799" x="2662238" y="1851025"/>
          <p14:tracePt t="21807" x="2652713" y="1906588"/>
          <p14:tracePt t="21815" x="2643188" y="1970088"/>
          <p14:tracePt t="21823" x="2625725" y="2043113"/>
          <p14:tracePt t="21831" x="2616200" y="2125663"/>
          <p14:tracePt t="21839" x="2598738" y="2216150"/>
          <p14:tracePt t="21847" x="2570163" y="2362200"/>
          <p14:tracePt t="21855" x="2562225" y="2444750"/>
          <p14:tracePt t="21863" x="2543175" y="2535238"/>
          <p14:tracePt t="21871" x="2533650" y="2625725"/>
          <p14:tracePt t="21881" x="2516188" y="2708275"/>
          <p14:tracePt t="21889" x="2506663" y="2781300"/>
          <p14:tracePt t="21896" x="2498725" y="2827338"/>
          <p14:tracePt t="21905" x="2489200" y="2873375"/>
          <p14:tracePt t="21911" x="2470150" y="2946400"/>
          <p14:tracePt t="21921" x="2470150" y="2982913"/>
          <p14:tracePt t="21930" x="2462213" y="3017838"/>
          <p14:tracePt t="21938" x="2462213" y="3073400"/>
          <p14:tracePt t="21946" x="2452688" y="3090863"/>
          <p14:tracePt t="21953" x="2452688" y="3127375"/>
          <p14:tracePt t="21962" x="2443163" y="3163888"/>
          <p14:tracePt t="21970" x="2433638" y="3228975"/>
          <p14:tracePt t="21978" x="2433638" y="3265488"/>
          <p14:tracePt t="21986" x="2425700" y="3302000"/>
          <p14:tracePt t="21993" x="2416175" y="3319463"/>
          <p14:tracePt t="22001" x="2416175" y="3346450"/>
          <p14:tracePt t="22010" x="2406650" y="3382963"/>
          <p14:tracePt t="22018" x="2406650" y="3411538"/>
          <p14:tracePt t="22026" x="2389188" y="3429000"/>
          <p14:tracePt t="22034" x="2389188" y="3482975"/>
          <p14:tracePt t="22043" x="2379663" y="3502025"/>
          <p14:tracePt t="22050" x="2379663" y="3529013"/>
          <p14:tracePt t="22059" x="2370138" y="3575050"/>
          <p14:tracePt t="22066" x="2370138" y="3602038"/>
          <p14:tracePt t="22075" x="2360613" y="3629025"/>
          <p14:tracePt t="22082" x="2360613" y="3675063"/>
          <p14:tracePt t="22090" x="2352675" y="3702050"/>
          <p14:tracePt t="22099" x="2352675" y="3730625"/>
          <p14:tracePt t="22106" x="2343150" y="3775075"/>
          <p14:tracePt t="22115" x="2343150" y="3794125"/>
          <p14:tracePt t="22122" x="2343150" y="3811588"/>
          <p14:tracePt t="22130" x="2333625" y="3821113"/>
          <p14:tracePt t="22146" x="2333625" y="3830638"/>
          <p14:tracePt t="22154" x="2324100" y="3840163"/>
          <p14:tracePt t="22170" x="2324100" y="3848100"/>
          <p14:tracePt t="22182" x="2324100" y="3857625"/>
          <p14:tracePt t="22186" x="2316163" y="3857625"/>
          <p14:tracePt t="22197" x="2316163" y="3867150"/>
          <p14:tracePt t="22212" x="2306638" y="3867150"/>
          <p14:tracePt t="22222" x="2297113" y="3875088"/>
          <p14:tracePt t="22227" x="2287588" y="3884613"/>
          <p14:tracePt t="22235" x="2270125" y="3894138"/>
          <p14:tracePt t="22243" x="2260600" y="3894138"/>
          <p14:tracePt t="22251" x="2251075" y="3903663"/>
          <p14:tracePt t="22267" x="2251075" y="3911600"/>
          <p14:tracePt t="22283" x="2243138" y="3921125"/>
          <p14:tracePt t="22291" x="2233613" y="3930650"/>
          <p14:tracePt t="22315" x="2224088" y="3930650"/>
          <p14:tracePt t="22331" x="2214563" y="3930650"/>
          <p14:tracePt t="22339" x="2214563" y="3940175"/>
          <p14:tracePt t="22347" x="2206625" y="3940175"/>
          <p14:tracePt t="22355" x="2206625" y="3948113"/>
          <p14:tracePt t="22364" x="2197100" y="3948113"/>
          <p14:tracePt t="22373" x="2197100" y="3957638"/>
          <p14:tracePt t="22392" x="2187575" y="3957638"/>
          <p14:tracePt t="22408" x="2187575" y="3967163"/>
          <p14:tracePt t="22444" x="2179638" y="3967163"/>
          <p14:tracePt t="22462" x="2170113" y="3967163"/>
          <p14:tracePt t="22478" x="2160588" y="3967163"/>
          <p14:tracePt t="22486" x="2151063" y="3967163"/>
          <p14:tracePt t="22494" x="2143125" y="3967163"/>
          <p14:tracePt t="22525" x="2133600" y="3967163"/>
          <p14:tracePt t="22542" x="2124075" y="3967163"/>
          <p14:tracePt t="22549" x="2124075" y="3976688"/>
          <p14:tracePt t="22565" x="2114550" y="3976688"/>
          <p14:tracePt t="22574" x="2106613" y="3976688"/>
          <p14:tracePt t="22581" x="2097088" y="3984625"/>
          <p14:tracePt t="22597" x="2087563" y="3984625"/>
          <p14:tracePt t="22614" x="2087563" y="3994150"/>
          <p14:tracePt t="22622" x="2078038" y="3994150"/>
          <p14:tracePt t="22637" x="2070100" y="3994150"/>
          <p14:tracePt t="22647" x="2070100" y="4003675"/>
          <p14:tracePt t="22662" x="2060575" y="4003675"/>
          <p14:tracePt t="22670" x="2051050" y="4003675"/>
          <p14:tracePt t="22678" x="2051050" y="4013200"/>
          <p14:tracePt t="22686" x="2041525" y="4013200"/>
          <p14:tracePt t="22710" x="2041525" y="4021138"/>
          <p14:tracePt t="22718" x="2033588" y="4021138"/>
          <p14:tracePt t="22816" x="2024063" y="4021138"/>
          <p14:tracePt t="22847" x="2014538" y="4021138"/>
          <p14:tracePt t="28636" x="2033588" y="4021138"/>
          <p14:tracePt t="28643" x="2060575" y="4003675"/>
          <p14:tracePt t="28651" x="2087563" y="3976688"/>
          <p14:tracePt t="28659" x="2124075" y="3957638"/>
          <p14:tracePt t="28667" x="2179638" y="3921125"/>
          <p14:tracePt t="28675" x="2260600" y="3894138"/>
          <p14:tracePt t="28684" x="2425700" y="3884613"/>
          <p14:tracePt t="28692" x="2498725" y="3884613"/>
          <p14:tracePt t="28700" x="2516188" y="3921125"/>
          <p14:tracePt t="28708" x="2533650" y="3976688"/>
          <p14:tracePt t="29031" x="2552700" y="3976688"/>
          <p14:tracePt t="29040" x="2579688" y="3967163"/>
          <p14:tracePt t="29046" x="2625725" y="3930650"/>
          <p14:tracePt t="29055" x="2652713" y="3921125"/>
          <p14:tracePt t="29064" x="2689225" y="3903663"/>
          <p14:tracePt t="29071" x="2708275" y="3875088"/>
          <p14:tracePt t="29080" x="2725738" y="3857625"/>
          <p14:tracePt t="29087" x="2752725" y="3830638"/>
          <p14:tracePt t="29096" x="2781300" y="3821113"/>
          <p14:tracePt t="29103" x="2798763" y="3811588"/>
          <p14:tracePt t="29119" x="2798763" y="3803650"/>
          <p14:tracePt t="29127" x="2808288" y="3803650"/>
          <p14:tracePt t="29151" x="2817813" y="3803650"/>
          <p14:tracePt t="29167" x="2825750" y="3803650"/>
          <p14:tracePt t="29699" x="2844800" y="3803650"/>
          <p14:tracePt t="29707" x="2862263" y="3803650"/>
          <p14:tracePt t="29715" x="2889250" y="3811588"/>
          <p14:tracePt t="29723" x="2917825" y="3830638"/>
          <p14:tracePt t="29731" x="2962275" y="3840163"/>
          <p14:tracePt t="29739" x="3017838" y="3848100"/>
          <p14:tracePt t="29747" x="3063875" y="3857625"/>
          <p14:tracePt t="29755" x="3108325" y="3867150"/>
          <p14:tracePt t="29763" x="3181350" y="3894138"/>
          <p14:tracePt t="29771" x="3227388" y="3903663"/>
          <p14:tracePt t="29780" x="3290888" y="3921125"/>
          <p14:tracePt t="29787" x="3300413" y="3921125"/>
          <p14:tracePt t="29796" x="3390900" y="3930650"/>
          <p14:tracePt t="29803" x="3419475" y="3940175"/>
          <p14:tracePt t="29812" x="3490913" y="3948113"/>
          <p14:tracePt t="29819" x="3563938" y="3967163"/>
          <p14:tracePt t="29827" x="3629025" y="3976688"/>
          <p14:tracePt t="29835" x="3702050" y="3994150"/>
          <p14:tracePt t="29845" x="3756025" y="3994150"/>
          <p14:tracePt t="29851" x="3819525" y="4003675"/>
          <p14:tracePt t="29859" x="3875088" y="4003675"/>
          <p14:tracePt t="29869" x="3938588" y="4013200"/>
          <p14:tracePt t="29875" x="3992563" y="4013200"/>
          <p14:tracePt t="29897" x="4094163" y="4040188"/>
          <p14:tracePt t="29901" x="4121150" y="4040188"/>
          <p14:tracePt t="29909" x="4148138" y="4049713"/>
          <p14:tracePt t="29917" x="4194175" y="4057650"/>
          <p14:tracePt t="29925" x="4211638" y="4067175"/>
          <p14:tracePt t="29933" x="4238625" y="4076700"/>
          <p14:tracePt t="29941" x="4284663" y="4086225"/>
          <p14:tracePt t="29949" x="4311650" y="4086225"/>
          <p14:tracePt t="29957" x="4357688" y="4094163"/>
          <p14:tracePt t="29965" x="4413250" y="4113213"/>
          <p14:tracePt t="29973" x="4440238" y="4113213"/>
          <p14:tracePt t="29981" x="4503738" y="4122738"/>
          <p14:tracePt t="29990" x="4576763" y="4122738"/>
          <p14:tracePt t="29998" x="4603750" y="4122738"/>
          <p14:tracePt t="30005" x="4640263" y="4122738"/>
          <p14:tracePt t="30014" x="4667250" y="4130675"/>
          <p14:tracePt t="30021" x="4695825" y="4130675"/>
          <p14:tracePt t="30030" x="4703763" y="4140200"/>
          <p14:tracePt t="30046" x="4713288" y="4140200"/>
          <p14:tracePt t="30055" x="4722813" y="4140200"/>
          <p14:tracePt t="30101" x="4722813" y="4149725"/>
          <p14:tracePt t="30110" x="4730750" y="4149725"/>
          <p14:tracePt t="30118" x="4749800" y="4149725"/>
          <p14:tracePt t="30125" x="4786313" y="4149725"/>
          <p14:tracePt t="30134" x="4840288" y="4149725"/>
          <p14:tracePt t="30142" x="4886325" y="4149725"/>
          <p14:tracePt t="30152" x="4949825" y="4149725"/>
          <p14:tracePt t="30158" x="4986338" y="4149725"/>
          <p14:tracePt t="30167" x="5041900" y="4149725"/>
          <p14:tracePt t="30175" x="5041900" y="4159250"/>
          <p14:tracePt t="30185" x="5032375" y="4186238"/>
          <p14:tracePt t="30196" x="4941888" y="4295775"/>
          <p14:tracePt t="30320" x="4941888" y="4276725"/>
          <p14:tracePt t="30328" x="4978400" y="4195763"/>
          <p14:tracePt t="30335" x="5032375" y="4130675"/>
          <p14:tracePt t="30343" x="5068888" y="4086225"/>
          <p14:tracePt t="30351" x="5095875" y="4067175"/>
          <p14:tracePt t="30362" x="5151438" y="4067175"/>
          <p14:tracePt t="30372" x="5195888" y="4040188"/>
          <p14:tracePt t="30380" x="5251450" y="4040188"/>
          <p14:tracePt t="30387" x="5324475" y="4040188"/>
          <p14:tracePt t="30397" x="5368925" y="4040188"/>
          <p14:tracePt t="30403" x="5424488" y="4040188"/>
          <p14:tracePt t="30411" x="5478463" y="4049713"/>
          <p14:tracePt t="30419" x="5534025" y="4049713"/>
          <p14:tracePt t="30427" x="5634038" y="4076700"/>
          <p14:tracePt t="30437" x="5697538" y="4086225"/>
          <p14:tracePt t="30445" x="5770563" y="4113213"/>
          <p14:tracePt t="30452" x="5853113" y="4140200"/>
          <p14:tracePt t="30461" x="5926138" y="4167188"/>
          <p14:tracePt t="30468" x="6043613" y="4195763"/>
          <p14:tracePt t="30477" x="6108700" y="4213225"/>
          <p14:tracePt t="30484" x="6162675" y="4240213"/>
          <p14:tracePt t="30493" x="6226175" y="4268788"/>
          <p14:tracePt t="30501" x="6272213" y="4276725"/>
          <p14:tracePt t="30509" x="6318250" y="4295775"/>
          <p14:tracePt t="30517" x="6345238" y="4322763"/>
          <p14:tracePt t="30525" x="6408738" y="4359275"/>
          <p14:tracePt t="30533" x="6454775" y="4386263"/>
          <p14:tracePt t="30542" x="6500813" y="4422775"/>
          <p14:tracePt t="30550" x="6545263" y="4459288"/>
          <p14:tracePt t="30558" x="6610350" y="4514850"/>
          <p14:tracePt t="30569" x="6645275" y="4551363"/>
          <p14:tracePt t="30578" x="6673850" y="4578350"/>
          <p14:tracePt t="30586" x="6710363" y="4595813"/>
          <p14:tracePt t="30597" x="6718300" y="4614863"/>
          <p14:tracePt t="30605" x="6746875" y="4651375"/>
          <p14:tracePt t="30615" x="6746875" y="4660900"/>
          <p14:tracePt t="30621" x="6754813" y="4660900"/>
          <p14:tracePt t="30631" x="6764338" y="4678363"/>
          <p14:tracePt t="30637" x="6764338" y="4687888"/>
          <p14:tracePt t="30646" x="6773863" y="4697413"/>
          <p14:tracePt t="30653" x="6773863" y="4705350"/>
          <p14:tracePt t="30661" x="6783388" y="4714875"/>
          <p14:tracePt t="30677" x="6791325" y="4724400"/>
          <p14:tracePt t="30697" x="6800850" y="4741863"/>
          <p14:tracePt t="30706" x="6800850" y="4751388"/>
          <p14:tracePt t="30717" x="6800850" y="4760913"/>
          <p14:tracePt t="30724" x="6800850" y="4778375"/>
          <p14:tracePt t="30733" x="6800850" y="4787900"/>
          <p14:tracePt t="30740" x="6800850" y="4797425"/>
          <p14:tracePt t="30756" x="6800850" y="4814888"/>
          <p14:tracePt t="30763" x="6800850" y="4824413"/>
          <p14:tracePt t="30773" x="6800850" y="4833938"/>
          <p14:tracePt t="30791" x="6800850" y="4841875"/>
          <p14:tracePt t="30800" x="6800850" y="4851400"/>
          <p14:tracePt t="30823" x="6800850" y="4860925"/>
          <p14:tracePt t="30832" x="6783388" y="4870450"/>
          <p14:tracePt t="30839" x="6764338" y="4870450"/>
          <p14:tracePt t="30847" x="6737350" y="4870450"/>
          <p14:tracePt t="30855" x="6700838" y="4878388"/>
          <p14:tracePt t="30864" x="6673850" y="4878388"/>
          <p14:tracePt t="30873" x="6645275" y="4887913"/>
          <p14:tracePt t="30884" x="6627813" y="4887913"/>
          <p14:tracePt t="30891" x="6618288" y="4887913"/>
          <p14:tracePt t="30900" x="6591300" y="4887913"/>
          <p14:tracePt t="30907" x="6573838" y="4887913"/>
          <p14:tracePt t="30916" x="6554788" y="4887913"/>
          <p14:tracePt t="30932" x="6537325" y="4887913"/>
          <p14:tracePt t="30939" x="6527800" y="4887913"/>
          <p14:tracePt t="30947" x="6508750" y="4887913"/>
          <p14:tracePt t="30955" x="6491288" y="4887913"/>
          <p14:tracePt t="30964" x="6472238" y="4887913"/>
          <p14:tracePt t="30971" x="6454775" y="4887913"/>
          <p14:tracePt t="30980" x="6435725" y="4887913"/>
          <p14:tracePt t="30988" x="6418263" y="4887913"/>
          <p14:tracePt t="30995" x="6399213" y="4887913"/>
          <p14:tracePt t="31003" x="6391275" y="4887913"/>
          <p14:tracePt t="31012" x="6381750" y="4887913"/>
          <p14:tracePt t="31043" x="6372225" y="4887913"/>
          <p14:tracePt t="32421" x="6381750" y="4887913"/>
          <p14:tracePt t="32438" x="6399213" y="4887913"/>
          <p14:tracePt t="32447" x="6408738" y="4887913"/>
          <p14:tracePt t="32454" x="6418263" y="4887913"/>
          <p14:tracePt t="32463" x="6427788" y="4887913"/>
          <p14:tracePt t="32472" x="6435725" y="4887913"/>
          <p14:tracePt t="32480" x="6445250" y="4887913"/>
          <p14:tracePt t="32513" x="6454775" y="4887913"/>
          <p14:tracePt t="32531" x="6464300" y="4887913"/>
          <p14:tracePt t="32550" x="6472238" y="4887913"/>
          <p14:tracePt t="32607" x="6481763" y="4887913"/>
          <p14:tracePt t="32624" x="6491288" y="4887913"/>
          <p14:tracePt t="32761" x="6491288" y="4878388"/>
          <p14:tracePt t="32769" x="6491288" y="4870450"/>
          <p14:tracePt t="32785" x="6491288" y="4860925"/>
          <p14:tracePt t="32793" x="6491288" y="4851400"/>
          <p14:tracePt t="32801" x="6491288" y="4841875"/>
          <p14:tracePt t="32831" x="6491288" y="4833938"/>
          <p14:tracePt t="32847" x="6491288" y="4824413"/>
          <p14:tracePt t="32854" x="6491288" y="4814888"/>
          <p14:tracePt t="32881" x="6491288" y="4805363"/>
          <p14:tracePt t="32913" x="6491288" y="4797425"/>
          <p14:tracePt t="32933" x="6491288" y="4787900"/>
          <p14:tracePt t="32975" x="6491288" y="4778375"/>
          <p14:tracePt t="33020" x="6491288" y="4768850"/>
          <p14:tracePt t="33035" x="6491288" y="4760913"/>
          <p14:tracePt t="33049" x="6491288" y="4751388"/>
          <p14:tracePt t="33059" x="6491288" y="4741863"/>
          <p14:tracePt t="33075" x="6491288" y="4732338"/>
          <p14:tracePt t="33099" x="6491288" y="4724400"/>
          <p14:tracePt t="33107" x="6491288" y="4714875"/>
          <p14:tracePt t="33115" x="6491288" y="4705350"/>
          <p14:tracePt t="33124" x="6491288" y="4697413"/>
          <p14:tracePt t="33132" x="6491288" y="4687888"/>
          <p14:tracePt t="33140" x="6491288" y="4678363"/>
          <p14:tracePt t="33164" x="6491288" y="4668838"/>
          <p14:tracePt t="33172" x="6491288" y="4660900"/>
          <p14:tracePt t="33182" x="6491288" y="4651375"/>
          <p14:tracePt t="33188" x="6491288" y="4641850"/>
          <p14:tracePt t="33203" x="6491288" y="4632325"/>
          <p14:tracePt t="33230" x="6491288" y="4624388"/>
          <p14:tracePt t="33235" x="6491288" y="4614863"/>
          <p14:tracePt t="33243" x="6481763" y="4605338"/>
          <p14:tracePt t="33253" x="6481763" y="4595813"/>
          <p14:tracePt t="33259" x="6481763" y="4587875"/>
          <p14:tracePt t="33275" x="6472238" y="4578350"/>
          <p14:tracePt t="33292" x="6472238" y="4568825"/>
          <p14:tracePt t="33318" x="6472238" y="4559300"/>
          <p14:tracePt t="33326" x="6464300" y="4559300"/>
          <p14:tracePt t="33358" x="6464300" y="4551363"/>
          <p14:tracePt t="33406" x="6464300" y="4541838"/>
          <p14:tracePt t="33423" x="6464300" y="4532313"/>
          <p14:tracePt t="33446" x="6464300" y="4522788"/>
          <p14:tracePt t="33477" x="6454775" y="4522788"/>
          <p14:tracePt t="33526" x="6454775" y="4514850"/>
          <p14:tracePt t="33870" x="6454775" y="4505325"/>
          <p14:tracePt t="33930" x="6454775" y="4495800"/>
          <p14:tracePt t="34042" x="6454775" y="4486275"/>
          <p14:tracePt t="34107" x="6454775" y="4478338"/>
          <p14:tracePt t="34172" x="6454775" y="4468813"/>
          <p14:tracePt t="34283" x="6454775" y="4459288"/>
          <p14:tracePt t="34299" x="6454775" y="4449763"/>
          <p14:tracePt t="34307" x="6454775" y="4441825"/>
          <p14:tracePt t="34315" x="6454775" y="4432300"/>
          <p14:tracePt t="34323" x="6454775" y="4422775"/>
          <p14:tracePt t="34339" x="6454775" y="4413250"/>
          <p14:tracePt t="34347" x="6454775" y="4405313"/>
          <p14:tracePt t="34364" x="6454775" y="4395788"/>
          <p14:tracePt t="34372" x="6454775" y="4386263"/>
          <p14:tracePt t="34388" x="6454775" y="4376738"/>
          <p14:tracePt t="34404" x="6454775" y="4368800"/>
          <p14:tracePt t="34428" x="6454775" y="4359275"/>
          <p14:tracePt t="34718" x="6454775" y="4349750"/>
          <p14:tracePt t="34726" x="6454775" y="4340225"/>
          <p14:tracePt t="34734" x="6454775" y="4322763"/>
          <p14:tracePt t="34744" x="6454775" y="4295775"/>
          <p14:tracePt t="34752" x="6454775" y="4249738"/>
          <p14:tracePt t="34760" x="6454775" y="4213225"/>
          <p14:tracePt t="34767" x="6454775" y="4167188"/>
          <p14:tracePt t="34775" x="6454775" y="4103688"/>
          <p14:tracePt t="34783" x="6454775" y="4030663"/>
          <p14:tracePt t="34792" x="6454775" y="3967163"/>
          <p14:tracePt t="34799" x="6454775" y="3911600"/>
          <p14:tracePt t="34808" x="6454775" y="3857625"/>
          <p14:tracePt t="34815" x="6435725" y="3830638"/>
          <p14:tracePt t="34824" x="6427788" y="3794125"/>
          <p14:tracePt t="34832" x="6418263" y="3767138"/>
          <p14:tracePt t="34840" x="6408738" y="3748088"/>
          <p14:tracePt t="34848" x="6391275" y="3730625"/>
          <p14:tracePt t="34856" x="6391275" y="3721100"/>
          <p14:tracePt t="34864" x="6381750" y="3711575"/>
          <p14:tracePt t="34872" x="6381750" y="3702050"/>
          <p14:tracePt t="34881" x="6372225" y="3702050"/>
          <p14:tracePt t="34936" x="6372225" y="3694113"/>
          <p14:tracePt t="34951" x="6362700" y="3684588"/>
          <p14:tracePt t="34959" x="6362700" y="3675063"/>
          <p14:tracePt t="34969" x="6354763" y="3665538"/>
          <p14:tracePt t="34975" x="6345238" y="3648075"/>
          <p14:tracePt t="34983" x="6335713" y="3638550"/>
          <p14:tracePt t="34991" x="6318250" y="3629025"/>
          <p14:tracePt t="34999" x="6308725" y="3621088"/>
          <p14:tracePt t="35009" x="6299200" y="3602038"/>
          <p14:tracePt t="35015" x="6281738" y="3584575"/>
          <p14:tracePt t="35025" x="6262688" y="3565525"/>
          <p14:tracePt t="35031" x="6245225" y="3538538"/>
          <p14:tracePt t="35041" x="6226175" y="3519488"/>
          <p14:tracePt t="35049" x="6218238" y="3502025"/>
          <p14:tracePt t="35057" x="6199188" y="3482975"/>
          <p14:tracePt t="35065" x="6189663" y="3475038"/>
          <p14:tracePt t="35073" x="6181725" y="3455988"/>
          <p14:tracePt t="35082" x="6181725" y="3446463"/>
          <p14:tracePt t="35098" x="6172200" y="3446463"/>
          <p14:tracePt t="35121" x="6172200" y="3438525"/>
          <p14:tracePt t="35130" x="6172200" y="3429000"/>
          <p14:tracePt t="35137" x="6181725" y="3419475"/>
          <p14:tracePt t="35145" x="6199188" y="3402013"/>
          <p14:tracePt t="35153" x="6199188" y="3392488"/>
          <p14:tracePt t="35162" x="6208713" y="3382963"/>
          <p14:tracePt t="35169" x="6235700" y="3375025"/>
          <p14:tracePt t="35177" x="6254750" y="3365500"/>
          <p14:tracePt t="35185" x="6291263" y="3355975"/>
          <p14:tracePt t="35193" x="6326188" y="3346450"/>
          <p14:tracePt t="35201" x="6354763" y="3346450"/>
          <p14:tracePt t="35210" x="6399213" y="3346450"/>
          <p14:tracePt t="35218" x="6435725" y="3346450"/>
          <p14:tracePt t="35226" x="6454775" y="3346450"/>
          <p14:tracePt t="35234" x="6491288" y="3346450"/>
          <p14:tracePt t="35242" x="6508750" y="3365500"/>
          <p14:tracePt t="35250" x="6518275" y="3375025"/>
          <p14:tracePt t="35258" x="6518275" y="3382963"/>
          <p14:tracePt t="35266" x="6527800" y="3402013"/>
          <p14:tracePt t="35275" x="6537325" y="3429000"/>
          <p14:tracePt t="35286" x="6537325" y="3446463"/>
          <p14:tracePt t="35293" x="6537325" y="3475038"/>
          <p14:tracePt t="35303" x="6545263" y="3492500"/>
          <p14:tracePt t="35309" x="6545263" y="3529013"/>
          <p14:tracePt t="35319" x="6545263" y="3548063"/>
          <p14:tracePt t="35327" x="6545263" y="3565525"/>
          <p14:tracePt t="35335" x="6545263" y="3592513"/>
          <p14:tracePt t="35343" x="6545263" y="3611563"/>
          <p14:tracePt t="35351" x="6545263" y="3629025"/>
          <p14:tracePt t="35359" x="6545263" y="3657600"/>
          <p14:tracePt t="35367" x="6537325" y="3711575"/>
          <p14:tracePt t="35375" x="6518275" y="3738563"/>
          <p14:tracePt t="35383" x="6508750" y="3775075"/>
          <p14:tracePt t="35393" x="6500813" y="3811588"/>
          <p14:tracePt t="35399" x="6491288" y="3848100"/>
          <p14:tracePt t="35408" x="6464300" y="3867150"/>
          <p14:tracePt t="35415" x="6454775" y="3884613"/>
          <p14:tracePt t="35424" x="6445250" y="3903663"/>
          <p14:tracePt t="35431" x="6427788" y="3921125"/>
          <p14:tracePt t="35440" x="6418263" y="3930650"/>
          <p14:tracePt t="35447" x="6418263" y="3940175"/>
          <p14:tracePt t="35455" x="6408738" y="3948113"/>
          <p14:tracePt t="35463" x="6399213" y="3948113"/>
          <p14:tracePt t="35472" x="6381750" y="3948113"/>
          <p14:tracePt t="35483" x="6372225" y="3957638"/>
          <p14:tracePt t="35494" x="6362700" y="3957638"/>
          <p14:tracePt t="35499" x="6345238" y="3967163"/>
          <p14:tracePt t="35509" x="6308725" y="3967163"/>
          <p14:tracePt t="35515" x="6281738" y="3967163"/>
          <p14:tracePt t="35524" x="6245225" y="3967163"/>
          <p14:tracePt t="35532" x="6218238" y="3967163"/>
          <p14:tracePt t="35541" x="6189663" y="3967163"/>
          <p14:tracePt t="35551" x="6162675" y="3948113"/>
          <p14:tracePt t="35556" x="6153150" y="3940175"/>
          <p14:tracePt t="35564" x="6135688" y="3930650"/>
          <p14:tracePt t="35572" x="6126163" y="3911600"/>
          <p14:tracePt t="35582" x="6108700" y="3884613"/>
          <p14:tracePt t="35587" x="6099175" y="3867150"/>
          <p14:tracePt t="35598" x="6080125" y="3821113"/>
          <p14:tracePt t="35608" x="6080125" y="3794125"/>
          <p14:tracePt t="35617" x="6072188" y="3738563"/>
          <p14:tracePt t="35624" x="6072188" y="3721100"/>
          <p14:tracePt t="35633" x="6072188" y="3711575"/>
          <p14:tracePt t="35641" x="6072188" y="3694113"/>
          <p14:tracePt t="35649" x="6072188" y="3675063"/>
          <p14:tracePt t="35657" x="6072188" y="3657600"/>
          <p14:tracePt t="35665" x="6072188" y="3638550"/>
          <p14:tracePt t="35674" x="6080125" y="3611563"/>
          <p14:tracePt t="35683" x="6080125" y="3592513"/>
          <p14:tracePt t="35690" x="6089650" y="3565525"/>
          <p14:tracePt t="35698" x="6108700" y="3529013"/>
          <p14:tracePt t="35706" x="6108700" y="3502025"/>
          <p14:tracePt t="35713" x="6116638" y="3446463"/>
          <p14:tracePt t="35721" x="6116638" y="3411538"/>
          <p14:tracePt t="35730" x="6116638" y="3355975"/>
          <p14:tracePt t="35737" x="6116638" y="3292475"/>
          <p14:tracePt t="35747" x="6108700" y="3219450"/>
          <p14:tracePt t="35753" x="6099175" y="3146425"/>
          <p14:tracePt t="35765" x="6080125" y="3046413"/>
          <p14:tracePt t="35769" x="6072188" y="3009900"/>
          <p14:tracePt t="35777" x="6072188" y="2963863"/>
          <p14:tracePt t="35785" x="6062663" y="2936875"/>
          <p14:tracePt t="35793" x="6062663" y="2890838"/>
          <p14:tracePt t="35801" x="6062663" y="2873375"/>
          <p14:tracePt t="35809" x="6062663" y="2854325"/>
          <p14:tracePt t="35817" x="6062663" y="2827338"/>
          <p14:tracePt t="35825" x="6062663" y="2808288"/>
          <p14:tracePt t="35834" x="6072188" y="2790825"/>
          <p14:tracePt t="35842" x="6080125" y="2781300"/>
          <p14:tracePt t="35850" x="6099175" y="2763838"/>
          <p14:tracePt t="35858" x="6116638" y="2744788"/>
          <p14:tracePt t="35868" x="6153150" y="2727325"/>
          <p14:tracePt t="35874" x="6181725" y="2708275"/>
          <p14:tracePt t="35897" x="6226175" y="2698750"/>
          <p14:tracePt t="35903" x="6245225" y="2690813"/>
          <p14:tracePt t="35911" x="6254750" y="2690813"/>
          <p14:tracePt t="35919" x="6262688" y="2690813"/>
          <p14:tracePt t="35943" x="6262688" y="2681288"/>
          <p14:tracePt t="35976" x="6262688" y="2671763"/>
          <p14:tracePt t="36031" x="6262688" y="2698750"/>
          <p14:tracePt t="36040" x="6262688" y="2727325"/>
          <p14:tracePt t="36047" x="6272213" y="2754313"/>
          <p14:tracePt t="36056" x="6272213" y="2781300"/>
          <p14:tracePt t="36065" x="6272213" y="2827338"/>
          <p14:tracePt t="36072" x="6272213" y="2863850"/>
          <p14:tracePt t="36081" x="6272213" y="2936875"/>
          <p14:tracePt t="36088" x="6281738" y="3009900"/>
          <p14:tracePt t="36097" x="6281738" y="3090863"/>
          <p14:tracePt t="36103" x="6281738" y="3163888"/>
          <p14:tracePt t="36111" x="6281738" y="3200400"/>
          <p14:tracePt t="36119" x="6281738" y="3255963"/>
          <p14:tracePt t="36127" x="6281738" y="3302000"/>
          <p14:tracePt t="36135" x="6281738" y="3338513"/>
          <p14:tracePt t="36143" x="6281738" y="3382963"/>
          <p14:tracePt t="36151" x="6281738" y="3419475"/>
          <p14:tracePt t="36159" x="6281738" y="3438525"/>
          <p14:tracePt t="36167" x="6281738" y="3455988"/>
          <p14:tracePt t="36178" x="6281738" y="3475038"/>
          <p14:tracePt t="36185" x="6281738" y="3492500"/>
          <p14:tracePt t="36193" x="6281738" y="3502025"/>
          <p14:tracePt t="36210" x="6291263" y="3502025"/>
          <p14:tracePt t="44717" x="6291263" y="3519488"/>
          <p14:tracePt t="44732" x="6291263" y="3529013"/>
          <p14:tracePt t="44742" x="6291263" y="3538538"/>
          <p14:tracePt t="44748" x="6291263" y="3556000"/>
          <p14:tracePt t="44758" x="6281738" y="3565525"/>
          <p14:tracePt t="44766" x="6281738" y="3584575"/>
          <p14:tracePt t="44774" x="6281738" y="3592513"/>
          <p14:tracePt t="44781" x="6281738" y="3602038"/>
          <p14:tracePt t="44789" x="6281738" y="3611563"/>
          <p14:tracePt t="44797" x="6281738" y="3621088"/>
          <p14:tracePt t="44805" x="6281738" y="3629025"/>
          <p14:tracePt t="44821" x="6281738" y="3638550"/>
          <p14:tracePt t="44830" x="6281738" y="3657600"/>
          <p14:tracePt t="44845" x="6281738" y="3675063"/>
          <p14:tracePt t="44853" x="6281738" y="3694113"/>
          <p14:tracePt t="44861" x="6281738" y="3702050"/>
          <p14:tracePt t="44869" x="6281738" y="3721100"/>
          <p14:tracePt t="44880" x="6281738" y="3738563"/>
          <p14:tracePt t="44885" x="6281738" y="3757613"/>
          <p14:tracePt t="44903" x="6281738" y="3775075"/>
          <p14:tracePt t="44909" x="6281738" y="3794125"/>
          <p14:tracePt t="44917" x="6281738" y="3811588"/>
          <p14:tracePt t="44925" x="6281738" y="3830638"/>
          <p14:tracePt t="44933" x="6281738" y="3848100"/>
          <p14:tracePt t="44942" x="6281738" y="3875088"/>
          <p14:tracePt t="44949" x="6281738" y="3894138"/>
          <p14:tracePt t="44957" x="6281738" y="3921125"/>
          <p14:tracePt t="44965" x="6281738" y="3940175"/>
          <p14:tracePt t="44973" x="6281738" y="3957638"/>
          <p14:tracePt t="44981" x="6281738" y="3976688"/>
          <p14:tracePt t="44990" x="6281738" y="3994150"/>
          <p14:tracePt t="44999" x="6291263" y="4021138"/>
          <p14:tracePt t="45005" x="6291263" y="4040188"/>
          <p14:tracePt t="45015" x="6299200" y="4057650"/>
          <p14:tracePt t="45021" x="6308725" y="4094163"/>
          <p14:tracePt t="45031" x="6308725" y="4113213"/>
          <p14:tracePt t="45039" x="6318250" y="4140200"/>
          <p14:tracePt t="45048" x="6318250" y="4159250"/>
          <p14:tracePt t="45055" x="6326188" y="4186238"/>
          <p14:tracePt t="45064" x="6335713" y="4232275"/>
          <p14:tracePt t="45071" x="6345238" y="4259263"/>
          <p14:tracePt t="45080" x="6345238" y="4276725"/>
          <p14:tracePt t="45087" x="6354763" y="4295775"/>
          <p14:tracePt t="45095" x="6354763" y="4313238"/>
          <p14:tracePt t="45103" x="6362700" y="4340225"/>
          <p14:tracePt t="45111" x="6362700" y="4359275"/>
          <p14:tracePt t="45121" x="6372225" y="4376738"/>
          <p14:tracePt t="45127" x="6372225" y="4405313"/>
          <p14:tracePt t="45137" x="6372225" y="4422775"/>
          <p14:tracePt t="45143" x="6391275" y="4459288"/>
          <p14:tracePt t="45151" x="6391275" y="4468813"/>
          <p14:tracePt t="45159" x="6391275" y="4486275"/>
          <p14:tracePt t="45167" x="6391275" y="4505325"/>
          <p14:tracePt t="45175" x="6391275" y="4541838"/>
          <p14:tracePt t="45183" x="6399213" y="4578350"/>
          <p14:tracePt t="45192" x="6399213" y="4595813"/>
          <p14:tracePt t="45199" x="6399213" y="4624388"/>
          <p14:tracePt t="45209" x="6399213" y="4651375"/>
          <p14:tracePt t="45220" x="6399213" y="4687888"/>
          <p14:tracePt t="45227" x="6399213" y="4705350"/>
          <p14:tracePt t="45236" x="6399213" y="4714875"/>
          <p14:tracePt t="45243" x="6399213" y="4732338"/>
          <p14:tracePt t="45252" x="6399213" y="4741863"/>
          <p14:tracePt t="45259" x="6399213" y="4751388"/>
          <p14:tracePt t="45269" x="6399213" y="4760913"/>
          <p14:tracePt t="45276" x="6399213" y="4768850"/>
          <p14:tracePt t="45285" x="6408738" y="4768850"/>
          <p14:tracePt t="45402" x="6408738" y="4778375"/>
          <p14:tracePt t="45426" x="6408738" y="4787900"/>
          <p14:tracePt t="45458" x="6408738" y="4797425"/>
          <p14:tracePt t="45466" x="6408738" y="4805363"/>
          <p14:tracePt t="47594" x="6408738" y="4797425"/>
          <p14:tracePt t="47601" x="6399213" y="4797425"/>
          <p14:tracePt t="47609" x="6381750" y="4787900"/>
          <p14:tracePt t="47617" x="6372225" y="4778375"/>
          <p14:tracePt t="47625" x="6362700" y="4768850"/>
          <p14:tracePt t="47633" x="6345238" y="4760913"/>
          <p14:tracePt t="47641" x="6326188" y="4741863"/>
          <p14:tracePt t="47649" x="6308725" y="4732338"/>
          <p14:tracePt t="47657" x="6291263" y="4697413"/>
          <p14:tracePt t="47668" x="6262688" y="4668838"/>
          <p14:tracePt t="47678" x="6235700" y="4651375"/>
          <p14:tracePt t="47685" x="6189663" y="4587875"/>
          <p14:tracePt t="47693" x="6172200" y="4559300"/>
          <p14:tracePt t="47701" x="6145213" y="4505325"/>
          <p14:tracePt t="47709" x="6116638" y="4422775"/>
          <p14:tracePt t="47718" x="6099175" y="4359275"/>
          <p14:tracePt t="47725" x="6080125" y="4303713"/>
          <p14:tracePt t="47733" x="6072188" y="4259263"/>
          <p14:tracePt t="47742" x="6062663" y="4195763"/>
          <p14:tracePt t="47749" x="6062663" y="4159250"/>
          <p14:tracePt t="47757" x="6053138" y="4103688"/>
          <p14:tracePt t="47766" x="6053138" y="4057650"/>
          <p14:tracePt t="47774" x="6035675" y="3994150"/>
          <p14:tracePt t="47785" x="6035675" y="3948113"/>
          <p14:tracePt t="47789" x="6035675" y="3911600"/>
          <p14:tracePt t="47797" x="6035675" y="3875088"/>
          <p14:tracePt t="47805" x="6035675" y="3821113"/>
          <p14:tracePt t="47813" x="6035675" y="3784600"/>
          <p14:tracePt t="47821" x="6043613" y="3757613"/>
          <p14:tracePt t="47830" x="6053138" y="3721100"/>
          <p14:tracePt t="47837" x="6062663" y="3694113"/>
          <p14:tracePt t="47846" x="6072188" y="3675063"/>
          <p14:tracePt t="47857" x="6080125" y="3648075"/>
          <p14:tracePt t="47865" x="6089650" y="3629025"/>
          <p14:tracePt t="47875" x="6108700" y="3592513"/>
          <p14:tracePt t="47883" x="6126163" y="3584575"/>
          <p14:tracePt t="47891" x="6135688" y="3565525"/>
          <p14:tracePt t="47899" x="6153150" y="3548063"/>
          <p14:tracePt t="47907" x="6162675" y="3538538"/>
          <p14:tracePt t="47915" x="6181725" y="3519488"/>
          <p14:tracePt t="47923" x="6189663" y="3511550"/>
          <p14:tracePt t="47931" x="6208713" y="3511550"/>
          <p14:tracePt t="47941" x="6235700" y="3511550"/>
          <p14:tracePt t="47948" x="6254750" y="3511550"/>
          <p14:tracePt t="47958" x="6291263" y="3511550"/>
          <p14:tracePt t="47966" x="6326188" y="3511550"/>
          <p14:tracePt t="47971" x="6354763" y="3511550"/>
          <p14:tracePt t="47980" x="6372225" y="3519488"/>
          <p14:tracePt t="47988" x="6399213" y="3529013"/>
          <p14:tracePt t="47996" x="6408738" y="3548063"/>
          <p14:tracePt t="48004" x="6427788" y="3556000"/>
          <p14:tracePt t="48012" x="6435725" y="3575050"/>
          <p14:tracePt t="48020" x="6445250" y="3592513"/>
          <p14:tracePt t="48028" x="6454775" y="3611563"/>
          <p14:tracePt t="48036" x="6472238" y="3638550"/>
          <p14:tracePt t="48044" x="6472238" y="3665538"/>
          <p14:tracePt t="48052" x="6481763" y="3702050"/>
          <p14:tracePt t="48060" x="6481763" y="3738563"/>
          <p14:tracePt t="48068" x="6491288" y="3775075"/>
          <p14:tracePt t="48079" x="6500813" y="3811588"/>
          <p14:tracePt t="48084" x="6508750" y="3857625"/>
          <p14:tracePt t="48092" x="6508750" y="3894138"/>
          <p14:tracePt t="48099" x="6518275" y="3930650"/>
          <p14:tracePt t="48107" x="6518275" y="3967163"/>
          <p14:tracePt t="48115" x="6518275" y="4013200"/>
          <p14:tracePt t="48123" x="6518275" y="4040188"/>
          <p14:tracePt t="48133" x="6518275" y="4094163"/>
          <p14:tracePt t="48140" x="6518275" y="4122738"/>
          <p14:tracePt t="48149" x="6518275" y="4149725"/>
          <p14:tracePt t="48157" x="6518275" y="4176713"/>
          <p14:tracePt t="48165" x="6518275" y="4213225"/>
          <p14:tracePt t="48173" x="6518275" y="4232275"/>
          <p14:tracePt t="48181" x="6508750" y="4259263"/>
          <p14:tracePt t="48190" x="6500813" y="4276725"/>
          <p14:tracePt t="48197" x="6491288" y="4286250"/>
          <p14:tracePt t="48206" x="6491288" y="4303713"/>
          <p14:tracePt t="48213" x="6491288" y="4313238"/>
          <p14:tracePt t="48221" x="6481763" y="4340225"/>
          <p14:tracePt t="48230" x="6472238" y="4340225"/>
          <p14:tracePt t="48237" x="6472238" y="4349750"/>
          <p14:tracePt t="48246" x="6464300" y="4359275"/>
          <p14:tracePt t="48253" x="6464300" y="4368800"/>
          <p14:tracePt t="48261" x="6454775" y="4368800"/>
          <p14:tracePt t="48269" x="6454775" y="4376738"/>
          <p14:tracePt t="48279" x="6454775" y="4386263"/>
          <p14:tracePt t="48294" x="6445250" y="4386263"/>
          <p14:tracePt t="48301" x="6445250" y="4395788"/>
          <p14:tracePt t="48310" x="6435725" y="4405313"/>
          <p14:tracePt t="48317" x="6435725" y="4413250"/>
          <p14:tracePt t="48325" x="6435725" y="4422775"/>
          <p14:tracePt t="48333" x="6427788" y="4432300"/>
          <p14:tracePt t="48416" x="6427788" y="4441825"/>
          <p14:tracePt t="48448" x="6418263" y="4441825"/>
          <p14:tracePt t="48458" x="6418263" y="4449763"/>
          <p14:tracePt t="48463" x="6418263" y="4459288"/>
          <p14:tracePt t="48479" x="6418263" y="4468813"/>
          <p14:tracePt t="48487" x="6408738" y="4478338"/>
          <p14:tracePt t="48503" x="6408738" y="4486275"/>
          <p14:tracePt t="48519" x="6408738" y="4495800"/>
          <p14:tracePt t="48535" x="6399213" y="4495800"/>
          <p14:tracePt t="48543" x="6399213" y="4505325"/>
          <p14:tracePt t="48551" x="6391275" y="4505325"/>
          <p14:tracePt t="48568" x="6381750" y="4505325"/>
          <p14:tracePt t="48575" x="6354763" y="4495800"/>
          <p14:tracePt t="48583" x="6335713" y="4486275"/>
          <p14:tracePt t="48592" x="6318250" y="4486275"/>
          <p14:tracePt t="48599" x="6308725" y="4522788"/>
          <p14:tracePt t="48608" x="6272213" y="4568825"/>
          <p14:tracePt t="48762" x="6262688" y="4551363"/>
          <p14:tracePt t="48769" x="6254750" y="4541838"/>
          <p14:tracePt t="48777" x="6226175" y="4541838"/>
          <p14:tracePt t="48785" x="6218238" y="4532313"/>
          <p14:tracePt t="48793" x="6208713" y="4522788"/>
          <p14:tracePt t="48801" x="6181725" y="4514850"/>
          <p14:tracePt t="48817" x="6181725" y="4505325"/>
          <p14:tracePt t="48826" x="6181725" y="4486275"/>
          <p14:tracePt t="48834" x="6181725" y="4468813"/>
          <p14:tracePt t="48844" x="6181725" y="4459288"/>
          <p14:tracePt t="48861" x="6172200" y="4449763"/>
          <p14:tracePt t="48905" x="6172200" y="4441825"/>
          <p14:tracePt t="49052" x="6181725" y="4449763"/>
          <p14:tracePt t="49060" x="6189663" y="4459288"/>
          <p14:tracePt t="49067" x="6199188" y="4459288"/>
          <p14:tracePt t="49076" x="6218238" y="4478338"/>
          <p14:tracePt t="49083" x="6235700" y="4486275"/>
          <p14:tracePt t="49091" x="6245225" y="4486275"/>
          <p14:tracePt t="49101" x="6254750" y="4495800"/>
          <p14:tracePt t="49111" x="6262688" y="4495800"/>
          <p14:tracePt t="49120" x="6281738" y="4505325"/>
          <p14:tracePt t="49130" x="6299200" y="4514850"/>
          <p14:tracePt t="49135" x="6308725" y="4514850"/>
          <p14:tracePt t="49143" x="6318250" y="4522788"/>
          <p14:tracePt t="49151" x="6326188" y="4532313"/>
          <p14:tracePt t="49159" x="6345238" y="4541838"/>
          <p14:tracePt t="49167" x="6354763" y="4551363"/>
          <p14:tracePt t="49175" x="6372225" y="4551363"/>
          <p14:tracePt t="49183" x="6381750" y="4559300"/>
          <p14:tracePt t="49191" x="6391275" y="4568825"/>
          <p14:tracePt t="49207" x="6399213" y="4578350"/>
          <p14:tracePt t="49215" x="6408738" y="4587875"/>
          <p14:tracePt t="49223" x="6418263" y="4587875"/>
          <p14:tracePt t="49231" x="6427788" y="4605338"/>
          <p14:tracePt t="49239" x="6435725" y="4614863"/>
          <p14:tracePt t="49248" x="6445250" y="4614863"/>
          <p14:tracePt t="49266" x="6445250" y="4624388"/>
          <p14:tracePt t="49272" x="6454775" y="4632325"/>
          <p14:tracePt t="49286" x="6464300" y="4641850"/>
          <p14:tracePt t="49289" x="6464300" y="4651375"/>
          <p14:tracePt t="49296" x="6472238" y="4660900"/>
          <p14:tracePt t="49305" x="6472238" y="4668838"/>
          <p14:tracePt t="49314" x="6481763" y="4668838"/>
          <p14:tracePt t="49345" x="6481763" y="4678363"/>
          <p14:tracePt t="49361" x="6491288" y="4687888"/>
          <p14:tracePt t="49378" x="6491288" y="4697413"/>
          <p14:tracePt t="49385" x="6491288" y="4705350"/>
          <p14:tracePt t="49401" x="6491288" y="4714875"/>
          <p14:tracePt t="49417" x="6491288" y="4724400"/>
          <p14:tracePt t="49469" x="6491288" y="4732338"/>
          <p14:tracePt t="49536" x="6481763" y="4732338"/>
          <p14:tracePt t="49576" x="6481763" y="4724400"/>
          <p14:tracePt t="49583" x="6472238" y="4724400"/>
          <p14:tracePt t="49599" x="6472238" y="4714875"/>
          <p14:tracePt t="49607" x="6464300" y="4714875"/>
          <p14:tracePt t="49623" x="6454775" y="4705350"/>
          <p14:tracePt t="49639" x="6454775" y="4697413"/>
          <p14:tracePt t="49647" x="6445250" y="4697413"/>
          <p14:tracePt t="49655" x="6435725" y="4687888"/>
          <p14:tracePt t="49664" x="6427788" y="4687888"/>
          <p14:tracePt t="49671" x="6418263" y="4687888"/>
          <p14:tracePt t="49680" x="6399213" y="4687888"/>
          <p14:tracePt t="49687" x="6381750" y="4687888"/>
          <p14:tracePt t="49695" x="6372225" y="4687888"/>
          <p14:tracePt t="49708" x="6354763" y="4687888"/>
          <p14:tracePt t="49716" x="6335713" y="4687888"/>
          <p14:tracePt t="49724" x="6299200" y="4687888"/>
          <p14:tracePt t="49732" x="6281738" y="4697413"/>
          <p14:tracePt t="49740" x="6262688" y="4705350"/>
          <p14:tracePt t="49752" x="6254750" y="4714875"/>
          <p14:tracePt t="49761" x="6254750" y="4732338"/>
          <p14:tracePt t="49768" x="6245225" y="4741863"/>
          <p14:tracePt t="49776" x="6235700" y="4760913"/>
          <p14:tracePt t="49786" x="6226175" y="4778375"/>
          <p14:tracePt t="49791" x="6226175" y="4797425"/>
          <p14:tracePt t="49799" x="6226175" y="4814888"/>
          <p14:tracePt t="49807" x="6226175" y="4824413"/>
          <p14:tracePt t="49817" x="6226175" y="4833938"/>
          <p14:tracePt t="49823" x="6226175" y="4841875"/>
          <p14:tracePt t="49831" x="6226175" y="4851400"/>
          <p14:tracePt t="49841" x="6226175" y="4860925"/>
          <p14:tracePt t="49847" x="6226175" y="4870450"/>
          <p14:tracePt t="49857" x="6245225" y="4870450"/>
          <p14:tracePt t="49864" x="6254750" y="4870450"/>
          <p14:tracePt t="49874" x="6272213" y="4870450"/>
          <p14:tracePt t="49884" x="6281738" y="4870450"/>
          <p14:tracePt t="49899" x="6291263" y="4870450"/>
          <p14:tracePt t="50084" x="6299200" y="4870450"/>
          <p14:tracePt t="50090" x="6308725" y="4870450"/>
          <p14:tracePt t="50100" x="6326188" y="4870450"/>
          <p14:tracePt t="50105" x="6335713" y="4870450"/>
          <p14:tracePt t="50113" x="6345238" y="4870450"/>
          <p14:tracePt t="50163" x="6345238" y="4860925"/>
          <p14:tracePt t="50228" x="6345238" y="4851400"/>
          <p14:tracePt t="51757" x="6345238" y="4841875"/>
          <p14:tracePt t="51777" x="6345238" y="4833938"/>
          <p14:tracePt t="51785" x="6345238" y="4824413"/>
          <p14:tracePt t="51794" x="6345238" y="4814888"/>
          <p14:tracePt t="51802" x="6345238" y="4797425"/>
          <p14:tracePt t="51810" x="6335713" y="4787900"/>
          <p14:tracePt t="51833" x="6326188" y="4778375"/>
          <p14:tracePt t="51838" x="6326188" y="4760913"/>
          <p14:tracePt t="51847" x="6318250" y="4751388"/>
          <p14:tracePt t="51853" x="6318250" y="4732338"/>
          <p14:tracePt t="51863" x="6308725" y="4714875"/>
          <p14:tracePt t="51871" x="6308725" y="4705350"/>
          <p14:tracePt t="51880" x="6299200" y="4697413"/>
          <p14:tracePt t="51900" x="6291263" y="4668838"/>
          <p14:tracePt t="51903" x="6291263" y="4651375"/>
          <p14:tracePt t="51911" x="6281738" y="4624388"/>
          <p14:tracePt t="51919" x="6272213" y="4605338"/>
          <p14:tracePt t="51927" x="6262688" y="4568825"/>
          <p14:tracePt t="51935" x="6254750" y="4551363"/>
          <p14:tracePt t="51943" x="6254750" y="4532313"/>
          <p14:tracePt t="51951" x="6245225" y="4514850"/>
          <p14:tracePt t="51959" x="6226175" y="4495800"/>
          <p14:tracePt t="51967" x="6218238" y="4478338"/>
          <p14:tracePt t="51975" x="6189663" y="4449763"/>
          <p14:tracePt t="51983" x="6153150" y="4395788"/>
          <p14:tracePt t="51991" x="6099175" y="4332288"/>
          <p14:tracePt t="51999" x="6043613" y="4249738"/>
          <p14:tracePt t="52008" x="5943600" y="4167188"/>
          <p14:tracePt t="52016" x="5870575" y="4076700"/>
          <p14:tracePt t="52023" x="5807075" y="4040188"/>
          <p14:tracePt t="52031" x="5653088" y="3948113"/>
          <p14:tracePt t="52039" x="5580063" y="3921125"/>
          <p14:tracePt t="52047" x="5405438" y="3875088"/>
          <p14:tracePt t="52055" x="5297488" y="3848100"/>
          <p14:tracePt t="52064" x="5214938" y="3821113"/>
          <p14:tracePt t="52071" x="5105400" y="3794125"/>
          <p14:tracePt t="52080" x="4932363" y="3748088"/>
          <p14:tracePt t="52087" x="4840288" y="3738563"/>
          <p14:tracePt t="52096" x="4803775" y="3730625"/>
          <p14:tracePt t="52104" x="4722813" y="3711575"/>
          <p14:tracePt t="52112" x="4676775" y="3702050"/>
          <p14:tracePt t="52120" x="4622800" y="3694113"/>
          <p14:tracePt t="52128" x="4549775" y="3675063"/>
          <p14:tracePt t="52135" x="4503738" y="3675063"/>
          <p14:tracePt t="52148" x="4476750" y="3665538"/>
          <p14:tracePt t="52153" x="4448175" y="3665538"/>
          <p14:tracePt t="52162" x="4403725" y="3665538"/>
          <p14:tracePt t="52169" x="4376738" y="3665538"/>
          <p14:tracePt t="52177" x="4321175" y="3665538"/>
          <p14:tracePt t="52185" x="4267200" y="3665538"/>
          <p14:tracePt t="52193" x="4202113" y="3665538"/>
          <p14:tracePt t="52201" x="4148138" y="3684588"/>
          <p14:tracePt t="52209" x="4029075" y="3694113"/>
          <p14:tracePt t="52218" x="3938588" y="3711575"/>
          <p14:tracePt t="52225" x="3829050" y="3711575"/>
          <p14:tracePt t="52233" x="3738563" y="3721100"/>
          <p14:tracePt t="52242" x="3609975" y="3721100"/>
          <p14:tracePt t="52250" x="3390900" y="3721100"/>
          <p14:tracePt t="52258" x="3263900" y="3721100"/>
          <p14:tracePt t="52265" x="3136900" y="3721100"/>
          <p14:tracePt t="52276" x="2971800" y="3721100"/>
          <p14:tracePt t="52285" x="2808288" y="3721100"/>
          <p14:tracePt t="52293" x="2498725" y="3711575"/>
          <p14:tracePt t="52301" x="2333625" y="3684588"/>
          <p14:tracePt t="52309" x="2197100" y="3638550"/>
          <p14:tracePt t="52317" x="2106613" y="3602038"/>
          <p14:tracePt t="52325" x="1987550" y="3538538"/>
          <p14:tracePt t="52333" x="1905000" y="3502025"/>
          <p14:tracePt t="52341" x="1804988" y="3455988"/>
          <p14:tracePt t="52349" x="1722438" y="3419475"/>
          <p14:tracePt t="52357" x="1695450" y="3411538"/>
          <p14:tracePt t="52365" x="1649413" y="3382963"/>
          <p14:tracePt t="52373" x="1631950" y="3375025"/>
          <p14:tracePt t="52381" x="1631950" y="3365500"/>
          <p14:tracePt t="52389" x="1622425" y="3365500"/>
          <p14:tracePt t="52451" x="1641475" y="3382963"/>
          <p14:tracePt t="52460" x="1695450" y="3429000"/>
          <p14:tracePt t="52468" x="1758950" y="3465513"/>
          <p14:tracePt t="52475" x="1804988" y="3502025"/>
          <p14:tracePt t="52484" x="1887538" y="3548063"/>
          <p14:tracePt t="52491" x="2051050" y="3621088"/>
          <p14:tracePt t="52500" x="2151063" y="3665538"/>
          <p14:tracePt t="52507" x="2279650" y="3711575"/>
          <p14:tracePt t="52516" x="2433638" y="3767138"/>
          <p14:tracePt t="52523" x="2543175" y="3811588"/>
          <p14:tracePt t="52531" x="2662238" y="3857625"/>
          <p14:tracePt t="52539" x="2781300" y="3894138"/>
          <p14:tracePt t="52547" x="2925763" y="3930650"/>
          <p14:tracePt t="52555" x="3071813" y="3976688"/>
          <p14:tracePt t="52564" x="3208338" y="4003675"/>
          <p14:tracePt t="52571" x="3300413" y="4013200"/>
          <p14:tracePt t="52580" x="3463925" y="4030663"/>
          <p14:tracePt t="52587" x="3609975" y="4030663"/>
          <p14:tracePt t="52596" x="3719513" y="4030663"/>
          <p14:tracePt t="52603" x="3902075" y="4030663"/>
          <p14:tracePt t="52612" x="4011613" y="4030663"/>
          <p14:tracePt t="52619" x="4065588" y="4030663"/>
          <p14:tracePt t="52628" x="4157663" y="4021138"/>
          <p14:tracePt t="52635" x="4202113" y="4013200"/>
          <p14:tracePt t="52643" x="4221163" y="4013200"/>
          <p14:tracePt t="52651" x="4230688" y="4013200"/>
          <p14:tracePt t="52659" x="4230688" y="4003675"/>
          <p14:tracePt t="52684" x="4221163" y="3984625"/>
          <p14:tracePt t="52691" x="4202113" y="3957638"/>
          <p14:tracePt t="52699" x="4165600" y="3930650"/>
          <p14:tracePt t="52707" x="4121150" y="3894138"/>
          <p14:tracePt t="52717" x="4094163" y="3867150"/>
          <p14:tracePt t="52726" x="4048125" y="3840163"/>
          <p14:tracePt t="52733" x="4011613" y="3821113"/>
          <p14:tracePt t="52741" x="3965575" y="3784600"/>
          <p14:tracePt t="52749" x="3883025" y="3730625"/>
          <p14:tracePt t="52757" x="3810000" y="3694113"/>
          <p14:tracePt t="52765" x="3709988" y="3638550"/>
          <p14:tracePt t="52773" x="3646488" y="3611563"/>
          <p14:tracePt t="52781" x="3600450" y="3584575"/>
          <p14:tracePt t="52789" x="3536950" y="3565525"/>
          <p14:tracePt t="52799" x="3473450" y="3538538"/>
          <p14:tracePt t="52805" x="3419475" y="3511550"/>
          <p14:tracePt t="52813" x="3382963" y="3492500"/>
          <p14:tracePt t="52821" x="3354388" y="3482975"/>
          <p14:tracePt t="52831" x="3336925" y="3465513"/>
          <p14:tracePt t="52837" x="3317875" y="3446463"/>
          <p14:tracePt t="52847" x="3309938" y="3438525"/>
          <p14:tracePt t="52853" x="3309938" y="3429000"/>
          <p14:tracePt t="52862" x="3309938" y="3419475"/>
          <p14:tracePt t="52869" x="3309938" y="3402013"/>
          <p14:tracePt t="52877" x="3309938" y="3375025"/>
          <p14:tracePt t="52885" x="3327400" y="3355975"/>
          <p14:tracePt t="52893" x="3346450" y="3319463"/>
          <p14:tracePt t="52915" x="3409950" y="3273425"/>
          <p14:tracePt t="52917" x="3446463" y="3236913"/>
          <p14:tracePt t="52925" x="3490913" y="3200400"/>
          <p14:tracePt t="52933" x="3536950" y="3182938"/>
          <p14:tracePt t="52941" x="3656013" y="3119438"/>
          <p14:tracePt t="52949" x="3709988" y="3100388"/>
          <p14:tracePt t="52957" x="3810000" y="3054350"/>
          <p14:tracePt t="52965" x="3948113" y="3027363"/>
          <p14:tracePt t="52973" x="4075113" y="2982913"/>
          <p14:tracePt t="52984" x="4257675" y="2954338"/>
          <p14:tracePt t="52991" x="4348163" y="2936875"/>
          <p14:tracePt t="52999" x="4476750" y="2936875"/>
          <p14:tracePt t="53007" x="4603750" y="2936875"/>
          <p14:tracePt t="53015" x="4703763" y="2936875"/>
          <p14:tracePt t="53023" x="4832350" y="2936875"/>
          <p14:tracePt t="53031" x="4905375" y="2954338"/>
          <p14:tracePt t="53039" x="4949825" y="2963863"/>
          <p14:tracePt t="53047" x="5014913" y="2990850"/>
          <p14:tracePt t="53055" x="5059363" y="3009900"/>
          <p14:tracePt t="53064" x="5105400" y="3046413"/>
          <p14:tracePt t="53071" x="5122863" y="3073400"/>
          <p14:tracePt t="53080" x="5141913" y="3090863"/>
          <p14:tracePt t="53087" x="5151438" y="3119438"/>
          <p14:tracePt t="53095" x="5151438" y="3136900"/>
          <p14:tracePt t="53104" x="5151438" y="3163888"/>
          <p14:tracePt t="53111" x="5151438" y="3192463"/>
          <p14:tracePt t="53119" x="5151438" y="3236913"/>
          <p14:tracePt t="53127" x="5151438" y="3265488"/>
          <p14:tracePt t="53136" x="5151438" y="3302000"/>
          <p14:tracePt t="53144" x="5151438" y="3338513"/>
          <p14:tracePt t="53152" x="5141913" y="3365500"/>
          <p14:tracePt t="53160" x="5132388" y="3411538"/>
          <p14:tracePt t="53168" x="5114925" y="3438525"/>
          <p14:tracePt t="53176" x="5078413" y="3482975"/>
          <p14:tracePt t="53187" x="5041900" y="3529013"/>
          <p14:tracePt t="53192" x="5005388" y="3575050"/>
          <p14:tracePt t="53202" x="4959350" y="3629025"/>
          <p14:tracePt t="53208" x="4905375" y="3675063"/>
          <p14:tracePt t="53219" x="4840288" y="3730625"/>
          <p14:tracePt t="53224" x="4776788" y="3767138"/>
          <p14:tracePt t="53234" x="4713288" y="3803650"/>
          <p14:tracePt t="53239" x="4613275" y="3848100"/>
          <p14:tracePt t="53248" x="4567238" y="3867150"/>
          <p14:tracePt t="53257" x="4530725" y="3884613"/>
          <p14:tracePt t="53264" x="4467225" y="3903663"/>
          <p14:tracePt t="53273" x="4384675" y="3921125"/>
          <p14:tracePt t="53280" x="4330700" y="3940175"/>
          <p14:tracePt t="53289" x="4257675" y="3940175"/>
          <p14:tracePt t="53295" x="4194175" y="3957638"/>
          <p14:tracePt t="53309" x="4121150" y="3967163"/>
          <p14:tracePt t="53315" x="4075113" y="3967163"/>
          <p14:tracePt t="53325" x="4021138" y="3976688"/>
          <p14:tracePt t="53333" x="3929063" y="3994150"/>
          <p14:tracePt t="53341" x="3846513" y="3994150"/>
          <p14:tracePt t="53349" x="3792538" y="4003675"/>
          <p14:tracePt t="53357" x="3702050" y="4003675"/>
          <p14:tracePt t="53365" x="3673475" y="4013200"/>
          <p14:tracePt t="53373" x="3619500" y="4013200"/>
          <p14:tracePt t="53381" x="3556000" y="4013200"/>
          <p14:tracePt t="53390" x="3546475" y="4013200"/>
          <p14:tracePt t="53397" x="3527425" y="4013200"/>
          <p14:tracePt t="53405" x="3519488" y="4013200"/>
          <p14:tracePt t="53433" x="3509963" y="4013200"/>
          <p14:tracePt t="53449" x="3500438" y="4003675"/>
          <p14:tracePt t="53457" x="3490913" y="3994150"/>
          <p14:tracePt t="53465" x="3482975" y="3976688"/>
          <p14:tracePt t="53473" x="3463925" y="3967163"/>
          <p14:tracePt t="53482" x="3455988" y="3957638"/>
          <p14:tracePt t="53490" x="3446463" y="3940175"/>
          <p14:tracePt t="53498" x="3446463" y="3930650"/>
          <p14:tracePt t="53507" x="3436938" y="3930650"/>
          <p14:tracePt t="53514" x="3427413" y="3921125"/>
          <p14:tracePt t="53521" x="3427413" y="3911600"/>
          <p14:tracePt t="53531" x="3427413" y="3903663"/>
          <p14:tracePt t="53537" x="3427413" y="3894138"/>
          <p14:tracePt t="53545" x="3427413" y="3884613"/>
          <p14:tracePt t="53556" x="3427413" y="3875088"/>
          <p14:tracePt t="53577" x="3427413" y="3867150"/>
          <p14:tracePt t="53595" x="3436938" y="3857625"/>
          <p14:tracePt t="53603" x="3455988" y="3857625"/>
          <p14:tracePt t="53612" x="3473450" y="3857625"/>
          <p14:tracePt t="53619" x="3490913" y="3857625"/>
          <p14:tracePt t="53628" x="3519488" y="3894138"/>
          <p14:tracePt t="53635" x="3527425" y="3921125"/>
          <p14:tracePt t="53643" x="3546475" y="3976688"/>
          <p14:tracePt t="53651" x="3573463" y="4057650"/>
          <p14:tracePt t="53813" x="3573463" y="4040188"/>
          <p14:tracePt t="53819" x="3600450" y="3976688"/>
          <p14:tracePt t="53828" x="3646488" y="3911600"/>
          <p14:tracePt t="53835" x="3702050" y="3848100"/>
          <p14:tracePt t="53843" x="3738563" y="3811588"/>
          <p14:tracePt t="53853" x="3819525" y="3775075"/>
          <p14:tracePt t="53862" x="3929063" y="3748088"/>
          <p14:tracePt t="53869" x="4057650" y="3721100"/>
          <p14:tracePt t="53878" x="4165600" y="3721100"/>
          <p14:tracePt t="53899" x="4613275" y="3721100"/>
          <p14:tracePt t="53902" x="4813300" y="3721100"/>
          <p14:tracePt t="53910" x="5095875" y="3748088"/>
          <p14:tracePt t="53920" x="5534025" y="3811588"/>
          <p14:tracePt t="53925" x="5962650" y="3884613"/>
          <p14:tracePt t="53933" x="6391275" y="3948113"/>
          <p14:tracePt t="53941" x="6892925" y="4021138"/>
          <p14:tracePt t="53949" x="7319963" y="4067175"/>
          <p14:tracePt t="53957" x="7748588" y="4130675"/>
          <p14:tracePt t="53965" x="7931150" y="4149725"/>
          <p14:tracePt t="53973" x="8223250" y="4203700"/>
          <p14:tracePt t="53981" x="8332788" y="4232275"/>
          <p14:tracePt t="53989" x="8551863" y="4295775"/>
          <p14:tracePt t="53998" x="8661400" y="4340225"/>
          <p14:tracePt t="54005" x="8778875" y="4395788"/>
          <p14:tracePt t="54016" x="8878888" y="4459288"/>
          <p14:tracePt t="54025" x="8907463" y="4486275"/>
          <p14:tracePt t="54033" x="8943975" y="4514850"/>
          <p14:tracePt t="54042" x="8951913" y="4559300"/>
          <p14:tracePt t="54049" x="8961438" y="4578350"/>
          <p14:tracePt t="54058" x="8961438" y="4587875"/>
          <p14:tracePt t="54068" x="8961438" y="4605338"/>
          <p14:tracePt t="54074" x="8961438" y="4624388"/>
          <p14:tracePt t="54082" x="8961438" y="4641850"/>
          <p14:tracePt t="54090" x="8961438" y="4668838"/>
          <p14:tracePt t="54098" x="8961438" y="4705350"/>
          <p14:tracePt t="54105" x="8961438" y="4741863"/>
          <p14:tracePt t="54114" x="8961438" y="4768850"/>
          <p14:tracePt t="54121" x="8951913" y="4787900"/>
          <p14:tracePt t="54131" x="8951913" y="4805363"/>
          <p14:tracePt t="54137" x="8943975" y="4841875"/>
          <p14:tracePt t="54148" x="8924925" y="4870450"/>
          <p14:tracePt t="54153" x="8897938" y="4897438"/>
          <p14:tracePt t="54163" x="8878888" y="4914900"/>
          <p14:tracePt t="54169" x="8851900" y="4960938"/>
          <p14:tracePt t="54180" x="8797925" y="4997450"/>
          <p14:tracePt t="54187" x="8742363" y="5024438"/>
          <p14:tracePt t="54196" x="8697913" y="5043488"/>
          <p14:tracePt t="54203" x="8651875" y="5070475"/>
          <p14:tracePt t="54212" x="8605838" y="5080000"/>
          <p14:tracePt t="54222" x="8542338" y="5089525"/>
          <p14:tracePt t="54232" x="8469313" y="5089525"/>
          <p14:tracePt t="54240" x="8396288" y="5097463"/>
          <p14:tracePt t="54248" x="8342313" y="5097463"/>
          <p14:tracePt t="54255" x="8269288" y="5097463"/>
          <p14:tracePt t="54265" x="8223250" y="5097463"/>
          <p14:tracePt t="54272" x="8159750" y="5089525"/>
          <p14:tracePt t="54281" x="8086725" y="5080000"/>
          <p14:tracePt t="54288" x="8004175" y="5053013"/>
          <p14:tracePt t="54295" x="7950200" y="5024438"/>
          <p14:tracePt t="54303" x="7867650" y="4997450"/>
          <p14:tracePt t="54311" x="7804150" y="4960938"/>
          <p14:tracePt t="54319" x="7758113" y="4933950"/>
          <p14:tracePt t="54327" x="7712075" y="4914900"/>
          <p14:tracePt t="54335" x="7631113" y="4841875"/>
          <p14:tracePt t="54343" x="7594600" y="4814888"/>
          <p14:tracePt t="54351" x="7558088" y="4768850"/>
          <p14:tracePt t="54359" x="7548563" y="4724400"/>
          <p14:tracePt t="54367" x="7539038" y="4678363"/>
          <p14:tracePt t="54375" x="7531100" y="4641850"/>
          <p14:tracePt t="54385" x="7531100" y="4614863"/>
          <p14:tracePt t="54391" x="7531100" y="4559300"/>
          <p14:tracePt t="54400" x="7531100" y="4522788"/>
          <p14:tracePt t="54407" x="7531100" y="4495800"/>
          <p14:tracePt t="54417" x="7531100" y="4478338"/>
          <p14:tracePt t="54425" x="7531100" y="4449763"/>
          <p14:tracePt t="54433" x="7531100" y="4422775"/>
          <p14:tracePt t="54442" x="7531100" y="4395788"/>
          <p14:tracePt t="54449" x="7531100" y="4359275"/>
          <p14:tracePt t="54458" x="7531100" y="4332288"/>
          <p14:tracePt t="54465" x="7531100" y="4313238"/>
          <p14:tracePt t="54473" x="7531100" y="4295775"/>
          <p14:tracePt t="54481" x="7548563" y="4276725"/>
          <p14:tracePt t="54490" x="7558088" y="4268788"/>
          <p14:tracePt t="54499" x="7575550" y="4249738"/>
          <p14:tracePt t="54506" x="7602538" y="4232275"/>
          <p14:tracePt t="54518" x="7648575" y="4213225"/>
          <p14:tracePt t="54521" x="7712075" y="4186238"/>
          <p14:tracePt t="54532" x="7777163" y="4159250"/>
          <p14:tracePt t="54537" x="7831138" y="4149725"/>
          <p14:tracePt t="54546" x="7877175" y="4140200"/>
          <p14:tracePt t="54553" x="7913688" y="4140200"/>
          <p14:tracePt t="54563" x="7940675" y="4140200"/>
          <p14:tracePt t="54569" x="7977188" y="4140200"/>
          <p14:tracePt t="54577" x="8013700" y="4140200"/>
          <p14:tracePt t="54585" x="8050213" y="4149725"/>
          <p14:tracePt t="54593" x="8077200" y="4167188"/>
          <p14:tracePt t="54601" x="8096250" y="4186238"/>
          <p14:tracePt t="54609" x="8113713" y="4213225"/>
          <p14:tracePt t="54617" x="8123238" y="4240213"/>
          <p14:tracePt t="54625" x="8150225" y="4268788"/>
          <p14:tracePt t="54633" x="8159750" y="4313238"/>
          <p14:tracePt t="54641" x="8169275" y="4386263"/>
          <p14:tracePt t="54649" x="8196263" y="4432300"/>
          <p14:tracePt t="54657" x="8213725" y="4495800"/>
          <p14:tracePt t="54665" x="8213725" y="4522788"/>
          <p14:tracePt t="54673" x="8240713" y="4568825"/>
          <p14:tracePt t="54681" x="8250238" y="4641850"/>
          <p14:tracePt t="54689" x="8250238" y="4687888"/>
          <p14:tracePt t="54701" x="8259763" y="4714875"/>
          <p14:tracePt t="54705" x="8259763" y="4732338"/>
          <p14:tracePt t="54717" x="8259763" y="4760913"/>
          <p14:tracePt t="54723" x="8259763" y="4787900"/>
          <p14:tracePt t="54733" x="8259763" y="4833938"/>
          <p14:tracePt t="54743" x="8250238" y="4851400"/>
          <p14:tracePt t="54751" x="8213725" y="4951413"/>
          <p14:tracePt t="54759" x="8196263" y="4987925"/>
          <p14:tracePt t="54767" x="8177213" y="5016500"/>
          <p14:tracePt t="54775" x="8159750" y="5033963"/>
          <p14:tracePt t="54783" x="8150225" y="5060950"/>
          <p14:tracePt t="54792" x="8132763" y="5080000"/>
          <p14:tracePt t="54804" x="8123238" y="5106988"/>
          <p14:tracePt t="54807" x="8113713" y="5126038"/>
          <p14:tracePt t="54817" x="8104188" y="5126038"/>
          <p14:tracePt t="54823" x="8096250" y="5143500"/>
          <p14:tracePt t="54832" x="8077200" y="5160963"/>
          <p14:tracePt t="54839" x="8059738" y="5207000"/>
          <p14:tracePt t="54848" x="8013700" y="5289550"/>
          <p14:tracePt t="54855" x="8004175" y="5380038"/>
          <p14:tracePt t="54863" x="7958138" y="5572125"/>
          <p14:tracePt t="54871" x="7940675" y="5645150"/>
          <p14:tracePt t="55049" x="7940675" y="5618163"/>
          <p14:tracePt t="55057" x="7904163" y="5545138"/>
          <p14:tracePt t="55065" x="7867650" y="5462588"/>
          <p14:tracePt t="55073" x="7850188" y="5299075"/>
          <p14:tracePt t="55081" x="7840663" y="5289550"/>
          <p14:tracePt t="55090" x="7840663" y="5326063"/>
          <p14:tracePt t="55098" x="7840663" y="5353050"/>
          <p14:tracePt t="55105" x="7831138" y="5472113"/>
          <p14:tracePt t="55114" x="7831138" y="5635625"/>
          <p14:tracePt t="55122" x="7831138" y="5745163"/>
          <p14:tracePt t="55130" x="7831138" y="5854700"/>
          <p14:tracePt t="55138" x="7840663" y="6018213"/>
          <p14:tracePt t="55145" x="7850188" y="6146800"/>
          <p14:tracePt t="55153" x="7867650" y="6219825"/>
          <p14:tracePt t="55162" x="7894638" y="6356350"/>
          <p14:tracePt t="55169" x="7904163" y="6392863"/>
          <p14:tracePt t="55177" x="7904163" y="6456363"/>
          <p14:tracePt t="55186" x="7913688" y="6483350"/>
          <p14:tracePt t="55193" x="7913688" y="6502400"/>
          <p14:tracePt t="55291" x="7913688" y="6511925"/>
          <p14:tracePt t="57341" x="7921625" y="6511925"/>
          <p14:tracePt t="57349" x="7931150" y="6502400"/>
          <p14:tracePt t="57357" x="7940675" y="6492875"/>
          <p14:tracePt t="57365" x="7940675" y="6483350"/>
          <p14:tracePt t="57373" x="7950200" y="6475413"/>
          <p14:tracePt t="57389" x="7950200" y="6465888"/>
          <p14:tracePt t="57405" x="7950200" y="6456363"/>
          <p14:tracePt t="57414" x="7950200" y="6446838"/>
          <p14:tracePt t="57421" x="7950200" y="6438900"/>
          <p14:tracePt t="57431" x="7950200" y="6419850"/>
          <p14:tracePt t="57437" x="7950200" y="6392863"/>
          <p14:tracePt t="57446" x="7950200" y="6375400"/>
          <p14:tracePt t="57453" x="7950200" y="6356350"/>
          <p14:tracePt t="57461" x="7950200" y="6346825"/>
          <p14:tracePt t="57469" x="7950200" y="6329363"/>
          <p14:tracePt t="57477" x="7950200" y="6310313"/>
          <p14:tracePt t="57485" x="7940675" y="6310313"/>
          <p14:tracePt t="57493" x="7940675" y="6302375"/>
          <p14:tracePt t="57501" x="7940675" y="6292850"/>
          <p14:tracePt t="57526" x="7940675" y="6283325"/>
          <p14:tracePt t="57533" x="7940675" y="6273800"/>
          <p14:tracePt t="57559" x="7940675" y="6265863"/>
          <p14:tracePt t="57591" x="7931150" y="6265863"/>
          <p14:tracePt t="57640" x="7931150" y="6256338"/>
          <p14:tracePt t="58633" x="7931150" y="6246813"/>
          <p14:tracePt t="59574" x="7931150" y="6237288"/>
          <p14:tracePt t="59622" x="7931150" y="6229350"/>
          <p14:tracePt t="59927" x="7931150" y="6219825"/>
          <p14:tracePt t="59944" x="7931150" y="6210300"/>
          <p14:tracePt t="59968" x="7931150" y="6200775"/>
          <p14:tracePt t="59984" x="7931150" y="6192838"/>
          <p14:tracePt t="59993" x="7931150" y="6183313"/>
          <p14:tracePt t="59999" x="7931150" y="6173788"/>
          <p14:tracePt t="60015" x="7931150" y="6164263"/>
          <p14:tracePt t="60039" x="7931150" y="6156325"/>
          <p14:tracePt t="60076" x="7931150" y="6146800"/>
          <p14:tracePt t="60092" x="7931150" y="6137275"/>
          <p14:tracePt t="60099" x="7931150" y="6127750"/>
          <p14:tracePt t="60115" x="7931150" y="6119813"/>
          <p14:tracePt t="60133" x="7931150" y="6110288"/>
          <p14:tracePt t="60147" x="7931150" y="6100763"/>
          <p14:tracePt t="60165" x="7931150" y="6091238"/>
          <p14:tracePt t="60173" x="7931150" y="6073775"/>
          <p14:tracePt t="60181" x="7931150" y="6064250"/>
          <p14:tracePt t="60197" x="7931150" y="6054725"/>
          <p14:tracePt t="60205" x="7931150" y="6046788"/>
          <p14:tracePt t="60230" x="7931150" y="6037263"/>
          <p14:tracePt t="60242" x="7931150" y="6027738"/>
          <p14:tracePt t="60249" x="7931150" y="6018213"/>
          <p14:tracePt t="60258" x="7931150" y="6010275"/>
          <p14:tracePt t="60265" x="7931150" y="6000750"/>
          <p14:tracePt t="60273" x="7931150" y="5991225"/>
          <p14:tracePt t="60289" x="7931150" y="5964238"/>
          <p14:tracePt t="60297" x="7931150" y="5927725"/>
          <p14:tracePt t="60305" x="7931150" y="5900738"/>
          <p14:tracePt t="60314" x="7931150" y="5864225"/>
          <p14:tracePt t="60321" x="7931150" y="5818188"/>
          <p14:tracePt t="60330" x="7931150" y="5781675"/>
          <p14:tracePt t="60337" x="7931150" y="5735638"/>
          <p14:tracePt t="60346" x="7913688" y="5699125"/>
          <p14:tracePt t="60353" x="7904163" y="5635625"/>
          <p14:tracePt t="60361" x="7894638" y="5526088"/>
          <p14:tracePt t="60373" x="7867650" y="5445125"/>
          <p14:tracePt t="60381" x="7831138" y="5243513"/>
          <p14:tracePt t="60390" x="7821613" y="5197475"/>
          <p14:tracePt t="60398" x="7813675" y="5153025"/>
          <p14:tracePt t="60405" x="7813675" y="5126038"/>
          <p14:tracePt t="60414" x="7813675" y="5097463"/>
          <p14:tracePt t="60421" x="7813675" y="5070475"/>
          <p14:tracePt t="60433" x="7813675" y="5043488"/>
          <p14:tracePt t="60440" x="7813675" y="5006975"/>
          <p14:tracePt t="60449" x="7813675" y="4970463"/>
          <p14:tracePt t="60456" x="7821613" y="4924425"/>
          <p14:tracePt t="60465" x="7831138" y="4897438"/>
          <p14:tracePt t="60472" x="7840663" y="4870450"/>
          <p14:tracePt t="60480" x="7840663" y="4860925"/>
          <p14:tracePt t="60488" x="7840663" y="4851400"/>
          <p14:tracePt t="60541" x="7840663" y="4841875"/>
          <p14:tracePt t="60571" x="7840663" y="4824413"/>
          <p14:tracePt t="60580" x="7821613" y="4805363"/>
          <p14:tracePt t="60588" x="7794625" y="4787900"/>
          <p14:tracePt t="60596" x="7748588" y="4760913"/>
          <p14:tracePt t="60604" x="7667625" y="4724400"/>
          <p14:tracePt t="60612" x="7539038" y="4678363"/>
          <p14:tracePt t="60620" x="7439025" y="4632325"/>
          <p14:tracePt t="60628" x="7348538" y="4605338"/>
          <p14:tracePt t="60636" x="7212013" y="4568825"/>
          <p14:tracePt t="60645" x="7029450" y="4522788"/>
          <p14:tracePt t="60651" x="6892925" y="4478338"/>
          <p14:tracePt t="60659" x="6783388" y="4449763"/>
          <p14:tracePt t="60667" x="6645275" y="4405313"/>
          <p14:tracePt t="60675" x="6554788" y="4376738"/>
          <p14:tracePt t="60683" x="6399213" y="4332288"/>
          <p14:tracePt t="60693" x="6308725" y="4303713"/>
          <p14:tracePt t="60699" x="6245225" y="4295775"/>
          <p14:tracePt t="60709" x="6172200" y="4249738"/>
          <p14:tracePt t="60715" x="6108700" y="4222750"/>
          <p14:tracePt t="60725" x="6043613" y="4203700"/>
          <p14:tracePt t="60731" x="5999163" y="4176713"/>
          <p14:tracePt t="60741" x="5972175" y="4159250"/>
          <p14:tracePt t="60749" x="5926138" y="4140200"/>
          <p14:tracePt t="60757" x="5899150" y="4113213"/>
          <p14:tracePt t="60765" x="5862638" y="4094163"/>
          <p14:tracePt t="60775" x="5807075" y="4076700"/>
          <p14:tracePt t="60785" x="5761038" y="4057650"/>
          <p14:tracePt t="60794" x="5716588" y="4040188"/>
          <p14:tracePt t="60802" x="5670550" y="4013200"/>
          <p14:tracePt t="60810" x="5607050" y="3976688"/>
          <p14:tracePt t="60818" x="5551488" y="3957638"/>
          <p14:tracePt t="60826" x="5487988" y="3930650"/>
          <p14:tracePt t="60834" x="5405438" y="3903663"/>
          <p14:tracePt t="60842" x="5324475" y="3875088"/>
          <p14:tracePt t="60850" x="5287963" y="3867150"/>
          <p14:tracePt t="60858" x="5132388" y="3803650"/>
          <p14:tracePt t="60865" x="5078413" y="3784600"/>
          <p14:tracePt t="60873" x="4978400" y="3757613"/>
          <p14:tracePt t="60881" x="4876800" y="3730625"/>
          <p14:tracePt t="60889" x="4786313" y="3684588"/>
          <p14:tracePt t="60897" x="4686300" y="3657600"/>
          <p14:tracePt t="60905" x="4640263" y="3629025"/>
          <p14:tracePt t="60914" x="4549775" y="3592513"/>
          <p14:tracePt t="60921" x="4467225" y="3548063"/>
          <p14:tracePt t="60930" x="4403725" y="3529013"/>
          <p14:tracePt t="60941" x="4321175" y="3482975"/>
          <p14:tracePt t="60948" x="4257675" y="3465513"/>
          <p14:tracePt t="60957" x="4211638" y="3438525"/>
          <p14:tracePt t="60965" x="4184650" y="3419475"/>
          <p14:tracePt t="60973" x="4138613" y="3402013"/>
          <p14:tracePt t="60981" x="4121150" y="3382963"/>
          <p14:tracePt t="60990" x="4102100" y="3365500"/>
          <p14:tracePt t="61000" x="4084638" y="3346450"/>
          <p14:tracePt t="61006" x="4065588" y="3338513"/>
          <p14:tracePt t="61015" x="4048125" y="3319463"/>
          <p14:tracePt t="61022" x="4038600" y="3309938"/>
          <p14:tracePt t="61033" x="4021138" y="3302000"/>
          <p14:tracePt t="61042" x="4011613" y="3292475"/>
          <p14:tracePt t="61047" x="4002088" y="3292475"/>
          <p14:tracePt t="61056" x="4002088" y="3282950"/>
          <p14:tracePt t="61064" x="3992563" y="3273425"/>
          <p14:tracePt t="61072" x="3992563" y="3265488"/>
          <p14:tracePt t="61082" x="3984625" y="3255963"/>
          <p14:tracePt t="61091" x="3975100" y="3246438"/>
          <p14:tracePt t="61099" x="3975100" y="3236913"/>
          <p14:tracePt t="61108" x="3965575" y="3236913"/>
          <p14:tracePt t="61115" x="3956050" y="3219450"/>
          <p14:tracePt t="61123" x="3948113" y="3209925"/>
          <p14:tracePt t="61132" x="3938588" y="3200400"/>
          <p14:tracePt t="61141" x="3938588" y="3192463"/>
          <p14:tracePt t="61147" x="3929063" y="3182938"/>
          <p14:tracePt t="61156" x="3929063" y="3173413"/>
          <p14:tracePt t="61164" x="3919538" y="3173413"/>
          <p14:tracePt t="61172" x="3919538" y="3163888"/>
          <p14:tracePt t="61180" x="3911600" y="3155950"/>
          <p14:tracePt t="61187" x="3902075" y="3146425"/>
          <p14:tracePt t="61195" x="3892550" y="3136900"/>
          <p14:tracePt t="61203" x="3883025" y="3127375"/>
          <p14:tracePt t="61211" x="3875088" y="3119438"/>
          <p14:tracePt t="61219" x="3846513" y="3090863"/>
          <p14:tracePt t="61227" x="3829050" y="3073400"/>
          <p14:tracePt t="61235" x="3802063" y="3046413"/>
          <p14:tracePt t="61243" x="3765550" y="3009900"/>
          <p14:tracePt t="61251" x="3746500" y="2990850"/>
          <p14:tracePt t="61260" x="3719513" y="2973388"/>
          <p14:tracePt t="61267" x="3702050" y="2954338"/>
          <p14:tracePt t="61277" x="3665538" y="2917825"/>
          <p14:tracePt t="61286" x="3656013" y="2917825"/>
          <p14:tracePt t="61295" x="3646488" y="2900363"/>
          <p14:tracePt t="61309" x="3646488" y="2863850"/>
          <p14:tracePt t="61318" x="3619500" y="2800350"/>
          <p14:tracePt t="61325" x="3619500" y="2790825"/>
          <p14:tracePt t="61333" x="3609975" y="2763838"/>
          <p14:tracePt t="61341" x="3609975" y="2754313"/>
          <p14:tracePt t="61349" x="3609975" y="2735263"/>
          <p14:tracePt t="61357" x="3609975" y="2708275"/>
          <p14:tracePt t="61365" x="3609975" y="2681288"/>
          <p14:tracePt t="61373" x="3619500" y="2662238"/>
          <p14:tracePt t="61381" x="3636963" y="2625725"/>
          <p14:tracePt t="61390" x="3665538" y="2598738"/>
          <p14:tracePt t="61398" x="3692525" y="2535238"/>
          <p14:tracePt t="61406" x="3746500" y="2498725"/>
          <p14:tracePt t="61414" x="3775075" y="2471738"/>
          <p14:tracePt t="61421" x="3819525" y="2435225"/>
          <p14:tracePt t="61429" x="3856038" y="2416175"/>
          <p14:tracePt t="61437" x="3892550" y="2389188"/>
          <p14:tracePt t="61445" x="3902075" y="2389188"/>
          <p14:tracePt t="61453" x="3956050" y="2362200"/>
          <p14:tracePt t="61462" x="3984625" y="2343150"/>
          <p14:tracePt t="61470" x="4002088" y="2335213"/>
          <p14:tracePt t="61478" x="4029075" y="2335213"/>
          <p14:tracePt t="61486" x="4065588" y="2325688"/>
          <p14:tracePt t="61496" x="4102100" y="2325688"/>
          <p14:tracePt t="61501" x="4129088" y="2325688"/>
          <p14:tracePt t="61510" x="4175125" y="2325688"/>
          <p14:tracePt t="61517" x="4221163" y="2335213"/>
          <p14:tracePt t="61525" x="4294188" y="2362200"/>
          <p14:tracePt t="61533" x="4357688" y="2398713"/>
          <p14:tracePt t="61541" x="4403725" y="2425700"/>
          <p14:tracePt t="61549" x="4467225" y="2452688"/>
          <p14:tracePt t="61557" x="4530725" y="2489200"/>
          <p14:tracePt t="61565" x="4613275" y="2525713"/>
          <p14:tracePt t="61575" x="4676775" y="2571750"/>
          <p14:tracePt t="61581" x="4740275" y="2635250"/>
          <p14:tracePt t="61592" x="4795838" y="2681288"/>
          <p14:tracePt t="61599" x="4859338" y="2735263"/>
          <p14:tracePt t="61608" x="4922838" y="2800350"/>
          <p14:tracePt t="61616" x="5014913" y="2873375"/>
          <p14:tracePt t="61624" x="5059363" y="2927350"/>
          <p14:tracePt t="61633" x="5105400" y="2973388"/>
          <p14:tracePt t="61640" x="5159375" y="3017838"/>
          <p14:tracePt t="61648" x="5178425" y="3046413"/>
          <p14:tracePt t="61656" x="5195888" y="3063875"/>
          <p14:tracePt t="61664" x="5205413" y="3090863"/>
          <p14:tracePt t="61673" x="5214938" y="3109913"/>
          <p14:tracePt t="61680" x="5214938" y="3136900"/>
          <p14:tracePt t="61687" x="5224463" y="3155950"/>
          <p14:tracePt t="61695" x="5224463" y="3182938"/>
          <p14:tracePt t="61703" x="5232400" y="3228975"/>
          <p14:tracePt t="61711" x="5232400" y="3246438"/>
          <p14:tracePt t="61719" x="5232400" y="3282950"/>
          <p14:tracePt t="61727" x="5251450" y="3375025"/>
          <p14:tracePt t="61735" x="5251450" y="3429000"/>
          <p14:tracePt t="61743" x="5251450" y="3465513"/>
          <p14:tracePt t="61751" x="5251450" y="3511550"/>
          <p14:tracePt t="61759" x="5251450" y="3548063"/>
          <p14:tracePt t="61767" x="5251450" y="3592513"/>
          <p14:tracePt t="61775" x="5251450" y="3621088"/>
          <p14:tracePt t="61783" x="5251450" y="3638550"/>
          <p14:tracePt t="61791" x="5241925" y="3657600"/>
          <p14:tracePt t="61799" x="5241925" y="3665538"/>
          <p14:tracePt t="61807" x="5241925" y="3684588"/>
          <p14:tracePt t="61815" x="5232400" y="3694113"/>
          <p14:tracePt t="61823" x="5214938" y="3711575"/>
          <p14:tracePt t="61831" x="5205413" y="3711575"/>
          <p14:tracePt t="61842" x="5195888" y="3730625"/>
          <p14:tracePt t="61847" x="5168900" y="3738563"/>
          <p14:tracePt t="61857" x="5151438" y="3757613"/>
          <p14:tracePt t="61863" x="5095875" y="3767138"/>
          <p14:tracePt t="61873" x="5049838" y="3775075"/>
          <p14:tracePt t="61881" x="5005388" y="3784600"/>
          <p14:tracePt t="61890" x="4949825" y="3803650"/>
          <p14:tracePt t="61898" x="4905375" y="3803650"/>
          <p14:tracePt t="61906" x="4868863" y="3811588"/>
          <p14:tracePt t="61915" x="4822825" y="3811588"/>
          <p14:tracePt t="61922" x="4795838" y="3811588"/>
          <p14:tracePt t="61932" x="4740275" y="3811588"/>
          <p14:tracePt t="61938" x="4722813" y="3811588"/>
          <p14:tracePt t="61946" x="4695825" y="3811588"/>
          <p14:tracePt t="61954" x="4659313" y="3784600"/>
          <p14:tracePt t="61961" x="4622800" y="3767138"/>
          <p14:tracePt t="61970" x="4594225" y="3748088"/>
          <p14:tracePt t="61978" x="4557713" y="3711575"/>
          <p14:tracePt t="61985" x="4521200" y="3684588"/>
          <p14:tracePt t="61993" x="4494213" y="3648075"/>
          <p14:tracePt t="62003" x="4421188" y="3602038"/>
          <p14:tracePt t="62013" x="4394200" y="3565525"/>
          <p14:tracePt t="62021" x="4340225" y="3519488"/>
          <p14:tracePt t="62030" x="4294188" y="3465513"/>
          <p14:tracePt t="62037" x="4248150" y="3429000"/>
          <p14:tracePt t="62045" x="4211638" y="3402013"/>
          <p14:tracePt t="62053" x="4184650" y="3365500"/>
          <p14:tracePt t="62062" x="4165600" y="3338513"/>
          <p14:tracePt t="62070" x="4148138" y="3319463"/>
          <p14:tracePt t="62078" x="4121150" y="3302000"/>
          <p14:tracePt t="62086" x="4102100" y="3282950"/>
          <p14:tracePt t="62097" x="4084638" y="3255963"/>
          <p14:tracePt t="62106" x="4075113" y="3236913"/>
          <p14:tracePt t="62116" x="4057650" y="3228975"/>
          <p14:tracePt t="62122" x="4038600" y="3200400"/>
          <p14:tracePt t="62130" x="4029075" y="3192463"/>
          <p14:tracePt t="62138" x="4011613" y="3182938"/>
          <p14:tracePt t="62149" x="4002088" y="3173413"/>
          <p14:tracePt t="62153" x="3992563" y="3163888"/>
          <p14:tracePt t="62164" x="3984625" y="3155950"/>
          <p14:tracePt t="62171" x="3984625" y="3146425"/>
          <p14:tracePt t="62180" x="3975100" y="3127375"/>
          <p14:tracePt t="62187" x="3965575" y="3119438"/>
          <p14:tracePt t="62195" x="3956050" y="3100388"/>
          <p14:tracePt t="62203" x="3948113" y="3090863"/>
          <p14:tracePt t="62211" x="3948113" y="3073400"/>
          <p14:tracePt t="62219" x="3938588" y="3073400"/>
          <p14:tracePt t="62227" x="3929063" y="3054350"/>
          <p14:tracePt t="62235" x="3919538" y="3046413"/>
          <p14:tracePt t="62243" x="3911600" y="3027363"/>
          <p14:tracePt t="62251" x="3902075" y="3009900"/>
          <p14:tracePt t="62259" x="3902075" y="3000375"/>
          <p14:tracePt t="62267" x="3902075" y="2982913"/>
          <p14:tracePt t="62275" x="3875088" y="2963863"/>
          <p14:tracePt t="62283" x="3865563" y="2946400"/>
          <p14:tracePt t="62291" x="3846513" y="2927350"/>
          <p14:tracePt t="62299" x="3838575" y="2909888"/>
          <p14:tracePt t="62307" x="3829050" y="2890838"/>
          <p14:tracePt t="62319" x="3819525" y="2881313"/>
          <p14:tracePt t="62327" x="3802063" y="2873375"/>
          <p14:tracePt t="62335" x="3802063" y="2863850"/>
          <p14:tracePt t="62343" x="3802063" y="2854325"/>
          <p14:tracePt t="62399" x="3802063" y="2844800"/>
          <p14:tracePt t="62409" x="3802063" y="2836863"/>
          <p14:tracePt t="62423" x="3802063" y="2827338"/>
          <p14:tracePt t="62433" x="3792538" y="2817813"/>
          <p14:tracePt t="62439" x="3792538" y="2808288"/>
          <p14:tracePt t="62449" x="3792538" y="2800350"/>
          <p14:tracePt t="62473" x="3792538" y="2790825"/>
          <p14:tracePt t="62482" x="3792538" y="2781300"/>
          <p14:tracePt t="62489" x="3792538" y="2771775"/>
          <p14:tracePt t="62505" x="3792538" y="2754313"/>
          <p14:tracePt t="62515" x="3792538" y="2744788"/>
          <p14:tracePt t="62525" x="3792538" y="2735263"/>
          <p14:tracePt t="62544" x="3792538" y="2727325"/>
          <p14:tracePt t="62549" x="3792538" y="2717800"/>
          <p14:tracePt t="62558" x="3792538" y="2708275"/>
          <p14:tracePt t="62565" x="3792538" y="2698750"/>
          <p14:tracePt t="62574" x="3792538" y="2690813"/>
          <p14:tracePt t="62590" x="3810000" y="2681288"/>
          <p14:tracePt t="62597" x="3819525" y="2671763"/>
          <p14:tracePt t="62606" x="3829050" y="2654300"/>
          <p14:tracePt t="62617" x="3846513" y="2635250"/>
          <p14:tracePt t="62621" x="3883025" y="2608263"/>
          <p14:tracePt t="62630" x="3902075" y="2589213"/>
          <p14:tracePt t="62637" x="3919538" y="2581275"/>
          <p14:tracePt t="62645" x="3929063" y="2571750"/>
          <p14:tracePt t="62653" x="3948113" y="2562225"/>
          <p14:tracePt t="62669" x="3956050" y="2554288"/>
          <p14:tracePt t="62678" x="3965575" y="2554288"/>
          <p14:tracePt t="62693" x="3965575" y="2544763"/>
          <p14:tracePt t="62701" x="3975100" y="2544763"/>
          <p14:tracePt t="62729" x="3984625" y="2544763"/>
          <p14:tracePt t="62739" x="3992563" y="2535238"/>
          <p14:tracePt t="62763" x="4002088" y="2535238"/>
          <p14:tracePt t="62780" x="4011613" y="2535238"/>
          <p14:tracePt t="62787" x="4029075" y="2535238"/>
          <p14:tracePt t="62796" x="4038600" y="2535238"/>
          <p14:tracePt t="62803" x="4057650" y="2535238"/>
          <p14:tracePt t="62812" x="4084638" y="2535238"/>
          <p14:tracePt t="62819" x="4111625" y="2535238"/>
          <p14:tracePt t="62829" x="4157663" y="2535238"/>
          <p14:tracePt t="62835" x="4194175" y="2535238"/>
          <p14:tracePt t="62844" x="4221163" y="2535238"/>
          <p14:tracePt t="62851" x="4267200" y="2544763"/>
          <p14:tracePt t="62860" x="4294188" y="2544763"/>
          <p14:tracePt t="62867" x="4340225" y="2554288"/>
          <p14:tracePt t="62875" x="4367213" y="2571750"/>
          <p14:tracePt t="62883" x="4394200" y="2581275"/>
          <p14:tracePt t="62892" x="4430713" y="2589213"/>
          <p14:tracePt t="62899" x="4448175" y="2598738"/>
          <p14:tracePt t="62909" x="4467225" y="2608263"/>
          <p14:tracePt t="62915" x="4484688" y="2617788"/>
          <p14:tracePt t="62925" x="4503738" y="2635250"/>
          <p14:tracePt t="62931" x="4521200" y="2662238"/>
          <p14:tracePt t="62939" x="4540250" y="2681288"/>
          <p14:tracePt t="62948" x="4567238" y="2717800"/>
          <p14:tracePt t="62955" x="4603750" y="2771775"/>
          <p14:tracePt t="62964" x="4622800" y="2817813"/>
          <p14:tracePt t="62971" x="4640263" y="2863850"/>
          <p14:tracePt t="62982" x="4659313" y="2909888"/>
          <p14:tracePt t="62987" x="4676775" y="2973388"/>
          <p14:tracePt t="62998" x="4686300" y="3009900"/>
          <p14:tracePt t="63003" x="4703763" y="3073400"/>
          <p14:tracePt t="63015" x="4713288" y="3127375"/>
          <p14:tracePt t="63020" x="4722813" y="3173413"/>
          <p14:tracePt t="63032" x="4730750" y="3209925"/>
          <p14:tracePt t="63038" x="4730750" y="3255963"/>
          <p14:tracePt t="63045" x="4730750" y="3282950"/>
          <p14:tracePt t="63053" x="4730750" y="3302000"/>
          <p14:tracePt t="63061" x="4730750" y="3319463"/>
          <p14:tracePt t="63069" x="4730750" y="3346450"/>
          <p14:tracePt t="63077" x="4730750" y="3365500"/>
          <p14:tracePt t="63085" x="4730750" y="3392488"/>
          <p14:tracePt t="63093" x="4730750" y="3438525"/>
          <p14:tracePt t="63101" x="4730750" y="3475038"/>
          <p14:tracePt t="63109" x="4730750" y="3519488"/>
          <p14:tracePt t="63117" x="4730750" y="3556000"/>
          <p14:tracePt t="63125" x="4730750" y="3602038"/>
          <p14:tracePt t="63133" x="4749800" y="3657600"/>
          <p14:tracePt t="63142" x="4767263" y="3721100"/>
          <p14:tracePt t="63149" x="4776788" y="3748088"/>
          <p14:tracePt t="63158" x="4813300" y="3794125"/>
          <p14:tracePt t="63169" x="4832350" y="3811588"/>
          <p14:tracePt t="63174" x="4868863" y="3848100"/>
          <p14:tracePt t="63185" x="4913313" y="3875088"/>
          <p14:tracePt t="63189" x="4959350" y="3903663"/>
          <p14:tracePt t="63197" x="5059363" y="3948113"/>
          <p14:tracePt t="63205" x="5168900" y="3976688"/>
          <p14:tracePt t="63214" x="5387975" y="4040188"/>
          <p14:tracePt t="63221" x="5497513" y="4067175"/>
          <p14:tracePt t="63231" x="5616575" y="4094163"/>
          <p14:tracePt t="63241" x="5907088" y="4167188"/>
          <p14:tracePt t="63249" x="6089650" y="4213225"/>
          <p14:tracePt t="63257" x="6354763" y="4286250"/>
          <p14:tracePt t="63268" x="6581775" y="4359275"/>
          <p14:tracePt t="63273" x="6754813" y="4413250"/>
          <p14:tracePt t="63283" x="6864350" y="4459288"/>
          <p14:tracePt t="63290" x="7037388" y="4541838"/>
          <p14:tracePt t="63300" x="7156450" y="4595813"/>
          <p14:tracePt t="63305" x="7239000" y="4651375"/>
          <p14:tracePt t="63315" x="7329488" y="4697413"/>
          <p14:tracePt t="63323" x="7375525" y="4714875"/>
          <p14:tracePt t="63331" x="7475538" y="4768850"/>
          <p14:tracePt t="63339" x="7539038" y="4797425"/>
          <p14:tracePt t="63348" x="7602538" y="4824413"/>
          <p14:tracePt t="63356" x="7631113" y="4833938"/>
          <p14:tracePt t="63364" x="7675563" y="4841875"/>
          <p14:tracePt t="63371" x="7712075" y="4860925"/>
          <p14:tracePt t="63379" x="7748588" y="4870450"/>
          <p14:tracePt t="63387" x="7777163" y="4897438"/>
          <p14:tracePt t="63395" x="7804150" y="4906963"/>
          <p14:tracePt t="63403" x="7831138" y="4924425"/>
          <p14:tracePt t="63412" x="7850188" y="4933950"/>
          <p14:tracePt t="63421" x="7867650" y="4943475"/>
          <p14:tracePt t="63429" x="7885113" y="4960938"/>
          <p14:tracePt t="63437" x="7913688" y="4970463"/>
          <p14:tracePt t="63448" x="7931150" y="4979988"/>
          <p14:tracePt t="63455" x="7950200" y="4987925"/>
          <p14:tracePt t="63463" x="7986713" y="5016500"/>
          <p14:tracePt t="63471" x="8013700" y="5033963"/>
          <p14:tracePt t="63480" x="8067675" y="5053013"/>
          <p14:tracePt t="63487" x="8104188" y="5080000"/>
          <p14:tracePt t="63496" x="8123238" y="5089525"/>
          <p14:tracePt t="63503" x="8150225" y="5097463"/>
          <p14:tracePt t="63514" x="8169275" y="5106988"/>
          <p14:tracePt t="63519" x="8177213" y="5116513"/>
          <p14:tracePt t="63527" x="8186738" y="5116513"/>
          <p14:tracePt t="63535" x="8196263" y="5116513"/>
          <p14:tracePt t="63870" x="8177213" y="5116513"/>
          <p14:tracePt t="63880" x="8169275" y="5106988"/>
          <p14:tracePt t="63886" x="8159750" y="5106988"/>
          <p14:tracePt t="63895" x="8140700" y="5097463"/>
          <p14:tracePt t="63902" x="8132763" y="5089525"/>
          <p14:tracePt t="63912" x="8132763" y="5080000"/>
          <p14:tracePt t="63919" x="8113713" y="5070475"/>
          <p14:tracePt t="63928" x="8104188" y="5060950"/>
          <p14:tracePt t="63935" x="8086725" y="5053013"/>
          <p14:tracePt t="63944" x="8077200" y="5053013"/>
          <p14:tracePt t="63952" x="8067675" y="5043488"/>
          <p14:tracePt t="63960" x="8050213" y="5043488"/>
          <p14:tracePt t="63975" x="8050213" y="5033963"/>
          <p14:tracePt t="64004" x="8040688" y="5033963"/>
          <p14:tracePt t="64044" x="8031163" y="5033963"/>
          <p14:tracePt t="64060" x="8023225" y="5033963"/>
          <p14:tracePt t="64068" x="8023225" y="5024438"/>
          <p14:tracePt t="64076" x="8013700" y="5024438"/>
          <p14:tracePt t="64084" x="8004175" y="5024438"/>
          <p14:tracePt t="64101" x="7994650" y="5024438"/>
          <p14:tracePt t="64123" x="7986713" y="5024438"/>
          <p14:tracePt t="64142" x="7977188" y="5024438"/>
          <p14:tracePt t="64165" x="7967663" y="5024438"/>
          <p14:tracePt t="64680" x="7958138" y="5024438"/>
          <p14:tracePt t="64703" x="7950200" y="502443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ext Box 2">
            <a:extLst>
              <a:ext uri="{FF2B5EF4-FFF2-40B4-BE49-F238E27FC236}">
                <a16:creationId xmlns:a16="http://schemas.microsoft.com/office/drawing/2014/main" id="{14749376-A5E6-4841-9DE5-5C8AC3DCC0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260350"/>
            <a:ext cx="68738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6. Ether</a:t>
            </a:r>
          </a:p>
        </p:txBody>
      </p:sp>
      <p:grpSp>
        <p:nvGrpSpPr>
          <p:cNvPr id="54275" name="Group 7">
            <a:extLst>
              <a:ext uri="{FF2B5EF4-FFF2-40B4-BE49-F238E27FC236}">
                <a16:creationId xmlns:a16="http://schemas.microsoft.com/office/drawing/2014/main" id="{EE6ECB0F-61A7-4C0C-A3D8-20CE57F406E2}"/>
              </a:ext>
            </a:extLst>
          </p:cNvPr>
          <p:cNvGrpSpPr>
            <a:grpSpLocks/>
          </p:cNvGrpSpPr>
          <p:nvPr/>
        </p:nvGrpSpPr>
        <p:grpSpPr bwMode="auto">
          <a:xfrm>
            <a:off x="1187450" y="1860550"/>
            <a:ext cx="6540500" cy="4724400"/>
            <a:chOff x="816" y="864"/>
            <a:chExt cx="4416" cy="3235"/>
          </a:xfrm>
        </p:grpSpPr>
        <p:pic>
          <p:nvPicPr>
            <p:cNvPr id="54277" name="Picture 3" descr="画048">
              <a:extLst>
                <a:ext uri="{FF2B5EF4-FFF2-40B4-BE49-F238E27FC236}">
                  <a16:creationId xmlns:a16="http://schemas.microsoft.com/office/drawing/2014/main" id="{5DDC2536-488E-4DDD-A049-C3504C16F8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6" b="8955"/>
            <a:stretch>
              <a:fillRect/>
            </a:stretch>
          </p:blipFill>
          <p:spPr bwMode="auto">
            <a:xfrm>
              <a:off x="816" y="864"/>
              <a:ext cx="4416" cy="2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4278" name="Oval 4">
              <a:extLst>
                <a:ext uri="{FF2B5EF4-FFF2-40B4-BE49-F238E27FC236}">
                  <a16:creationId xmlns:a16="http://schemas.microsoft.com/office/drawing/2014/main" id="{4B755151-9523-493E-A3AD-EF2233D0D4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10" y="2527"/>
              <a:ext cx="265" cy="246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800">
                <a:solidFill>
                  <a:srgbClr val="A5002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4279" name="Text Box 6">
              <a:extLst>
                <a:ext uri="{FF2B5EF4-FFF2-40B4-BE49-F238E27FC236}">
                  <a16:creationId xmlns:a16="http://schemas.microsoft.com/office/drawing/2014/main" id="{9D81BDBF-15CB-4C7F-B6A9-8E3AA6F500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91" y="3808"/>
              <a:ext cx="2458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Butyl ether</a:t>
              </a:r>
              <a:endPara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endParaRPr>
            </a:p>
          </p:txBody>
        </p:sp>
      </p:grpSp>
      <p:sp>
        <p:nvSpPr>
          <p:cNvPr id="54276" name="Text Box 8">
            <a:extLst>
              <a:ext uri="{FF2B5EF4-FFF2-40B4-BE49-F238E27FC236}">
                <a16:creationId xmlns:a16="http://schemas.microsoft.com/office/drawing/2014/main" id="{90948DC3-1B14-4211-85D0-AAF0FFA6E7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2988" y="784225"/>
            <a:ext cx="77724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Aliphatic ether: υ</a:t>
            </a:r>
            <a:r>
              <a:rPr lang="en-US" altLang="zh-CN" sz="2400" baseline="-18000">
                <a:latin typeface="Arial" panose="020B0604020202020204" pitchFamily="34" charset="0"/>
                <a:cs typeface="Arial" panose="020B0604020202020204" pitchFamily="34" charset="0"/>
              </a:rPr>
              <a:t>C-O-C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 = 1210-1000 cm </a:t>
            </a:r>
            <a:r>
              <a:rPr lang="en-US" altLang="zh-CN" sz="2400" baseline="30000">
                <a:latin typeface="Arial" panose="020B0604020202020204" pitchFamily="34" charset="0"/>
                <a:cs typeface="Arial" panose="020B0604020202020204" pitchFamily="34" charset="0"/>
              </a:rPr>
              <a:t>–1</a:t>
            </a:r>
            <a:endParaRPr lang="en-US" altLang="zh-CN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 typeface="Wingdings 2" panose="05020102010507070707" pitchFamily="18" charset="2"/>
              <a:buNone/>
            </a:pP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Aromatic ether: υ</a:t>
            </a:r>
            <a:r>
              <a:rPr lang="en-US" altLang="zh-CN" sz="2400" baseline="-18000">
                <a:latin typeface="Arial" panose="020B0604020202020204" pitchFamily="34" charset="0"/>
                <a:cs typeface="Arial" panose="020B0604020202020204" pitchFamily="34" charset="0"/>
              </a:rPr>
              <a:t>C-O-C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 = 1200-1300 cm </a:t>
            </a:r>
            <a:r>
              <a:rPr lang="en-US" altLang="zh-CN" sz="2400" baseline="30000">
                <a:latin typeface="Arial" panose="020B0604020202020204" pitchFamily="34" charset="0"/>
                <a:cs typeface="Arial" panose="020B0604020202020204" pitchFamily="34" charset="0"/>
              </a:rPr>
              <a:t>–1</a:t>
            </a:r>
          </a:p>
          <a:p>
            <a:pPr eaLnBrk="1" hangingPunct="1">
              <a:spcBef>
                <a:spcPct val="0"/>
              </a:spcBef>
              <a:buClrTx/>
              <a:buSzTx/>
              <a:buFont typeface="Wingdings 2" panose="05020102010507070707" pitchFamily="18" charset="2"/>
              <a:buNone/>
            </a:pP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                            υ</a:t>
            </a:r>
            <a:r>
              <a:rPr lang="en-US" altLang="zh-CN" sz="2400" baseline="-18000">
                <a:latin typeface="Arial" panose="020B0604020202020204" pitchFamily="34" charset="0"/>
                <a:cs typeface="Arial" panose="020B0604020202020204" pitchFamily="34" charset="0"/>
              </a:rPr>
              <a:t>C-O-C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 = 1000-1055 cm </a:t>
            </a:r>
            <a:r>
              <a:rPr lang="en-US" altLang="zh-CN" sz="2400" baseline="30000">
                <a:latin typeface="Arial" panose="020B0604020202020204" pitchFamily="34" charset="0"/>
                <a:cs typeface="Arial" panose="020B0604020202020204" pitchFamily="34" charset="0"/>
              </a:rPr>
              <a:t>–1</a:t>
            </a:r>
            <a:endParaRPr lang="en-US" altLang="zh-CN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60EFB17-0C79-440C-B3F3-8639C40F8C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72"/>
    </mc:Choice>
    <mc:Fallback>
      <p:transition spd="slow" advTm="66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28" x="7950200" y="5033963"/>
          <p14:tracePt t="4743" x="7967663" y="5016500"/>
          <p14:tracePt t="4753" x="7977188" y="4997450"/>
          <p14:tracePt t="4763" x="7986713" y="4987925"/>
          <p14:tracePt t="4771" x="7994650" y="4970463"/>
          <p14:tracePt t="4780" x="8004175" y="4951413"/>
          <p14:tracePt t="4787" x="8023225" y="4933950"/>
          <p14:tracePt t="4795" x="8031163" y="4914900"/>
          <p14:tracePt t="4805" x="8031163" y="4906963"/>
          <p14:tracePt t="4905" x="8031163" y="4897438"/>
          <p14:tracePt t="5097" x="8023225" y="4887913"/>
          <p14:tracePt t="5105" x="7986713" y="4870450"/>
          <p14:tracePt t="5115" x="7921625" y="4851400"/>
          <p14:tracePt t="5121" x="7758113" y="4797425"/>
          <p14:tracePt t="5131" x="7639050" y="4732338"/>
          <p14:tracePt t="5137" x="7485063" y="4660900"/>
          <p14:tracePt t="5147" x="7312025" y="4568825"/>
          <p14:tracePt t="5156" x="7192963" y="4495800"/>
          <p14:tracePt t="5165" x="7019925" y="4395788"/>
          <p14:tracePt t="5175" x="6700838" y="4222750"/>
          <p14:tracePt t="5183" x="6481763" y="4094163"/>
          <p14:tracePt t="5191" x="6326188" y="4021138"/>
          <p14:tracePt t="5199" x="6153150" y="3930650"/>
          <p14:tracePt t="5207" x="6007100" y="3848100"/>
          <p14:tracePt t="5215" x="5780088" y="3730625"/>
          <p14:tracePt t="5224" x="5597525" y="3629025"/>
          <p14:tracePt t="5231" x="5414963" y="3511550"/>
          <p14:tracePt t="5240" x="5086350" y="3338513"/>
          <p14:tracePt t="5247" x="4932363" y="3236913"/>
          <p14:tracePt t="5256" x="4822825" y="3173413"/>
          <p14:tracePt t="5265" x="4594225" y="3073400"/>
          <p14:tracePt t="5275" x="4467225" y="3009900"/>
          <p14:tracePt t="5283" x="4367213" y="2973388"/>
          <p14:tracePt t="5295" x="4303713" y="2936875"/>
          <p14:tracePt t="5303" x="4238625" y="2881313"/>
          <p14:tracePt t="5312" x="4065588" y="2800350"/>
          <p14:tracePt t="5319" x="4048125" y="2790825"/>
          <p14:tracePt t="5327" x="3992563" y="2781300"/>
          <p14:tracePt t="5335" x="3902075" y="2781300"/>
          <p14:tracePt t="5343" x="3856038" y="2781300"/>
          <p14:tracePt t="5351" x="3819525" y="2781300"/>
          <p14:tracePt t="5359" x="3802063" y="2790825"/>
          <p14:tracePt t="5370" x="3775075" y="2836863"/>
          <p14:tracePt t="5376" x="3775075" y="2946400"/>
          <p14:tracePt t="5384" x="3775075" y="3036888"/>
          <p14:tracePt t="5562" x="3756025" y="3017838"/>
          <p14:tracePt t="5569" x="3729038" y="2982913"/>
          <p14:tracePt t="5577" x="3692525" y="2936875"/>
          <p14:tracePt t="5585" x="3656013" y="2917825"/>
          <p14:tracePt t="5596" x="3636963" y="2890838"/>
          <p14:tracePt t="5601" x="3619500" y="2863850"/>
          <p14:tracePt t="5610" x="3609975" y="2844800"/>
          <p14:tracePt t="5617" x="3592513" y="2827338"/>
          <p14:tracePt t="5625" x="3556000" y="2781300"/>
          <p14:tracePt t="5633" x="3536950" y="2763838"/>
          <p14:tracePt t="5642" x="3519488" y="2754313"/>
          <p14:tracePt t="5649" x="3500438" y="2727325"/>
          <p14:tracePt t="5657" x="3490913" y="2717800"/>
          <p14:tracePt t="5665" x="3482975" y="2717800"/>
          <p14:tracePt t="5675" x="3473450" y="2717800"/>
          <p14:tracePt t="5697" x="3482975" y="2717800"/>
          <p14:tracePt t="5705" x="3500438" y="2717800"/>
          <p14:tracePt t="5714" x="3509963" y="2727325"/>
          <p14:tracePt t="5724" x="3519488" y="2727325"/>
          <p14:tracePt t="5732" x="3527425" y="2735263"/>
          <p14:tracePt t="5740" x="3536950" y="2735263"/>
          <p14:tracePt t="5749" x="3556000" y="2744788"/>
          <p14:tracePt t="5756" x="3573463" y="2754313"/>
          <p14:tracePt t="5765" x="3600450" y="2763838"/>
          <p14:tracePt t="5775" x="3619500" y="2771775"/>
          <p14:tracePt t="5780" x="3656013" y="2790825"/>
          <p14:tracePt t="5787" x="3702050" y="2808288"/>
          <p14:tracePt t="5795" x="3729038" y="2836863"/>
          <p14:tracePt t="5803" x="3775075" y="2854325"/>
          <p14:tracePt t="5812" x="3819525" y="2873375"/>
          <p14:tracePt t="5819" x="3856038" y="2890838"/>
          <p14:tracePt t="5827" x="3892550" y="2900363"/>
          <p14:tracePt t="5835" x="3948113" y="2917825"/>
          <p14:tracePt t="5843" x="3975100" y="2927350"/>
          <p14:tracePt t="5851" x="4011613" y="2936875"/>
          <p14:tracePt t="5859" x="4048125" y="2963863"/>
          <p14:tracePt t="5867" x="4084638" y="2973388"/>
          <p14:tracePt t="5875" x="4111625" y="2982913"/>
          <p14:tracePt t="5883" x="4157663" y="2990850"/>
          <p14:tracePt t="5891" x="4184650" y="3009900"/>
          <p14:tracePt t="5899" x="4211638" y="3017838"/>
          <p14:tracePt t="5907" x="4248150" y="3046413"/>
          <p14:tracePt t="5915" x="4267200" y="3054350"/>
          <p14:tracePt t="5923" x="4294188" y="3063875"/>
          <p14:tracePt t="5931" x="4311650" y="3073400"/>
          <p14:tracePt t="5939" x="4330700" y="3082925"/>
          <p14:tracePt t="5947" x="4340225" y="3090863"/>
          <p14:tracePt t="5955" x="4348163" y="3100388"/>
          <p14:tracePt t="5963" x="4357688" y="3100388"/>
          <p14:tracePt t="6058" x="4367213" y="3100388"/>
          <p14:tracePt t="6074" x="4376738" y="3100388"/>
          <p14:tracePt t="6081" x="4384675" y="3109913"/>
          <p14:tracePt t="6089" x="4394200" y="3119438"/>
          <p14:tracePt t="6098" x="4403725" y="3127375"/>
          <p14:tracePt t="6105" x="4421188" y="3136900"/>
          <p14:tracePt t="6113" x="4421188" y="3146425"/>
          <p14:tracePt t="6121" x="4440238" y="3155950"/>
          <p14:tracePt t="6130" x="4448175" y="3163888"/>
          <p14:tracePt t="6137" x="4467225" y="3163888"/>
          <p14:tracePt t="6177" x="4476750" y="3163888"/>
          <p14:tracePt t="6197" x="4484688" y="3163888"/>
          <p14:tracePt t="6205" x="4503738" y="3173413"/>
          <p14:tracePt t="6213" x="4521200" y="3182938"/>
          <p14:tracePt t="6221" x="4540250" y="3182938"/>
          <p14:tracePt t="6229" x="4557713" y="3192463"/>
          <p14:tracePt t="6237" x="4567238" y="3192463"/>
          <p14:tracePt t="6246" x="4594225" y="3200400"/>
          <p14:tracePt t="6253" x="4622800" y="3219450"/>
          <p14:tracePt t="6263" x="4649788" y="3236913"/>
          <p14:tracePt t="6269" x="4695825" y="3246438"/>
          <p14:tracePt t="6281" x="4722813" y="3255963"/>
          <p14:tracePt t="6285" x="4740275" y="3273425"/>
          <p14:tracePt t="6296" x="4776788" y="3282950"/>
          <p14:tracePt t="6301" x="4803775" y="3292475"/>
          <p14:tracePt t="6311" x="4832350" y="3319463"/>
          <p14:tracePt t="6319" x="4876800" y="3328988"/>
          <p14:tracePt t="6327" x="4905375" y="3346450"/>
          <p14:tracePt t="6335" x="4949825" y="3365500"/>
          <p14:tracePt t="6343" x="4995863" y="3392488"/>
          <p14:tracePt t="6351" x="5059363" y="3429000"/>
          <p14:tracePt t="6359" x="5086350" y="3446463"/>
          <p14:tracePt t="6367" x="5132388" y="3482975"/>
          <p14:tracePt t="6381" x="5224463" y="3565525"/>
          <p14:tracePt t="6388" x="5268913" y="3638550"/>
          <p14:tracePt t="6399" x="5305425" y="3684588"/>
          <p14:tracePt t="6404" x="5378450" y="3784600"/>
          <p14:tracePt t="6413" x="5461000" y="3867150"/>
          <p14:tracePt t="6420" x="5534025" y="3948113"/>
          <p14:tracePt t="6428" x="5634038" y="4040188"/>
          <p14:tracePt t="6436" x="5734050" y="4122738"/>
          <p14:tracePt t="6446" x="5826125" y="4195763"/>
          <p14:tracePt t="6455" x="5862638" y="4222750"/>
          <p14:tracePt t="6464" x="6089650" y="4322763"/>
          <p14:tracePt t="6471" x="6135688" y="4340225"/>
          <p14:tracePt t="6479" x="6153150" y="4349750"/>
          <p14:tracePt t="6487" x="6181725" y="4386263"/>
          <p14:tracePt t="6496" x="6218238" y="4395788"/>
          <p14:tracePt t="6503" x="6235700" y="4413250"/>
          <p14:tracePt t="6515" x="6245225" y="4422775"/>
          <p14:tracePt t="6523" x="6262688" y="4432300"/>
          <p14:tracePt t="6531" x="6281738" y="4441825"/>
          <p14:tracePt t="6539" x="6299200" y="4449763"/>
          <p14:tracePt t="6547" x="6318250" y="4449763"/>
          <p14:tracePt t="6555" x="6345238" y="4449763"/>
          <p14:tracePt t="6563" x="6362700" y="4449763"/>
          <p14:tracePt t="6574" x="6372225" y="4449763"/>
          <p14:tracePt t="6598" x="6354763" y="4449763"/>
          <p14:tracePt t="6605" x="6308725" y="4495800"/>
          <p14:tracePt t="6613" x="6245225" y="4532313"/>
          <p14:tracePt t="6765" x="6245225" y="4522788"/>
          <p14:tracePt t="6774" x="6299200" y="4478338"/>
          <p14:tracePt t="6781" x="6362700" y="4449763"/>
          <p14:tracePt t="6789" x="6418263" y="4449763"/>
          <p14:tracePt t="6797" x="6518275" y="4422775"/>
          <p14:tracePt t="6809" x="6591300" y="4413250"/>
          <p14:tracePt t="6817" x="6673850" y="4413250"/>
          <p14:tracePt t="6827" x="6727825" y="4405313"/>
          <p14:tracePt t="6833" x="6773863" y="4386263"/>
          <p14:tracePt t="6842" x="6800850" y="4386263"/>
          <p14:tracePt t="6851" x="6819900" y="4376738"/>
          <p14:tracePt t="6859" x="6827838" y="4368800"/>
          <p14:tracePt t="6871" x="6846888" y="4359275"/>
          <p14:tracePt t="6880" x="6856413" y="4340225"/>
          <p14:tracePt t="6887" x="6883400" y="4313238"/>
          <p14:tracePt t="6896" x="6919913" y="4286250"/>
          <p14:tracePt t="6905" x="6946900" y="4249738"/>
          <p14:tracePt t="6915" x="6973888" y="4222750"/>
          <p14:tracePt t="6923" x="7046913" y="4140200"/>
          <p14:tracePt t="6931" x="7065963" y="4122738"/>
          <p14:tracePt t="6939" x="7102475" y="4086225"/>
          <p14:tracePt t="6947" x="7129463" y="4057650"/>
          <p14:tracePt t="6955" x="7192963" y="4013200"/>
          <p14:tracePt t="6964" x="7219950" y="4003675"/>
          <p14:tracePt t="6971" x="7265988" y="3984625"/>
          <p14:tracePt t="6979" x="7348538" y="3957638"/>
          <p14:tracePt t="6987" x="7392988" y="3948113"/>
          <p14:tracePt t="6996" x="7429500" y="3940175"/>
          <p14:tracePt t="7003" x="7475538" y="3930650"/>
          <p14:tracePt t="7011" x="7502525" y="3930650"/>
          <p14:tracePt t="7019" x="7548563" y="3911600"/>
          <p14:tracePt t="7031" x="7567613" y="3903663"/>
          <p14:tracePt t="7039" x="7585075" y="3894138"/>
          <p14:tracePt t="7047" x="7602538" y="3894138"/>
          <p14:tracePt t="7063" x="7612063" y="3884613"/>
          <p14:tracePt t="7071" x="7621588" y="3867150"/>
          <p14:tracePt t="7080" x="7631113" y="3857625"/>
          <p14:tracePt t="7087" x="7639050" y="3848100"/>
          <p14:tracePt t="7112" x="7639050" y="3840163"/>
          <p14:tracePt t="7515" x="7639050" y="3848100"/>
          <p14:tracePt t="7524" x="7639050" y="3867150"/>
          <p14:tracePt t="7531" x="7639050" y="3921125"/>
          <p14:tracePt t="7540" x="7612063" y="3984625"/>
          <p14:tracePt t="7547" x="7585075" y="4067175"/>
          <p14:tracePt t="7555" x="7548563" y="4159250"/>
          <p14:tracePt t="7565" x="7502525" y="4222750"/>
          <p14:tracePt t="7571" x="7466013" y="4286250"/>
          <p14:tracePt t="7579" x="7412038" y="4368800"/>
          <p14:tracePt t="7587" x="7375525" y="4422775"/>
          <p14:tracePt t="7598" x="7312025" y="4505325"/>
          <p14:tracePt t="7603" x="7256463" y="4551363"/>
          <p14:tracePt t="7611" x="7212013" y="4605338"/>
          <p14:tracePt t="7621" x="7156450" y="4651375"/>
          <p14:tracePt t="7631" x="7092950" y="4705350"/>
          <p14:tracePt t="7639" x="7046913" y="4741863"/>
          <p14:tracePt t="7647" x="7000875" y="4760913"/>
          <p14:tracePt t="7655" x="6973888" y="4778375"/>
          <p14:tracePt t="7663" x="6937375" y="4787900"/>
          <p14:tracePt t="7671" x="6892925" y="4814888"/>
          <p14:tracePt t="7679" x="6864350" y="4833938"/>
          <p14:tracePt t="7687" x="6837363" y="4841875"/>
          <p14:tracePt t="7697" x="6819900" y="4851400"/>
          <p14:tracePt t="7705" x="6783388" y="4860925"/>
          <p14:tracePt t="7711" x="6764338" y="4870450"/>
          <p14:tracePt t="7730" x="6746875" y="4878388"/>
          <p14:tracePt t="7737" x="6727825" y="4887913"/>
          <p14:tracePt t="7746" x="6718300" y="4897438"/>
          <p14:tracePt t="7753" x="6700838" y="4906963"/>
          <p14:tracePt t="7762" x="6691313" y="4914900"/>
          <p14:tracePt t="7769" x="6673850" y="4933950"/>
          <p14:tracePt t="7777" x="6664325" y="4933950"/>
          <p14:tracePt t="7785" x="6654800" y="4943475"/>
          <p14:tracePt t="7821" x="6645275" y="4943475"/>
          <p14:tracePt t="7838" x="6637338" y="4943475"/>
          <p14:tracePt t="7847" x="6627813" y="4943475"/>
          <p14:tracePt t="7854" x="6618288" y="4943475"/>
          <p14:tracePt t="7864" x="6610350" y="4943475"/>
          <p14:tracePt t="7870" x="6600825" y="4943475"/>
          <p14:tracePt t="7877" x="6591300" y="4933950"/>
          <p14:tracePt t="7885" x="6581775" y="4933950"/>
          <p14:tracePt t="7893" x="6573838" y="4924425"/>
          <p14:tracePt t="7901" x="6573838" y="4914900"/>
          <p14:tracePt t="7909" x="6564313" y="4914900"/>
          <p14:tracePt t="7917" x="6554788" y="4906963"/>
          <p14:tracePt t="7927" x="6545263" y="4906963"/>
          <p14:tracePt t="7937" x="6537325" y="4897438"/>
          <p14:tracePt t="7945" x="6537325" y="4887913"/>
          <p14:tracePt t="7953" x="6537325" y="4878388"/>
          <p14:tracePt t="7962" x="6537325" y="4870450"/>
          <p14:tracePt t="7969" x="6537325" y="4851400"/>
          <p14:tracePt t="7977" x="6537325" y="4841875"/>
          <p14:tracePt t="7987" x="6537325" y="4833938"/>
          <p14:tracePt t="7996" x="6537325" y="4824413"/>
          <p14:tracePt t="8001" x="6537325" y="4814888"/>
          <p14:tracePt t="8013" x="6537325" y="4797425"/>
          <p14:tracePt t="8017" x="6545263" y="4778375"/>
          <p14:tracePt t="8027" x="6554788" y="4768850"/>
          <p14:tracePt t="8035" x="6564313" y="4751388"/>
          <p14:tracePt t="8051" x="6573838" y="4732338"/>
          <p14:tracePt t="8059" x="6581775" y="4724400"/>
          <p14:tracePt t="8067" x="6591300" y="4705350"/>
          <p14:tracePt t="8075" x="6610350" y="4678363"/>
          <p14:tracePt t="8083" x="6627813" y="4651375"/>
          <p14:tracePt t="8091" x="6654800" y="4614863"/>
          <p14:tracePt t="8112" x="6710363" y="4532313"/>
          <p14:tracePt t="8115" x="6718300" y="4505325"/>
          <p14:tracePt t="8123" x="6746875" y="4459288"/>
          <p14:tracePt t="8133" x="6800850" y="4376738"/>
          <p14:tracePt t="8143" x="6827838" y="4332288"/>
          <p14:tracePt t="8153" x="6856413" y="4268788"/>
          <p14:tracePt t="8159" x="6856413" y="4232275"/>
          <p14:tracePt t="8167" x="6856413" y="4176713"/>
          <p14:tracePt t="8175" x="6856413" y="4103688"/>
          <p14:tracePt t="8185" x="6856413" y="4030663"/>
          <p14:tracePt t="8191" x="6856413" y="3921125"/>
          <p14:tracePt t="8199" x="6819900" y="3784600"/>
          <p14:tracePt t="8207" x="6754813" y="3648075"/>
          <p14:tracePt t="8215" x="6718300" y="3556000"/>
          <p14:tracePt t="8223" x="6600825" y="3375025"/>
          <p14:tracePt t="8235" x="6472238" y="3209925"/>
          <p14:tracePt t="8244" x="6335713" y="3090863"/>
          <p14:tracePt t="8251" x="5980113" y="2763838"/>
          <p14:tracePt t="8259" x="5862638" y="2681288"/>
          <p14:tracePt t="8267" x="5624513" y="2525713"/>
          <p14:tracePt t="8275" x="5441950" y="2408238"/>
          <p14:tracePt t="8285" x="5287963" y="2316163"/>
          <p14:tracePt t="8291" x="5178425" y="2243138"/>
          <p14:tracePt t="8301" x="5041900" y="2152650"/>
          <p14:tracePt t="8309" x="4886325" y="2060575"/>
          <p14:tracePt t="8317" x="4730750" y="1970088"/>
          <p14:tracePt t="8325" x="4630738" y="1906588"/>
          <p14:tracePt t="8333" x="4567238" y="1870075"/>
          <p14:tracePt t="8341" x="4484688" y="1833563"/>
          <p14:tracePt t="8349" x="4357688" y="1768475"/>
          <p14:tracePt t="8358" x="4321175" y="1751013"/>
          <p14:tracePt t="8365" x="4275138" y="1714500"/>
          <p14:tracePt t="8374" x="4211638" y="1677988"/>
          <p14:tracePt t="8381" x="4184650" y="1651000"/>
          <p14:tracePt t="8389" x="4157663" y="1624013"/>
          <p14:tracePt t="8397" x="4121150" y="1604963"/>
          <p14:tracePt t="8406" x="4075113" y="1587500"/>
          <p14:tracePt t="8416" x="4029075" y="1550988"/>
          <p14:tracePt t="8422" x="4002088" y="1531938"/>
          <p14:tracePt t="8431" x="3948113" y="1504950"/>
          <p14:tracePt t="8438" x="3829050" y="1431925"/>
          <p14:tracePt t="8452" x="3792538" y="1412875"/>
          <p14:tracePt t="8461" x="3756025" y="1385888"/>
          <p14:tracePt t="8469" x="3636963" y="1331913"/>
          <p14:tracePt t="8477" x="3629025" y="1322388"/>
          <p14:tracePt t="8485" x="3609975" y="1312863"/>
          <p14:tracePt t="8493" x="3600450" y="1303338"/>
          <p14:tracePt t="8505" x="3592513" y="1295400"/>
          <p14:tracePt t="8513" x="3582988" y="1295400"/>
          <p14:tracePt t="8521" x="3582988" y="1285875"/>
          <p14:tracePt t="8529" x="3573463" y="1276350"/>
          <p14:tracePt t="8537" x="3563938" y="1268413"/>
          <p14:tracePt t="8546" x="3556000" y="1258888"/>
          <p14:tracePt t="8553" x="3546475" y="1249363"/>
          <p14:tracePt t="8691" x="3573463" y="1249363"/>
          <p14:tracePt t="8699" x="3600450" y="1249363"/>
          <p14:tracePt t="8707" x="3629025" y="1258888"/>
          <p14:tracePt t="8715" x="3665538" y="1276350"/>
          <p14:tracePt t="8723" x="3683000" y="1276350"/>
          <p14:tracePt t="8731" x="3702050" y="1276350"/>
          <p14:tracePt t="8747" x="3709988" y="1276350"/>
          <p14:tracePt t="8763" x="3719513" y="1276350"/>
          <p14:tracePt t="8787" x="3729038" y="1276350"/>
          <p14:tracePt t="9077" x="3738563" y="1276350"/>
          <p14:tracePt t="9085" x="3746500" y="1276350"/>
          <p14:tracePt t="9093" x="3765550" y="1285875"/>
          <p14:tracePt t="9114" x="3783013" y="1285875"/>
          <p14:tracePt t="9119" x="3792538" y="1285875"/>
          <p14:tracePt t="9125" x="3802063" y="1285875"/>
          <p14:tracePt t="9135" x="3810000" y="1285875"/>
          <p14:tracePt t="9144" x="3819525" y="1285875"/>
          <p14:tracePt t="9159" x="3829050" y="1285875"/>
          <p14:tracePt t="9457" x="3819525" y="1268413"/>
          <p14:tracePt t="9465" x="3810000" y="1249363"/>
          <p14:tracePt t="9473" x="3802063" y="1231900"/>
          <p14:tracePt t="9483" x="3792538" y="1222375"/>
          <p14:tracePt t="9494" x="3783013" y="1203325"/>
          <p14:tracePt t="9501" x="3775075" y="1195388"/>
          <p14:tracePt t="9509" x="3765550" y="1185863"/>
          <p14:tracePt t="9517" x="3765550" y="1176338"/>
          <p14:tracePt t="9525" x="3756025" y="1166813"/>
          <p14:tracePt t="9541" x="3756025" y="1158875"/>
          <p14:tracePt t="9549" x="3756025" y="1149350"/>
          <p14:tracePt t="9557" x="3746500" y="1139825"/>
          <p14:tracePt t="9565" x="3746500" y="1130300"/>
          <p14:tracePt t="9573" x="3738563" y="1122363"/>
          <p14:tracePt t="9581" x="3738563" y="1112838"/>
          <p14:tracePt t="9589" x="3729038" y="1112838"/>
          <p14:tracePt t="9599" x="3719513" y="1103313"/>
          <p14:tracePt t="9614" x="3709988" y="1093788"/>
          <p14:tracePt t="9621" x="3702050" y="1085850"/>
          <p14:tracePt t="9629" x="3702050" y="1076325"/>
          <p14:tracePt t="9637" x="3692525" y="1076325"/>
          <p14:tracePt t="9646" x="3683000" y="1076325"/>
          <p14:tracePt t="9653" x="3673475" y="1076325"/>
          <p14:tracePt t="9661" x="3656013" y="1076325"/>
          <p14:tracePt t="9669" x="3646488" y="1076325"/>
          <p14:tracePt t="9677" x="3636963" y="1076325"/>
          <p14:tracePt t="9685" x="3619500" y="1076325"/>
          <p14:tracePt t="9696" x="3600450" y="1076325"/>
          <p14:tracePt t="9701" x="3563938" y="1076325"/>
          <p14:tracePt t="9717" x="3546475" y="1076325"/>
          <p14:tracePt t="9727" x="3536950" y="1076325"/>
          <p14:tracePt t="9735" x="3519488" y="1085850"/>
          <p14:tracePt t="9743" x="3500438" y="1093788"/>
          <p14:tracePt t="9751" x="3482975" y="1103313"/>
          <p14:tracePt t="9760" x="3463925" y="1112838"/>
          <p14:tracePt t="9767" x="3446463" y="1122363"/>
          <p14:tracePt t="9776" x="3436938" y="1130300"/>
          <p14:tracePt t="9783" x="3427413" y="1139825"/>
          <p14:tracePt t="9799" x="3419475" y="1149350"/>
          <p14:tracePt t="9807" x="3419475" y="1158875"/>
          <p14:tracePt t="9815" x="3409950" y="1158875"/>
          <p14:tracePt t="9823" x="3409950" y="1166813"/>
          <p14:tracePt t="9831" x="3409950" y="1176338"/>
          <p14:tracePt t="9840" x="3409950" y="1195388"/>
          <p14:tracePt t="9849" x="3409950" y="1203325"/>
          <p14:tracePt t="9856" x="3409950" y="1222375"/>
          <p14:tracePt t="9865" x="3409950" y="1231900"/>
          <p14:tracePt t="9888" x="3409950" y="1239838"/>
          <p14:tracePt t="9896" x="3419475" y="1249363"/>
          <p14:tracePt t="9903" x="3436938" y="1268413"/>
          <p14:tracePt t="9912" x="3446463" y="1276350"/>
          <p14:tracePt t="9919" x="3455988" y="1285875"/>
          <p14:tracePt t="9927" x="3473450" y="1295400"/>
          <p14:tracePt t="9943" x="3482975" y="1295400"/>
          <p14:tracePt t="9951" x="3490913" y="1295400"/>
          <p14:tracePt t="10037" x="3500438" y="1295400"/>
          <p14:tracePt t="10102" x="3509963" y="1295400"/>
          <p14:tracePt t="10125" x="3519488" y="1295400"/>
          <p14:tracePt t="10141" x="3546475" y="1295400"/>
          <p14:tracePt t="10149" x="3556000" y="1295400"/>
          <p14:tracePt t="10157" x="3573463" y="1295400"/>
          <p14:tracePt t="10165" x="3592513" y="1295400"/>
          <p14:tracePt t="10173" x="3629025" y="1285875"/>
          <p14:tracePt t="10181" x="3656013" y="1285875"/>
          <p14:tracePt t="10189" x="3692525" y="1285875"/>
          <p14:tracePt t="10197" x="3709988" y="1285875"/>
          <p14:tracePt t="10205" x="3729038" y="1285875"/>
          <p14:tracePt t="10213" x="3746500" y="1285875"/>
          <p14:tracePt t="10221" x="3756025" y="1285875"/>
          <p14:tracePt t="10481" x="3756025" y="1276350"/>
          <p14:tracePt t="10657" x="3765550" y="1276350"/>
          <p14:tracePt t="10665" x="3775075" y="1285875"/>
          <p14:tracePt t="10673" x="3775075" y="1295400"/>
          <p14:tracePt t="10681" x="3792538" y="1312863"/>
          <p14:tracePt t="10689" x="3810000" y="1322388"/>
          <p14:tracePt t="10697" x="3838575" y="1339850"/>
          <p14:tracePt t="10705" x="3865563" y="1358900"/>
          <p14:tracePt t="10714" x="3883025" y="1385888"/>
          <p14:tracePt t="10721" x="3929063" y="1404938"/>
          <p14:tracePt t="10730" x="3956050" y="1422400"/>
          <p14:tracePt t="10737" x="4002088" y="1449388"/>
          <p14:tracePt t="10745" x="4065588" y="1485900"/>
          <p14:tracePt t="10755" x="4111625" y="1504950"/>
          <p14:tracePt t="10764" x="4157663" y="1531938"/>
          <p14:tracePt t="10769" x="4202113" y="1550988"/>
          <p14:tracePt t="10777" x="4238625" y="1558925"/>
          <p14:tracePt t="10785" x="4284663" y="1587500"/>
          <p14:tracePt t="10795" x="4321175" y="1595438"/>
          <p14:tracePt t="10805" x="4330700" y="1604963"/>
          <p14:tracePt t="10813" x="4340225" y="1604963"/>
          <p14:tracePt t="10821" x="4348163" y="1614488"/>
          <p14:tracePt t="10829" x="4357688" y="1614488"/>
          <p14:tracePt t="10839" x="4357688" y="1624013"/>
          <p14:tracePt t="10944" x="4367213" y="1624013"/>
          <p14:tracePt t="10987" x="4367213" y="1631950"/>
          <p14:tracePt t="11012" x="4367213" y="1641475"/>
          <p14:tracePt t="11205" x="4367213" y="1631950"/>
          <p14:tracePt t="11647" x="4348163" y="1624013"/>
          <p14:tracePt t="11655" x="4321175" y="1595438"/>
          <p14:tracePt t="11663" x="4275138" y="1587500"/>
          <p14:tracePt t="11671" x="4230688" y="1568450"/>
          <p14:tracePt t="11679" x="4184650" y="1541463"/>
          <p14:tracePt t="11688" x="4111625" y="1514475"/>
          <p14:tracePt t="11696" x="4029075" y="1485900"/>
          <p14:tracePt t="11705" x="3975100" y="1477963"/>
          <p14:tracePt t="11712" x="3856038" y="1449388"/>
          <p14:tracePt t="11721" x="3729038" y="1404938"/>
          <p14:tracePt t="11729" x="3573463" y="1358900"/>
          <p14:tracePt t="11737" x="3446463" y="1312863"/>
          <p14:tracePt t="11746" x="3382963" y="1303338"/>
          <p14:tracePt t="11753" x="3171825" y="1258888"/>
          <p14:tracePt t="11762" x="3044825" y="1239838"/>
          <p14:tracePt t="11769" x="2944813" y="1212850"/>
          <p14:tracePt t="11777" x="2762250" y="1185863"/>
          <p14:tracePt t="11785" x="2671763" y="1158875"/>
          <p14:tracePt t="11793" x="2525713" y="1139825"/>
          <p14:tracePt t="11801" x="2425700" y="1112838"/>
          <p14:tracePt t="11812" x="2316163" y="1112838"/>
          <p14:tracePt t="11821" x="2270125" y="1103313"/>
          <p14:tracePt t="11830" x="2197100" y="1103313"/>
          <p14:tracePt t="11837" x="2124075" y="1093788"/>
          <p14:tracePt t="11847" x="2078038" y="1093788"/>
          <p14:tracePt t="11857" x="2051050" y="1093788"/>
          <p14:tracePt t="11867" x="2014538" y="1093788"/>
          <p14:tracePt t="11873" x="1997075" y="1093788"/>
          <p14:tracePt t="11881" x="1978025" y="1093788"/>
          <p14:tracePt t="11889" x="1960563" y="1093788"/>
          <p14:tracePt t="11897" x="1931988" y="1093788"/>
          <p14:tracePt t="11905" x="1914525" y="1093788"/>
          <p14:tracePt t="11913" x="1895475" y="1093788"/>
          <p14:tracePt t="11921" x="1868488" y="1103313"/>
          <p14:tracePt t="11929" x="1824038" y="1112838"/>
          <p14:tracePt t="11937" x="1795463" y="1122363"/>
          <p14:tracePt t="11946" x="1758950" y="1122363"/>
          <p14:tracePt t="11953" x="1731963" y="1130300"/>
          <p14:tracePt t="11962" x="1704975" y="1139825"/>
          <p14:tracePt t="11969" x="1685925" y="1149350"/>
          <p14:tracePt t="11977" x="1658938" y="1149350"/>
          <p14:tracePt t="11985" x="1641475" y="1158875"/>
          <p14:tracePt t="11996" x="1622425" y="1158875"/>
          <p14:tracePt t="12001" x="1612900" y="1166813"/>
          <p14:tracePt t="12012" x="1604963" y="1176338"/>
          <p14:tracePt t="12020" x="1595438" y="1176338"/>
          <p14:tracePt t="12027" x="1585913" y="1185863"/>
          <p14:tracePt t="12035" x="1576388" y="1195388"/>
          <p14:tracePt t="12053" x="1568450" y="1203325"/>
          <p14:tracePt t="12063" x="1558925" y="1203325"/>
          <p14:tracePt t="12071" x="1549400" y="1203325"/>
          <p14:tracePt t="12079" x="1541463" y="1203325"/>
          <p14:tracePt t="12097" x="1531938" y="1203325"/>
          <p14:tracePt t="12120" x="1522413" y="1212850"/>
          <p14:tracePt t="12147" x="1512888" y="1222375"/>
          <p14:tracePt t="12155" x="1504950" y="1222375"/>
          <p14:tracePt t="12164" x="1495425" y="1222375"/>
          <p14:tracePt t="12171" x="1485900" y="1231900"/>
          <p14:tracePt t="12187" x="1476375" y="1239838"/>
          <p14:tracePt t="12196" x="1468438" y="1249363"/>
          <p14:tracePt t="12205" x="1458913" y="1249363"/>
          <p14:tracePt t="12214" x="1458913" y="1258888"/>
          <p14:tracePt t="12220" x="1449388" y="1258888"/>
          <p14:tracePt t="12229" x="1439863" y="1268413"/>
          <p14:tracePt t="12239" x="1431925" y="1268413"/>
          <p14:tracePt t="12255" x="1422400" y="1268413"/>
          <p14:tracePt t="12273" x="1422400" y="1276350"/>
          <p14:tracePt t="12280" x="1412875" y="1276350"/>
          <p14:tracePt t="12325" x="1412875" y="1285875"/>
          <p14:tracePt t="12341" x="1431925" y="1285875"/>
          <p14:tracePt t="12349" x="1476375" y="1285875"/>
          <p14:tracePt t="12357" x="1541463" y="1285875"/>
          <p14:tracePt t="12365" x="1585913" y="1285875"/>
          <p14:tracePt t="12373" x="1641475" y="1276350"/>
          <p14:tracePt t="12381" x="1685925" y="1276350"/>
          <p14:tracePt t="12389" x="1795463" y="1276350"/>
          <p14:tracePt t="12397" x="1951038" y="1339850"/>
          <p14:tracePt t="12405" x="2033588" y="1395413"/>
          <p14:tracePt t="12595" x="2033588" y="1385888"/>
          <p14:tracePt t="12603" x="1968500" y="1322388"/>
          <p14:tracePt t="12611" x="1905000" y="1268413"/>
          <p14:tracePt t="12620" x="1824038" y="1212850"/>
          <p14:tracePt t="12627" x="1741488" y="1195388"/>
          <p14:tracePt t="12636" x="1631950" y="1149350"/>
          <p14:tracePt t="12643" x="1585913" y="1139825"/>
          <p14:tracePt t="12652" x="1531938" y="1122363"/>
          <p14:tracePt t="12659" x="1449388" y="1112838"/>
          <p14:tracePt t="12667" x="1395413" y="1112838"/>
          <p14:tracePt t="12675" x="1322388" y="1103313"/>
          <p14:tracePt t="12683" x="1239838" y="1085850"/>
          <p14:tracePt t="12691" x="1185863" y="1085850"/>
          <p14:tracePt t="12699" x="1139825" y="1085850"/>
          <p14:tracePt t="12707" x="1084263" y="1103313"/>
          <p14:tracePt t="12715" x="1057275" y="1112838"/>
          <p14:tracePt t="12723" x="1039813" y="1122363"/>
          <p14:tracePt t="12731" x="1030288" y="1130300"/>
          <p14:tracePt t="12741" x="1020763" y="1130300"/>
          <p14:tracePt t="12755" x="1011238" y="1130300"/>
          <p14:tracePt t="12791" x="1020763" y="1130300"/>
          <p14:tracePt t="12799" x="1047750" y="1130300"/>
          <p14:tracePt t="12807" x="1076325" y="1149350"/>
          <p14:tracePt t="12815" x="1103313" y="1158875"/>
          <p14:tracePt t="12825" x="1176338" y="1166813"/>
          <p14:tracePt t="12831" x="1212850" y="1166813"/>
          <p14:tracePt t="12841" x="1312863" y="1176338"/>
          <p14:tracePt t="12847" x="1431925" y="1195388"/>
          <p14:tracePt t="12857" x="1485900" y="1203325"/>
          <p14:tracePt t="12864" x="1668463" y="1222375"/>
          <p14:tracePt t="12873" x="1731963" y="1231900"/>
          <p14:tracePt t="12881" x="1895475" y="1249363"/>
          <p14:tracePt t="12889" x="2060575" y="1249363"/>
          <p14:tracePt t="12897" x="2187575" y="1258888"/>
          <p14:tracePt t="12905" x="2260600" y="1258888"/>
          <p14:tracePt t="12914" x="2425700" y="1258888"/>
          <p14:tracePt t="12921" x="2498725" y="1258888"/>
          <p14:tracePt t="12930" x="2589213" y="1258888"/>
          <p14:tracePt t="12937" x="2662238" y="1258888"/>
          <p14:tracePt t="12947" x="2789238" y="1258888"/>
          <p14:tracePt t="12958" x="2862263" y="1258888"/>
          <p14:tracePt t="12966" x="2954338" y="1258888"/>
          <p14:tracePt t="12974" x="2998788" y="1258888"/>
          <p14:tracePt t="12985" x="3100388" y="1258888"/>
          <p14:tracePt t="12990" x="3171825" y="1258888"/>
          <p14:tracePt t="12998" x="3227388" y="1258888"/>
          <p14:tracePt t="13006" x="3354388" y="1258888"/>
          <p14:tracePt t="13014" x="3382963" y="1258888"/>
          <p14:tracePt t="13022" x="3463925" y="1258888"/>
          <p14:tracePt t="13030" x="3573463" y="1258888"/>
          <p14:tracePt t="13037" x="3636963" y="1258888"/>
          <p14:tracePt t="13046" x="3746500" y="1258888"/>
          <p14:tracePt t="13057" x="3856038" y="1258888"/>
          <p14:tracePt t="13065" x="3892550" y="1258888"/>
          <p14:tracePt t="13073" x="3992563" y="1258888"/>
          <p14:tracePt t="13081" x="4084638" y="1249363"/>
          <p14:tracePt t="13089" x="4165600" y="1249363"/>
          <p14:tracePt t="13099" x="4311650" y="1231900"/>
          <p14:tracePt t="13108" x="4367213" y="1231900"/>
          <p14:tracePt t="13115" x="4440238" y="1231900"/>
          <p14:tracePt t="13121" x="4484688" y="1231900"/>
          <p14:tracePt t="13129" x="4540250" y="1222375"/>
          <p14:tracePt t="13137" x="4594225" y="1222375"/>
          <p14:tracePt t="13147" x="4649788" y="1222375"/>
          <p14:tracePt t="13155" x="4676775" y="1222375"/>
          <p14:tracePt t="13163" x="4695825" y="1222375"/>
          <p14:tracePt t="13172" x="4703763" y="1222375"/>
          <p14:tracePt t="13181" x="4713288" y="1222375"/>
          <p14:tracePt t="13260" x="4722813" y="1222375"/>
          <p14:tracePt t="13300" x="4730750" y="1222375"/>
          <p14:tracePt t="13308" x="4730750" y="1212850"/>
          <p14:tracePt t="13316" x="4740275" y="1203325"/>
          <p14:tracePt t="13324" x="4749800" y="1195388"/>
          <p14:tracePt t="13331" x="4759325" y="1195388"/>
          <p14:tracePt t="13347" x="4730750" y="1249363"/>
          <p14:tracePt t="13355" x="4695825" y="1312863"/>
          <p14:tracePt t="13517" x="4686300" y="1276350"/>
          <p14:tracePt t="13525" x="4667250" y="1239838"/>
          <p14:tracePt t="13533" x="4667250" y="1231900"/>
          <p14:tracePt t="13541" x="4667250" y="1222375"/>
          <p14:tracePt t="13549" x="4667250" y="1203325"/>
          <p14:tracePt t="13577" x="4667250" y="1195388"/>
          <p14:tracePt t="13598" x="4659313" y="1195388"/>
          <p14:tracePt t="13601" x="4659313" y="1185863"/>
          <p14:tracePt t="13609" x="4659313" y="1176338"/>
          <p14:tracePt t="13617" x="4659313" y="1166813"/>
          <p14:tracePt t="13649" x="4659313" y="1158875"/>
          <p14:tracePt t="13673" x="4649788" y="1149350"/>
          <p14:tracePt t="13689" x="4640263" y="1149350"/>
          <p14:tracePt t="13715" x="4630738" y="1149350"/>
          <p14:tracePt t="13824" x="4622800" y="1149350"/>
          <p14:tracePt t="13848" x="4613275" y="1149350"/>
          <p14:tracePt t="13879" x="4594225" y="1149350"/>
          <p14:tracePt t="13887" x="4586288" y="1149350"/>
          <p14:tracePt t="13896" x="4576763" y="1149350"/>
          <p14:tracePt t="13904" x="4567238" y="1149350"/>
          <p14:tracePt t="13912" x="4557713" y="1149350"/>
          <p14:tracePt t="14089" x="4567238" y="1149350"/>
          <p14:tracePt t="14097" x="4576763" y="1158875"/>
          <p14:tracePt t="14105" x="4613275" y="1158875"/>
          <p14:tracePt t="14113" x="4630738" y="1158875"/>
          <p14:tracePt t="14121" x="4659313" y="1166813"/>
          <p14:tracePt t="14129" x="4676775" y="1166813"/>
          <p14:tracePt t="14137" x="4695825" y="1166813"/>
          <p14:tracePt t="14146" x="4713288" y="1166813"/>
          <p14:tracePt t="14154" x="4730750" y="1166813"/>
          <p14:tracePt t="14170" x="4740275" y="1166813"/>
          <p14:tracePt t="14252" x="4749800" y="1166813"/>
          <p14:tracePt t="14340" x="4759325" y="1166813"/>
          <p14:tracePt t="14356" x="4767263" y="1166813"/>
          <p14:tracePt t="14404" x="4776788" y="1166813"/>
          <p14:tracePt t="14436" x="4786313" y="1166813"/>
          <p14:tracePt t="14613" x="4776788" y="1166813"/>
          <p14:tracePt t="14670" x="4767263" y="1166813"/>
          <p14:tracePt t="14726" x="4759325" y="1166813"/>
          <p14:tracePt t="14766" x="4749800" y="1166813"/>
          <p14:tracePt t="14774" x="4740275" y="1166813"/>
          <p14:tracePt t="14790" x="4730750" y="1166813"/>
          <p14:tracePt t="14798" x="4713288" y="1166813"/>
          <p14:tracePt t="14806" x="4703763" y="1158875"/>
          <p14:tracePt t="14815" x="4695825" y="1158875"/>
          <p14:tracePt t="14822" x="4686300" y="1158875"/>
          <p14:tracePt t="14831" x="4676775" y="1158875"/>
          <p14:tracePt t="14841" x="4667250" y="1149350"/>
          <p14:tracePt t="14847" x="4659313" y="1149350"/>
          <p14:tracePt t="14856" x="4649788" y="1149350"/>
          <p14:tracePt t="14865" x="4640263" y="1149350"/>
          <p14:tracePt t="14886" x="4630738" y="1149350"/>
          <p14:tracePt t="14903" x="4622800" y="1149350"/>
          <p14:tracePt t="14912" x="4613275" y="1149350"/>
          <p14:tracePt t="14927" x="4603750" y="1149350"/>
          <p14:tracePt t="14945" x="4594225" y="1149350"/>
          <p14:tracePt t="14955" x="4586288" y="1149350"/>
          <p14:tracePt t="15047" x="4576763" y="1149350"/>
          <p14:tracePt t="15071" x="4576763" y="1139825"/>
          <p14:tracePt t="15161" x="4567238" y="1139825"/>
          <p14:tracePt t="15258" x="4557713" y="1139825"/>
          <p14:tracePt t="15572" x="4567238" y="1139825"/>
          <p14:tracePt t="15588" x="4576763" y="1139825"/>
          <p14:tracePt t="15678" x="4586288" y="1139825"/>
          <p14:tracePt t="15692" x="4594225" y="1139825"/>
          <p14:tracePt t="15711" x="4603750" y="1139825"/>
          <p14:tracePt t="15719" x="4613275" y="1139825"/>
          <p14:tracePt t="15735" x="4622800" y="1139825"/>
          <p14:tracePt t="15745" x="4630738" y="1139825"/>
          <p14:tracePt t="15761" x="4640263" y="1139825"/>
          <p14:tracePt t="15769" x="4649788" y="1139825"/>
          <p14:tracePt t="15777" x="4659313" y="1139825"/>
          <p14:tracePt t="15785" x="4676775" y="1139825"/>
          <p14:tracePt t="15793" x="4686300" y="1139825"/>
          <p14:tracePt t="15801" x="4703763" y="1139825"/>
          <p14:tracePt t="15817" x="4722813" y="1139825"/>
          <p14:tracePt t="15826" x="4740275" y="1139825"/>
          <p14:tracePt t="15842" x="4759325" y="1139825"/>
          <p14:tracePt t="15849" x="4767263" y="1139825"/>
          <p14:tracePt t="15858" x="4776788" y="1139825"/>
          <p14:tracePt t="15893" x="4786313" y="1139825"/>
          <p14:tracePt t="15917" x="4795838" y="1139825"/>
          <p14:tracePt t="15927" x="4803775" y="1139825"/>
          <p14:tracePt t="15941" x="4813300" y="1139825"/>
          <p14:tracePt t="15949" x="4822825" y="1139825"/>
          <p14:tracePt t="15957" x="4832350" y="1139825"/>
          <p14:tracePt t="15973" x="4840288" y="1139825"/>
          <p14:tracePt t="15999" x="4849813" y="1139825"/>
          <p14:tracePt t="16005" x="4859338" y="1139825"/>
          <p14:tracePt t="16015" x="4868863" y="1139825"/>
          <p14:tracePt t="16023" x="4886325" y="1139825"/>
          <p14:tracePt t="16031" x="4895850" y="1139825"/>
          <p14:tracePt t="16039" x="4905375" y="1139825"/>
          <p14:tracePt t="16047" x="4922838" y="1139825"/>
          <p14:tracePt t="16055" x="4941888" y="1139825"/>
          <p14:tracePt t="16063" x="4949825" y="1139825"/>
          <p14:tracePt t="16071" x="4978400" y="1139825"/>
          <p14:tracePt t="16079" x="4995863" y="1139825"/>
          <p14:tracePt t="16088" x="5014913" y="1139825"/>
          <p14:tracePt t="16098" x="5032375" y="1139825"/>
          <p14:tracePt t="16104" x="5049838" y="1139825"/>
          <p14:tracePt t="16116" x="5078413" y="1139825"/>
          <p14:tracePt t="16129" x="5114925" y="1139825"/>
          <p14:tracePt t="16135" x="5132388" y="1139825"/>
          <p14:tracePt t="16143" x="5141913" y="1139825"/>
          <p14:tracePt t="16159" x="5151438" y="1139825"/>
          <p14:tracePt t="16175" x="5159375" y="1139825"/>
          <p14:tracePt t="16183" x="5168900" y="1139825"/>
          <p14:tracePt t="16191" x="5178425" y="1139825"/>
          <p14:tracePt t="16199" x="5187950" y="1139825"/>
          <p14:tracePt t="16207" x="5195888" y="1139825"/>
          <p14:tracePt t="16215" x="5205413" y="1139825"/>
          <p14:tracePt t="16223" x="5214938" y="1139825"/>
          <p14:tracePt t="16231" x="5232400" y="1139825"/>
          <p14:tracePt t="16239" x="5251450" y="1139825"/>
          <p14:tracePt t="16247" x="5260975" y="1139825"/>
          <p14:tracePt t="16255" x="5268913" y="1139825"/>
          <p14:tracePt t="16274" x="5278438" y="1139825"/>
          <p14:tracePt t="16290" x="5287963" y="1139825"/>
          <p14:tracePt t="16297" x="5297488" y="1139825"/>
          <p14:tracePt t="16313" x="5305425" y="1139825"/>
          <p14:tracePt t="16321" x="5314950" y="1139825"/>
          <p14:tracePt t="16337" x="5324475" y="1139825"/>
          <p14:tracePt t="16377" x="5334000" y="1139825"/>
          <p14:tracePt t="16433" x="5341938" y="1139825"/>
          <p14:tracePt t="16458" x="5351463" y="1139825"/>
          <p14:tracePt t="16588" x="5360988" y="1139825"/>
          <p14:tracePt t="16724" x="5368925" y="1139825"/>
          <p14:tracePt t="16764" x="5378450" y="1139825"/>
          <p14:tracePt t="16851" x="5387975" y="1139825"/>
          <p14:tracePt t="16867" x="5397500" y="1139825"/>
          <p14:tracePt t="17037" x="5397500" y="1149350"/>
          <p14:tracePt t="17045" x="5397500" y="1158875"/>
          <p14:tracePt t="17167" x="5424488" y="1166813"/>
          <p14:tracePt t="17175" x="5441950" y="1212850"/>
          <p14:tracePt t="17181" x="5534025" y="1331913"/>
          <p14:tracePt t="17192" x="5653088" y="1531938"/>
          <p14:tracePt t="17200" x="5797550" y="1724025"/>
          <p14:tracePt t="17208" x="5989638" y="2052638"/>
          <p14:tracePt t="17216" x="6145213" y="2279650"/>
          <p14:tracePt t="17224" x="6381750" y="2681288"/>
          <p14:tracePt t="17234" x="6610350" y="3082925"/>
          <p14:tracePt t="17240" x="6783388" y="3375025"/>
          <p14:tracePt t="17247" x="6864350" y="3575050"/>
          <p14:tracePt t="17255" x="7010400" y="3894138"/>
          <p14:tracePt t="17263" x="7056438" y="4057650"/>
          <p14:tracePt t="17271" x="7102475" y="4186238"/>
          <p14:tracePt t="17279" x="7129463" y="4286250"/>
          <p14:tracePt t="17287" x="7129463" y="4322763"/>
          <p14:tracePt t="17296" x="7138988" y="4368800"/>
          <p14:tracePt t="17303" x="7138988" y="4395788"/>
          <p14:tracePt t="17313" x="7138988" y="4413250"/>
          <p14:tracePt t="17319" x="7138988" y="4422775"/>
          <p14:tracePt t="17335" x="7138988" y="4432300"/>
          <p14:tracePt t="17343" x="7138988" y="4441825"/>
          <p14:tracePt t="17351" x="7138988" y="4459288"/>
          <p14:tracePt t="17359" x="7138988" y="4468813"/>
          <p14:tracePt t="17368" x="7129463" y="4486275"/>
          <p14:tracePt t="17376" x="7119938" y="4514850"/>
          <p14:tracePt t="17384" x="7110413" y="4532313"/>
          <p14:tracePt t="17392" x="7102475" y="4551363"/>
          <p14:tracePt t="17400" x="7092950" y="4568825"/>
          <p14:tracePt t="17408" x="7083425" y="4587875"/>
          <p14:tracePt t="17416" x="7073900" y="4605338"/>
          <p14:tracePt t="17423" x="7073900" y="4624388"/>
          <p14:tracePt t="17433" x="7065963" y="4632325"/>
          <p14:tracePt t="17441" x="7056438" y="4632325"/>
          <p14:tracePt t="17449" x="7046913" y="4651375"/>
          <p14:tracePt t="17457" x="7037388" y="4660900"/>
          <p14:tracePt t="17465" x="7037388" y="4668838"/>
          <p14:tracePt t="17513" x="7029450" y="4668838"/>
          <p14:tracePt t="17529" x="7019925" y="4651375"/>
          <p14:tracePt t="17537" x="6992938" y="4624388"/>
          <p14:tracePt t="17545" x="6983413" y="4587875"/>
          <p14:tracePt t="17553" x="6964363" y="4551363"/>
          <p14:tracePt t="17561" x="6929438" y="4495800"/>
          <p14:tracePt t="17569" x="6892925" y="4422775"/>
          <p14:tracePt t="17577" x="6864350" y="4376738"/>
          <p14:tracePt t="17585" x="6791325" y="4259263"/>
          <p14:tracePt t="17593" x="6737350" y="4159250"/>
          <p14:tracePt t="17601" x="6664325" y="4021138"/>
          <p14:tracePt t="17609" x="6591300" y="3921125"/>
          <p14:tracePt t="17617" x="6454775" y="3738563"/>
          <p14:tracePt t="17625" x="6354763" y="3621088"/>
          <p14:tracePt t="17633" x="6199188" y="3411538"/>
          <p14:tracePt t="17641" x="6007100" y="3200400"/>
          <p14:tracePt t="17649" x="5889625" y="3082925"/>
          <p14:tracePt t="17657" x="5616575" y="2827338"/>
          <p14:tracePt t="17665" x="5341938" y="2625725"/>
          <p14:tracePt t="17673" x="5005388" y="2371725"/>
          <p14:tracePt t="17681" x="4822825" y="2252663"/>
          <p14:tracePt t="17691" x="4357688" y="2060575"/>
          <p14:tracePt t="17697" x="4230688" y="2006600"/>
          <p14:tracePt t="17705" x="4048125" y="1960563"/>
          <p14:tracePt t="17715" x="3846513" y="1943100"/>
          <p14:tracePt t="17721" x="3729038" y="1924050"/>
          <p14:tracePt t="17731" x="3600450" y="1924050"/>
          <p14:tracePt t="17737" x="3473450" y="1924050"/>
          <p14:tracePt t="17747" x="3317875" y="1924050"/>
          <p14:tracePt t="17755" x="3236913" y="1924050"/>
          <p14:tracePt t="17763" x="3144838" y="1924050"/>
          <p14:tracePt t="17771" x="3017838" y="1924050"/>
          <p14:tracePt t="17780" x="2908300" y="1933575"/>
          <p14:tracePt t="17787" x="2817813" y="1933575"/>
          <p14:tracePt t="17797" x="2635250" y="1951038"/>
          <p14:tracePt t="17803" x="2579688" y="1951038"/>
          <p14:tracePt t="17813" x="2397125" y="1951038"/>
          <p14:tracePt t="17819" x="2287588" y="1960563"/>
          <p14:tracePt t="17828" x="2214563" y="1960563"/>
          <p14:tracePt t="17835" x="2051050" y="1979613"/>
          <p14:tracePt t="17844" x="1987550" y="1979613"/>
          <p14:tracePt t="17851" x="1895475" y="1987550"/>
          <p14:tracePt t="17861" x="1768475" y="1987550"/>
          <p14:tracePt t="17871" x="1714500" y="2006600"/>
          <p14:tracePt t="17880" x="1649413" y="2006600"/>
          <p14:tracePt t="17887" x="1595438" y="2006600"/>
          <p14:tracePt t="17895" x="1541463" y="2006600"/>
          <p14:tracePt t="17903" x="1485900" y="2006600"/>
          <p14:tracePt t="17913" x="1431925" y="2006600"/>
          <p14:tracePt t="17920" x="1366838" y="2006600"/>
          <p14:tracePt t="17933" x="1330325" y="2006600"/>
          <p14:tracePt t="17936" x="1276350" y="2006600"/>
          <p14:tracePt t="17945" x="1230313" y="1997075"/>
          <p14:tracePt t="17954" x="1193800" y="1987550"/>
          <p14:tracePt t="17961" x="1157288" y="1979613"/>
          <p14:tracePt t="17968" x="1093788" y="1970088"/>
          <p14:tracePt t="17978" x="1057275" y="1960563"/>
          <p14:tracePt t="17984" x="1030288" y="1943100"/>
          <p14:tracePt t="17992" x="1003300" y="1924050"/>
          <p14:tracePt t="18000" x="984250" y="1914525"/>
          <p14:tracePt t="18008" x="966788" y="1906588"/>
          <p14:tracePt t="18019" x="957263" y="1906588"/>
          <p14:tracePt t="18025" x="947738" y="1887538"/>
          <p14:tracePt t="18033" x="939800" y="1878013"/>
          <p14:tracePt t="18041" x="930275" y="1851025"/>
          <p14:tracePt t="18049" x="930275" y="1841500"/>
          <p14:tracePt t="18057" x="930275" y="1833563"/>
          <p14:tracePt t="18065" x="930275" y="1824038"/>
          <p14:tracePt t="18073" x="930275" y="1814513"/>
          <p14:tracePt t="18105" x="930275" y="1804988"/>
          <p14:tracePt t="18121" x="930275" y="1797050"/>
          <p14:tracePt t="18161" x="939800" y="1797050"/>
          <p14:tracePt t="18177" x="947738" y="1797050"/>
          <p14:tracePt t="18193" x="966788" y="1797050"/>
          <p14:tracePt t="18202" x="974725" y="1787525"/>
          <p14:tracePt t="18210" x="993775" y="1787525"/>
          <p14:tracePt t="18217" x="1011238" y="1787525"/>
          <p14:tracePt t="18225" x="1030288" y="1787525"/>
          <p14:tracePt t="18235" x="1047750" y="1787525"/>
          <p14:tracePt t="18241" x="1066800" y="1787525"/>
          <p14:tracePt t="18249" x="1076325" y="1787525"/>
          <p14:tracePt t="18257" x="1084263" y="1787525"/>
          <p14:tracePt t="18265" x="1103313" y="1787525"/>
          <p14:tracePt t="18273" x="1112838" y="1787525"/>
          <p14:tracePt t="18281" x="1120775" y="1787525"/>
          <p14:tracePt t="18290" x="1130300" y="1787525"/>
          <p14:tracePt t="18297" x="1139825" y="1787525"/>
          <p14:tracePt t="18315" x="1166813" y="1787525"/>
          <p14:tracePt t="18323" x="1185863" y="1787525"/>
          <p14:tracePt t="18331" x="1203325" y="1787525"/>
          <p14:tracePt t="18339" x="1230313" y="1787525"/>
          <p14:tracePt t="18347" x="1276350" y="1787525"/>
          <p14:tracePt t="18355" x="1293813" y="1787525"/>
          <p14:tracePt t="18364" x="1330325" y="1787525"/>
          <p14:tracePt t="18374" x="1339850" y="1778000"/>
          <p14:tracePt t="18384" x="1366838" y="1778000"/>
          <p14:tracePt t="18391" x="1395413" y="1778000"/>
          <p14:tracePt t="18400" x="1412875" y="1768475"/>
          <p14:tracePt t="18407" x="1468438" y="1760538"/>
          <p14:tracePt t="18415" x="1504950" y="1760538"/>
          <p14:tracePt t="18424" x="1531938" y="1751013"/>
          <p14:tracePt t="18432" x="1558925" y="1751013"/>
          <p14:tracePt t="18440" x="1604963" y="1741488"/>
          <p14:tracePt t="18448" x="1641475" y="1731963"/>
          <p14:tracePt t="18455" x="1677988" y="1731963"/>
          <p14:tracePt t="18463" x="1731963" y="1714500"/>
          <p14:tracePt t="18471" x="1804988" y="1704975"/>
          <p14:tracePt t="18479" x="1851025" y="1697038"/>
          <p14:tracePt t="18487" x="1905000" y="1677988"/>
          <p14:tracePt t="18497" x="1951038" y="1677988"/>
          <p14:tracePt t="18503" x="2005013" y="1668463"/>
          <p14:tracePt t="18511" x="2078038" y="1660525"/>
          <p14:tracePt t="18519" x="2143125" y="1660525"/>
          <p14:tracePt t="18527" x="2179638" y="1660525"/>
          <p14:tracePt t="18535" x="2251075" y="1660525"/>
          <p14:tracePt t="18546" x="2279650" y="1660525"/>
          <p14:tracePt t="18551" x="2316163" y="1660525"/>
          <p14:tracePt t="18560" x="2343150" y="1660525"/>
          <p14:tracePt t="18569" x="2379663" y="1660525"/>
          <p14:tracePt t="18577" x="2397125" y="1660525"/>
          <p14:tracePt t="18595" x="2425700" y="1660525"/>
          <p14:tracePt t="18605" x="2443163" y="1660525"/>
          <p14:tracePt t="18612" x="2462213" y="1660525"/>
          <p14:tracePt t="18621" x="2489200" y="1660525"/>
          <p14:tracePt t="18629" x="2506663" y="1660525"/>
          <p14:tracePt t="18637" x="2543175" y="1660525"/>
          <p14:tracePt t="18645" x="2552700" y="1660525"/>
          <p14:tracePt t="18653" x="2570163" y="1660525"/>
          <p14:tracePt t="18661" x="2579688" y="1660525"/>
          <p14:tracePt t="18669" x="2589213" y="1660525"/>
          <p14:tracePt t="18677" x="2598738" y="1660525"/>
          <p14:tracePt t="18685" x="2606675" y="1660525"/>
          <p14:tracePt t="18693" x="2616200" y="1660525"/>
          <p14:tracePt t="18904" x="2616200" y="1668463"/>
          <p14:tracePt t="19067" x="2643188" y="1668463"/>
          <p14:tracePt t="19076" x="2662238" y="1677988"/>
          <p14:tracePt t="19083" x="2698750" y="1687513"/>
          <p14:tracePt t="19092" x="2735263" y="1697038"/>
          <p14:tracePt t="19099" x="2771775" y="1704975"/>
          <p14:tracePt t="19107" x="2825750" y="1704975"/>
          <p14:tracePt t="19130" x="2944813" y="1724025"/>
          <p14:tracePt t="19133" x="3054350" y="1724025"/>
          <p14:tracePt t="19139" x="3108325" y="1724025"/>
          <p14:tracePt t="19149" x="3181350" y="1724025"/>
          <p14:tracePt t="19155" x="3254375" y="1724025"/>
          <p14:tracePt t="19165" x="3327400" y="1724025"/>
          <p14:tracePt t="19171" x="3419475" y="1724025"/>
          <p14:tracePt t="19181" x="3482975" y="1724025"/>
          <p14:tracePt t="19189" x="3573463" y="1724025"/>
          <p14:tracePt t="19197" x="3609975" y="1724025"/>
          <p14:tracePt t="19205" x="3709988" y="1724025"/>
          <p14:tracePt t="19214" x="3802063" y="1724025"/>
          <p14:tracePt t="19221" x="3892550" y="1714500"/>
          <p14:tracePt t="19230" x="4029075" y="1668463"/>
          <p14:tracePt t="19237" x="4138613" y="1641475"/>
          <p14:tracePt t="19245" x="4257675" y="1595438"/>
          <p14:tracePt t="19253" x="4303713" y="1568450"/>
          <p14:tracePt t="19261" x="4430713" y="1558925"/>
          <p14:tracePt t="19269" x="4476750" y="1558925"/>
          <p14:tracePt t="19277" x="4503738" y="1568450"/>
          <p14:tracePt t="19285" x="4513263" y="1614488"/>
          <p14:tracePt t="19296" x="4513263" y="1641475"/>
          <p14:tracePt t="19456" x="4521200" y="1624013"/>
          <p14:tracePt t="19463" x="4530725" y="1587500"/>
          <p14:tracePt t="19471" x="4557713" y="1558925"/>
          <p14:tracePt t="19479" x="4567238" y="1541463"/>
          <p14:tracePt t="19487" x="4576763" y="1522413"/>
          <p14:tracePt t="19496" x="4586288" y="1504950"/>
          <p14:tracePt t="19503" x="4586288" y="1495425"/>
          <p14:tracePt t="19512" x="4586288" y="1468438"/>
          <p14:tracePt t="19519" x="4594225" y="1441450"/>
          <p14:tracePt t="19527" x="4603750" y="1412875"/>
          <p14:tracePt t="19535" x="4603750" y="1395413"/>
          <p14:tracePt t="19543" x="4603750" y="1385888"/>
          <p14:tracePt t="19551" x="4613275" y="1385888"/>
          <p14:tracePt t="19561" x="4630738" y="1376363"/>
          <p14:tracePt t="19567" x="4640263" y="1376363"/>
          <p14:tracePt t="19578" x="4659313" y="1376363"/>
          <p14:tracePt t="19583" x="4676775" y="1376363"/>
          <p14:tracePt t="19592" x="4686300" y="1376363"/>
          <p14:tracePt t="19619" x="4695825" y="1376363"/>
          <p14:tracePt t="19635" x="4713288" y="1376363"/>
          <p14:tracePt t="19643" x="4722813" y="1376363"/>
          <p14:tracePt t="19651" x="4730750" y="1376363"/>
          <p14:tracePt t="19660" x="4740275" y="1376363"/>
          <p14:tracePt t="19667" x="4759325" y="1376363"/>
          <p14:tracePt t="19676" x="4776788" y="1385888"/>
          <p14:tracePt t="19685" x="4803775" y="1385888"/>
          <p14:tracePt t="19692" x="4822825" y="1395413"/>
          <p14:tracePt t="19701" x="4859338" y="1395413"/>
          <p14:tracePt t="19707" x="4876800" y="1395413"/>
          <p14:tracePt t="19718" x="4895850" y="1404938"/>
          <p14:tracePt t="19724" x="4913313" y="1404938"/>
          <p14:tracePt t="19734" x="4932363" y="1412875"/>
          <p14:tracePt t="19740" x="4959350" y="1412875"/>
          <p14:tracePt t="19750" x="4986338" y="1412875"/>
          <p14:tracePt t="19758" x="5005388" y="1422400"/>
          <p14:tracePt t="19767" x="5032375" y="1422400"/>
          <p14:tracePt t="19774" x="5049838" y="1422400"/>
          <p14:tracePt t="19783" x="5095875" y="1431925"/>
          <p14:tracePt t="19790" x="5114925" y="1431925"/>
          <p14:tracePt t="19798" x="5122863" y="1441450"/>
          <p14:tracePt t="19807" x="5132388" y="1441450"/>
          <p14:tracePt t="19817" x="5151438" y="1449388"/>
          <p14:tracePt t="19825" x="5187950" y="1458913"/>
          <p14:tracePt t="19833" x="5205413" y="1458913"/>
          <p14:tracePt t="19841" x="5224463" y="1468438"/>
          <p14:tracePt t="19849" x="5241925" y="1468438"/>
          <p14:tracePt t="19857" x="5260975" y="1468438"/>
          <p14:tracePt t="19865" x="5278438" y="1477963"/>
          <p14:tracePt t="19873" x="5287963" y="1477963"/>
          <p14:tracePt t="19881" x="5314950" y="1485900"/>
          <p14:tracePt t="19898" x="5324475" y="1485900"/>
          <p14:tracePt t="19906" x="5334000" y="1485900"/>
          <p14:tracePt t="19916" x="5341938" y="1485900"/>
          <p14:tracePt t="19932" x="5351463" y="1485900"/>
          <p14:tracePt t="19962" x="5360988" y="1485900"/>
          <p14:tracePt t="19989" x="5368925" y="1485900"/>
          <p14:tracePt t="20005" x="5368925" y="1495425"/>
          <p14:tracePt t="20015" x="5378450" y="1495425"/>
          <p14:tracePt t="20030" x="5397500" y="1495425"/>
          <p14:tracePt t="20039" x="5405438" y="1504950"/>
          <p14:tracePt t="20055" x="5414963" y="1504950"/>
          <p14:tracePt t="20063" x="5424488" y="1504950"/>
          <p14:tracePt t="20071" x="5424488" y="1514475"/>
          <p14:tracePt t="20079" x="5434013" y="1514475"/>
          <p14:tracePt t="20087" x="5441950" y="1514475"/>
          <p14:tracePt t="20096" x="5451475" y="1514475"/>
          <p14:tracePt t="20103" x="5461000" y="1514475"/>
          <p14:tracePt t="20131" x="5470525" y="1514475"/>
          <p14:tracePt t="20235" x="5478463" y="1514475"/>
          <p14:tracePt t="20320" x="5478463" y="1522413"/>
          <p14:tracePt t="20485" x="5487988" y="1522413"/>
          <p14:tracePt t="20493" x="5497513" y="1522413"/>
          <p14:tracePt t="20501" x="5507038" y="1522413"/>
          <p14:tracePt t="20509" x="5514975" y="1522413"/>
          <p14:tracePt t="20517" x="5534025" y="1522413"/>
          <p14:tracePt t="20525" x="5551488" y="1522413"/>
          <p14:tracePt t="20533" x="5561013" y="1522413"/>
          <p14:tracePt t="20541" x="5580063" y="1522413"/>
          <p14:tracePt t="20549" x="5597525" y="1522413"/>
          <p14:tracePt t="20557" x="5616575" y="1522413"/>
          <p14:tracePt t="20565" x="5643563" y="1522413"/>
          <p14:tracePt t="20573" x="5661025" y="1522413"/>
          <p14:tracePt t="20583" x="5680075" y="1522413"/>
          <p14:tracePt t="20589" x="5697538" y="1522413"/>
          <p14:tracePt t="20599" x="5716588" y="1522413"/>
          <p14:tracePt t="20607" x="5724525" y="1522413"/>
          <p14:tracePt t="20616" x="5734050" y="1522413"/>
          <p14:tracePt t="20663" x="5743575" y="1522413"/>
          <p14:tracePt t="20775" x="5734050" y="1522413"/>
          <p14:tracePt t="20783" x="5716588" y="1522413"/>
          <p14:tracePt t="20795" x="5688013" y="1522413"/>
          <p14:tracePt t="20803" x="5661025" y="1514475"/>
          <p14:tracePt t="20811" x="5597525" y="1504950"/>
          <p14:tracePt t="20819" x="5543550" y="1504950"/>
          <p14:tracePt t="20831" x="5487988" y="1504950"/>
          <p14:tracePt t="20839" x="5397500" y="1495425"/>
          <p14:tracePt t="20847" x="5341938" y="1495425"/>
          <p14:tracePt t="20857" x="5305425" y="1495425"/>
          <p14:tracePt t="20863" x="5268913" y="1495425"/>
          <p14:tracePt t="20873" x="5241925" y="1495425"/>
          <p14:tracePt t="20881" x="5195888" y="1495425"/>
          <p14:tracePt t="20890" x="5178425" y="1495425"/>
          <p14:tracePt t="20898" x="5168900" y="1495425"/>
          <p14:tracePt t="20953" x="5178425" y="1495425"/>
          <p14:tracePt t="20961" x="5195888" y="1495425"/>
          <p14:tracePt t="20969" x="5224463" y="1495425"/>
          <p14:tracePt t="20977" x="5251450" y="1495425"/>
          <p14:tracePt t="20985" x="5297488" y="1495425"/>
          <p14:tracePt t="20993" x="5334000" y="1495425"/>
          <p14:tracePt t="21001" x="5405438" y="1495425"/>
          <p14:tracePt t="21009" x="5534025" y="1495425"/>
          <p14:tracePt t="21017" x="5607050" y="1495425"/>
          <p14:tracePt t="21025" x="5753100" y="1495425"/>
          <p14:tracePt t="21035" x="5843588" y="1495425"/>
          <p14:tracePt t="21046" x="5935663" y="1495425"/>
          <p14:tracePt t="21053" x="5980113" y="1495425"/>
          <p14:tracePt t="21061" x="6062663" y="1495425"/>
          <p14:tracePt t="21069" x="6153150" y="1495425"/>
          <p14:tracePt t="21077" x="6226175" y="1495425"/>
          <p14:tracePt t="21085" x="6281738" y="1495425"/>
          <p14:tracePt t="21093" x="6326188" y="1495425"/>
          <p14:tracePt t="21101" x="6362700" y="1495425"/>
          <p14:tracePt t="21109" x="6391275" y="1495425"/>
          <p14:tracePt t="21130" x="6454775" y="1495425"/>
          <p14:tracePt t="21133" x="6464300" y="1495425"/>
          <p14:tracePt t="21141" x="6472238" y="1495425"/>
          <p14:tracePt t="21372" x="6481763" y="1495425"/>
          <p14:tracePt t="21388" x="6491288" y="1495425"/>
          <p14:tracePt t="21397" x="6500813" y="1495425"/>
          <p14:tracePt t="21404" x="6508750" y="1495425"/>
          <p14:tracePt t="21420" x="6518275" y="1495425"/>
          <p14:tracePt t="21428" x="6527800" y="1495425"/>
          <p14:tracePt t="21549" x="6518275" y="1495425"/>
          <p14:tracePt t="21557" x="6500813" y="1495425"/>
          <p14:tracePt t="21565" x="6481763" y="1495425"/>
          <p14:tracePt t="21573" x="6464300" y="1495425"/>
          <p14:tracePt t="21581" x="6454775" y="1495425"/>
          <p14:tracePt t="21589" x="6435725" y="1495425"/>
          <p14:tracePt t="21597" x="6418263" y="1495425"/>
          <p14:tracePt t="21605" x="6399213" y="1495425"/>
          <p14:tracePt t="21613" x="6372225" y="1495425"/>
          <p14:tracePt t="21621" x="6354763" y="1495425"/>
          <p14:tracePt t="21637" x="6335713" y="1495425"/>
          <p14:tracePt t="21646" x="6318250" y="1495425"/>
          <p14:tracePt t="21653" x="6299200" y="1495425"/>
          <p14:tracePt t="21662" x="6281738" y="1495425"/>
          <p14:tracePt t="21669" x="6262688" y="1495425"/>
          <p14:tracePt t="21677" x="6245225" y="1495425"/>
          <p14:tracePt t="21685" x="6235700" y="1495425"/>
          <p14:tracePt t="21693" x="6218238" y="1495425"/>
          <p14:tracePt t="21701" x="6199188" y="1495425"/>
          <p14:tracePt t="21719" x="6181725" y="1495425"/>
          <p14:tracePt t="21727" x="6172200" y="1495425"/>
          <p14:tracePt t="21970" x="6162675" y="1495425"/>
          <p14:tracePt t="21976" x="6153150" y="1504950"/>
          <p14:tracePt t="21983" x="6135688" y="1504950"/>
          <p14:tracePt t="21993" x="6116638" y="1514475"/>
          <p14:tracePt t="21999" x="6099175" y="1514475"/>
          <p14:tracePt t="22009" x="6080125" y="1522413"/>
          <p14:tracePt t="22015" x="6053138" y="1522413"/>
          <p14:tracePt t="22025" x="6043613" y="1531938"/>
          <p14:tracePt t="22031" x="6035675" y="1531938"/>
          <p14:tracePt t="22121" x="6026150" y="1541463"/>
          <p14:tracePt t="22129" x="6026150" y="1550988"/>
          <p14:tracePt t="22145" x="6026150" y="1558925"/>
          <p14:tracePt t="22153" x="6026150" y="1568450"/>
          <p14:tracePt t="22161" x="6016625" y="1577975"/>
          <p14:tracePt t="22177" x="6016625" y="1587500"/>
          <p14:tracePt t="22185" x="6007100" y="1595438"/>
          <p14:tracePt t="22193" x="6007100" y="1604963"/>
          <p14:tracePt t="22201" x="5999163" y="1614488"/>
          <p14:tracePt t="22209" x="5989638" y="1624013"/>
          <p14:tracePt t="22217" x="5972175" y="1631950"/>
          <p14:tracePt t="22225" x="5943600" y="1641475"/>
          <p14:tracePt t="22234" x="5926138" y="1651000"/>
          <p14:tracePt t="22242" x="5889625" y="1651000"/>
          <p14:tracePt t="22250" x="5853113" y="1660525"/>
          <p14:tracePt t="22258" x="5816600" y="1660525"/>
          <p14:tracePt t="22266" x="5789613" y="1660525"/>
          <p14:tracePt t="22274" x="5753100" y="1660525"/>
          <p14:tracePt t="22281" x="5697538" y="1660525"/>
          <p14:tracePt t="22289" x="5661025" y="1660525"/>
          <p14:tracePt t="22297" x="5597525" y="1641475"/>
          <p14:tracePt t="22305" x="5543550" y="1641475"/>
          <p14:tracePt t="22315" x="5451475" y="1614488"/>
          <p14:tracePt t="22325" x="5387975" y="1604963"/>
          <p14:tracePt t="22331" x="5241925" y="1587500"/>
          <p14:tracePt t="22340" x="5159375" y="1568450"/>
          <p14:tracePt t="22347" x="5086350" y="1550988"/>
          <p14:tracePt t="22356" x="5022850" y="1522413"/>
          <p14:tracePt t="22364" x="4968875" y="1514475"/>
          <p14:tracePt t="22373" x="4932363" y="1504950"/>
          <p14:tracePt t="22379" x="4913313" y="1495425"/>
          <p14:tracePt t="22387" x="4905375" y="1495425"/>
          <p14:tracePt t="22395" x="4905375" y="1485900"/>
          <p14:tracePt t="22419" x="4895850" y="1485900"/>
          <p14:tracePt t="22524" x="4913313" y="1485900"/>
          <p14:tracePt t="22531" x="4932363" y="1495425"/>
          <p14:tracePt t="22541" x="4941888" y="1504950"/>
          <p14:tracePt t="22547" x="4959350" y="1522413"/>
          <p14:tracePt t="22556" x="4978400" y="1541463"/>
          <p14:tracePt t="22564" x="4995863" y="1558925"/>
          <p14:tracePt t="22573" x="5014913" y="1577975"/>
          <p14:tracePt t="22581" x="5041900" y="1614488"/>
          <p14:tracePt t="22588" x="5049838" y="1631950"/>
          <p14:tracePt t="22598" x="5059363" y="1660525"/>
          <p14:tracePt t="22606" x="5078413" y="1687513"/>
          <p14:tracePt t="22614" x="5086350" y="1704975"/>
          <p14:tracePt t="22621" x="5086350" y="1724025"/>
          <p14:tracePt t="22629" x="5095875" y="1731963"/>
          <p14:tracePt t="22637" x="5105400" y="1741488"/>
          <p14:tracePt t="22653" x="5105400" y="1751013"/>
          <p14:tracePt t="22837" x="5105400" y="1760538"/>
          <p14:tracePt t="22845" x="5105400" y="1768475"/>
          <p14:tracePt t="22853" x="5122863" y="1778000"/>
          <p14:tracePt t="22863" x="5132388" y="1797050"/>
          <p14:tracePt t="22869" x="5151438" y="1804988"/>
          <p14:tracePt t="22879" x="5168900" y="1824038"/>
          <p14:tracePt t="22885" x="5187950" y="1841500"/>
          <p14:tracePt t="22896" x="5195888" y="1860550"/>
          <p14:tracePt t="22901" x="5205413" y="1870075"/>
          <p14:tracePt t="22911" x="5214938" y="1870075"/>
          <p14:tracePt t="22919" x="5214938" y="1878013"/>
          <p14:tracePt t="22959" x="5187950" y="1887538"/>
          <p14:tracePt t="22967" x="5159375" y="1887538"/>
          <p14:tracePt t="22975" x="5114925" y="1906588"/>
          <p14:tracePt t="22983" x="5041900" y="1906588"/>
          <p14:tracePt t="22991" x="4986338" y="1914525"/>
          <p14:tracePt t="22999" x="4905375" y="1914525"/>
          <p14:tracePt t="23007" x="4813300" y="1914525"/>
          <p14:tracePt t="23015" x="4722813" y="1914525"/>
          <p14:tracePt t="23023" x="4686300" y="1914525"/>
          <p14:tracePt t="23031" x="4594225" y="1924050"/>
          <p14:tracePt t="23039" x="4557713" y="1924050"/>
          <p14:tracePt t="23047" x="4530725" y="1924050"/>
          <p14:tracePt t="23055" x="4503738" y="1924050"/>
          <p14:tracePt t="23119" x="4521200" y="1933575"/>
          <p14:tracePt t="23127" x="4540250" y="1933575"/>
          <p14:tracePt t="23137" x="4576763" y="1933575"/>
          <p14:tracePt t="23143" x="4613275" y="1933575"/>
          <p14:tracePt t="23153" x="4659313" y="1933575"/>
          <p14:tracePt t="23159" x="4713288" y="1933575"/>
          <p14:tracePt t="23169" x="4803775" y="1933575"/>
          <p14:tracePt t="23175" x="4895850" y="1933575"/>
          <p14:tracePt t="23188" x="4968875" y="1933575"/>
          <p14:tracePt t="23197" x="5059363" y="1933575"/>
          <p14:tracePt t="23205" x="5224463" y="1933575"/>
          <p14:tracePt t="23213" x="5334000" y="1951038"/>
          <p14:tracePt t="23221" x="5405438" y="1951038"/>
          <p14:tracePt t="23230" x="5570538" y="1951038"/>
          <p14:tracePt t="23237" x="5624513" y="1951038"/>
          <p14:tracePt t="23246" x="5789613" y="1951038"/>
          <p14:tracePt t="23253" x="5880100" y="1951038"/>
          <p14:tracePt t="23261" x="5953125" y="1951038"/>
          <p14:tracePt t="23269" x="6062663" y="1951038"/>
          <p14:tracePt t="23277" x="6126163" y="1951038"/>
          <p14:tracePt t="23285" x="6162675" y="1951038"/>
          <p14:tracePt t="23293" x="6208713" y="1951038"/>
          <p14:tracePt t="23301" x="6235700" y="1951038"/>
          <p14:tracePt t="23311" x="6272213" y="1951038"/>
          <p14:tracePt t="23317" x="6291263" y="1951038"/>
          <p14:tracePt t="23328" x="6299200" y="1951038"/>
          <p14:tracePt t="23334" x="6308725" y="1951038"/>
          <p14:tracePt t="23343" x="6326188" y="1951038"/>
          <p14:tracePt t="23359" x="6335713" y="1951038"/>
          <p14:tracePt t="23417" x="6345238" y="1951038"/>
          <p14:tracePt t="23443" x="6354763" y="1951038"/>
          <p14:tracePt t="23467" x="6362700" y="1951038"/>
          <p14:tracePt t="24692" x="6354763" y="1951038"/>
          <p14:tracePt t="24708" x="6345238" y="1951038"/>
          <p14:tracePt t="24736" x="6335713" y="1943100"/>
          <p14:tracePt t="24745" x="6326188" y="1943100"/>
          <p14:tracePt t="24751" x="6318250" y="1943100"/>
          <p14:tracePt t="24759" x="6308725" y="1933575"/>
          <p14:tracePt t="24767" x="6299200" y="1933575"/>
          <p14:tracePt t="24775" x="6291263" y="1924050"/>
          <p14:tracePt t="24799" x="6281738" y="1924050"/>
          <p14:tracePt t="24815" x="6272213" y="1924050"/>
          <p14:tracePt t="24823" x="6262688" y="1924050"/>
          <p14:tracePt t="24839" x="6254750" y="1924050"/>
          <p14:tracePt t="24847" x="6245225" y="1914525"/>
          <p14:tracePt t="24864" x="6235700" y="1906588"/>
          <p14:tracePt t="24875" x="6218238" y="1897063"/>
          <p14:tracePt t="24880" x="6208713" y="1887538"/>
          <p14:tracePt t="24891" x="6189663" y="1878013"/>
          <p14:tracePt t="24895" x="6181725" y="1870075"/>
          <p14:tracePt t="24905" x="6162675" y="1860550"/>
          <p14:tracePt t="24913" x="6145213" y="1841500"/>
          <p14:tracePt t="24921" x="6126163" y="1833563"/>
          <p14:tracePt t="24929" x="6108700" y="1824038"/>
          <p14:tracePt t="24941" x="6080125" y="1804988"/>
          <p14:tracePt t="24949" x="6035675" y="1778000"/>
          <p14:tracePt t="24957" x="6007100" y="1768475"/>
          <p14:tracePt t="24965" x="5972175" y="1760538"/>
          <p14:tracePt t="24975" x="5899150" y="1741488"/>
          <p14:tracePt t="24981" x="5862638" y="1724025"/>
          <p14:tracePt t="24990" x="5797550" y="1714500"/>
          <p14:tracePt t="24998" x="5724525" y="1687513"/>
          <p14:tracePt t="25005" x="5580063" y="1677988"/>
          <p14:tracePt t="25013" x="5478463" y="1660525"/>
          <p14:tracePt t="25021" x="5424488" y="1651000"/>
          <p14:tracePt t="25031" x="5305425" y="1631950"/>
          <p14:tracePt t="25041" x="5232400" y="1624013"/>
          <p14:tracePt t="25049" x="5049838" y="1595438"/>
          <p14:tracePt t="25058" x="4959350" y="1577975"/>
          <p14:tracePt t="25065" x="4895850" y="1568450"/>
          <p14:tracePt t="25074" x="4822825" y="1568450"/>
          <p14:tracePt t="25081" x="4759325" y="1558925"/>
          <p14:tracePt t="25090" x="4686300" y="1541463"/>
          <p14:tracePt t="25097" x="4640263" y="1531938"/>
          <p14:tracePt t="25105" x="4603750" y="1522413"/>
          <p14:tracePt t="25113" x="4557713" y="1522413"/>
          <p14:tracePt t="25130" x="4521200" y="1514475"/>
          <p14:tracePt t="25131" x="4457700" y="1495425"/>
          <p14:tracePt t="25137" x="4430713" y="1495425"/>
          <p14:tracePt t="25146" x="4413250" y="1495425"/>
          <p14:tracePt t="25153" x="4394200" y="1485900"/>
          <p14:tracePt t="25161" x="4376738" y="1485900"/>
          <p14:tracePt t="25169" x="4357688" y="1477963"/>
          <p14:tracePt t="25179" x="4348163" y="1477963"/>
          <p14:tracePt t="25185" x="4340225" y="1477963"/>
          <p14:tracePt t="25196" x="4321175" y="1468438"/>
          <p14:tracePt t="25212" x="4311650" y="1468438"/>
          <p14:tracePt t="25219" x="4303713" y="1468438"/>
          <p14:tracePt t="25227" x="4284663" y="1468438"/>
          <p14:tracePt t="25235" x="4275138" y="1468438"/>
          <p14:tracePt t="25243" x="4267200" y="1468438"/>
          <p14:tracePt t="25491" x="4267200" y="1477963"/>
          <p14:tracePt t="25497" x="4275138" y="1485900"/>
          <p14:tracePt t="25513" x="4284663" y="1495425"/>
          <p14:tracePt t="25521" x="4294188" y="1504950"/>
          <p14:tracePt t="25529" x="4303713" y="1514475"/>
          <p14:tracePt t="25547" x="4311650" y="1514475"/>
          <p14:tracePt t="25554" x="4321175" y="1522413"/>
          <p14:tracePt t="25562" x="4330700" y="1522413"/>
          <p14:tracePt t="25570" x="4330700" y="1531938"/>
          <p14:tracePt t="25577" x="4340225" y="1531938"/>
          <p14:tracePt t="25601" x="4340225" y="1541463"/>
          <p14:tracePt t="25788" x="4348163" y="1541463"/>
          <p14:tracePt t="25804" x="4357688" y="1541463"/>
          <p14:tracePt t="25813" x="4357688" y="1550988"/>
          <p14:tracePt t="25819" x="4367213" y="1550988"/>
          <p14:tracePt t="25828" x="4376738" y="1550988"/>
          <p14:tracePt t="25835" x="4384675" y="1550988"/>
          <p14:tracePt t="25844" x="4394200" y="1550988"/>
          <p14:tracePt t="25851" x="4403725" y="1550988"/>
          <p14:tracePt t="25860" x="4413250" y="1550988"/>
          <p14:tracePt t="25883" x="4421188" y="1550988"/>
          <p14:tracePt t="25891" x="4430713" y="1558925"/>
          <p14:tracePt t="25907" x="4448175" y="1558925"/>
          <p14:tracePt t="25923" x="4457700" y="1558925"/>
          <p14:tracePt t="25947" x="4467225" y="1558925"/>
          <p14:tracePt t="27480" x="4476750" y="1558925"/>
          <p14:tracePt t="27567" x="4484688" y="1558925"/>
          <p14:tracePt t="27583" x="4494213" y="1568450"/>
          <p14:tracePt t="27599" x="4503738" y="1568450"/>
          <p14:tracePt t="27607" x="4513263" y="1568450"/>
          <p14:tracePt t="27616" x="4521200" y="1577975"/>
          <p14:tracePt t="27631" x="4530725" y="1577975"/>
          <p14:tracePt t="27647" x="4549775" y="1577975"/>
          <p14:tracePt t="27655" x="4567238" y="1577975"/>
          <p14:tracePt t="27663" x="4586288" y="1587500"/>
          <p14:tracePt t="27671" x="4603750" y="1587500"/>
          <p14:tracePt t="27679" x="4630738" y="1587500"/>
          <p14:tracePt t="27687" x="4649788" y="1587500"/>
          <p14:tracePt t="27696" x="4667250" y="1587500"/>
          <p14:tracePt t="27703" x="4695825" y="1587500"/>
          <p14:tracePt t="27711" x="4722813" y="1587500"/>
          <p14:tracePt t="27719" x="4759325" y="1587500"/>
          <p14:tracePt t="27727" x="4776788" y="1587500"/>
          <p14:tracePt t="27735" x="4803775" y="1587500"/>
          <p14:tracePt t="27746" x="4832350" y="1587500"/>
          <p14:tracePt t="27753" x="4859338" y="1587500"/>
          <p14:tracePt t="27761" x="4876800" y="1587500"/>
          <p14:tracePt t="27769" x="4895850" y="1587500"/>
          <p14:tracePt t="27777" x="4922838" y="1587500"/>
          <p14:tracePt t="27785" x="4949825" y="1587500"/>
          <p14:tracePt t="27793" x="4995863" y="1587500"/>
          <p14:tracePt t="27801" x="5005388" y="1587500"/>
          <p14:tracePt t="27809" x="5032375" y="1587500"/>
          <p14:tracePt t="27817" x="5049838" y="1587500"/>
          <p14:tracePt t="27825" x="5068888" y="1587500"/>
          <p14:tracePt t="27841" x="5086350" y="1587500"/>
          <p14:tracePt t="27849" x="5095875" y="1587500"/>
          <p14:tracePt t="27857" x="5105400" y="1587500"/>
          <p14:tracePt t="27865" x="5122863" y="1587500"/>
          <p14:tracePt t="27873" x="5132388" y="1587500"/>
          <p14:tracePt t="27889" x="5141913" y="1587500"/>
          <p14:tracePt t="27915" x="5151438" y="1587500"/>
          <p14:tracePt t="27964" x="5159375" y="1587500"/>
          <p14:tracePt t="27969" x="5168900" y="1587500"/>
          <p14:tracePt t="27977" x="5178425" y="1587500"/>
          <p14:tracePt t="27985" x="5195888" y="1587500"/>
          <p14:tracePt t="28001" x="5205413" y="1587500"/>
          <p14:tracePt t="28009" x="5224463" y="1587500"/>
          <p14:tracePt t="28019" x="5232400" y="1587500"/>
          <p14:tracePt t="28025" x="5241925" y="1587500"/>
          <p14:tracePt t="28035" x="5251450" y="1587500"/>
          <p14:tracePt t="28059" x="5268913" y="1587500"/>
          <p14:tracePt t="28068" x="5278438" y="1587500"/>
          <p14:tracePt t="28077" x="5287963" y="1587500"/>
          <p14:tracePt t="28084" x="5297488" y="1587500"/>
          <p14:tracePt t="28095" x="5314950" y="1587500"/>
          <p14:tracePt t="28113" x="5324475" y="1587500"/>
          <p14:tracePt t="28134" x="5351463" y="1587500"/>
          <p14:tracePt t="28136" x="5360988" y="1587500"/>
          <p14:tracePt t="28204" x="5368925" y="1587500"/>
          <p14:tracePt t="28228" x="5378450" y="1587500"/>
          <p14:tracePt t="28283" x="5387975" y="1587500"/>
          <p14:tracePt t="28309" x="5397500" y="1587500"/>
          <p14:tracePt t="28858" x="5405438" y="1587500"/>
          <p14:tracePt t="29388" x="5414963" y="1577975"/>
          <p14:tracePt t="29983" x="5405438" y="1577975"/>
          <p14:tracePt t="29999" x="5397500" y="1577975"/>
          <p14:tracePt t="30017" x="5387975" y="1577975"/>
          <p14:tracePt t="30033" x="5378450" y="1577975"/>
          <p14:tracePt t="30041" x="5368925" y="1577975"/>
          <p14:tracePt t="30051" x="5351463" y="1577975"/>
          <p14:tracePt t="30057" x="5341938" y="1577975"/>
          <p14:tracePt t="30066" x="5324475" y="1577975"/>
          <p14:tracePt t="30081" x="5305425" y="1577975"/>
          <p14:tracePt t="30089" x="5287963" y="1577975"/>
          <p14:tracePt t="30097" x="5278438" y="1577975"/>
          <p14:tracePt t="30105" x="5260975" y="1577975"/>
          <p14:tracePt t="30114" x="5232400" y="1577975"/>
          <p14:tracePt t="30130" x="5187950" y="1577975"/>
          <p14:tracePt t="30137" x="5141913" y="1577975"/>
          <p14:tracePt t="30146" x="5114925" y="1568450"/>
          <p14:tracePt t="30153" x="5086350" y="1568450"/>
          <p14:tracePt t="30161" x="5041900" y="1568450"/>
          <p14:tracePt t="30169" x="5014913" y="1568450"/>
          <p14:tracePt t="30177" x="4986338" y="1550988"/>
          <p14:tracePt t="30185" x="4968875" y="1550988"/>
          <p14:tracePt t="30193" x="4949825" y="1550988"/>
          <p14:tracePt t="30201" x="4922838" y="1550988"/>
          <p14:tracePt t="30209" x="4913313" y="1550988"/>
          <p14:tracePt t="30217" x="4886325" y="1550988"/>
          <p14:tracePt t="30225" x="4876800" y="1550988"/>
          <p14:tracePt t="30233" x="4859338" y="1550988"/>
          <p14:tracePt t="30241" x="4840288" y="1550988"/>
          <p14:tracePt t="30251" x="4822825" y="1550988"/>
          <p14:tracePt t="30261" x="4803775" y="1531938"/>
          <p14:tracePt t="30269" x="4776788" y="1531938"/>
          <p14:tracePt t="30277" x="4759325" y="1522413"/>
          <p14:tracePt t="30285" x="4740275" y="1522413"/>
          <p14:tracePt t="30293" x="4722813" y="1514475"/>
          <p14:tracePt t="30301" x="4713288" y="1514475"/>
          <p14:tracePt t="30312" x="4703763" y="1514475"/>
          <p14:tracePt t="30328" x="4695825" y="1514475"/>
          <p14:tracePt t="30344" x="4686300" y="1514475"/>
          <p14:tracePt t="30358" x="4676775" y="1514475"/>
          <p14:tracePt t="30580" x="4703763" y="1514475"/>
          <p14:tracePt t="30587" x="4722813" y="1514475"/>
          <p14:tracePt t="30596" x="4749800" y="1514475"/>
          <p14:tracePt t="30605" x="4786313" y="1514475"/>
          <p14:tracePt t="30612" x="4822825" y="1522413"/>
          <p14:tracePt t="30625" x="4859338" y="1522413"/>
          <p14:tracePt t="30631" x="4913313" y="1531938"/>
          <p14:tracePt t="30641" x="4959350" y="1531938"/>
          <p14:tracePt t="30649" x="4995863" y="1541463"/>
          <p14:tracePt t="30657" x="5041900" y="1541463"/>
          <p14:tracePt t="30665" x="5068888" y="1541463"/>
          <p14:tracePt t="30673" x="5114925" y="1541463"/>
          <p14:tracePt t="30681" x="5141913" y="1541463"/>
          <p14:tracePt t="30690" x="5159375" y="1541463"/>
          <p14:tracePt t="30698" x="5195888" y="1550988"/>
          <p14:tracePt t="30705" x="5205413" y="1550988"/>
          <p14:tracePt t="30714" x="5224463" y="1550988"/>
          <p14:tracePt t="30721" x="5241925" y="1550988"/>
          <p14:tracePt t="30730" x="5251450" y="1550988"/>
          <p14:tracePt t="30737" x="5260975" y="1550988"/>
          <p14:tracePt t="30746" x="5268913" y="1550988"/>
          <p14:tracePt t="30753" x="5278438" y="1550988"/>
          <p14:tracePt t="30763" x="5287963" y="1550988"/>
          <p14:tracePt t="30773" x="5305425" y="1550988"/>
          <p14:tracePt t="30785" x="5314950" y="1550988"/>
          <p14:tracePt t="30801" x="5324475" y="1550988"/>
          <p14:tracePt t="30855" x="5334000" y="1550988"/>
          <p14:tracePt t="30877" x="5341938" y="1550988"/>
          <p14:tracePt t="30886" x="5351463" y="1550988"/>
          <p14:tracePt t="30903" x="5360988" y="1550988"/>
          <p14:tracePt t="31685" x="5368925" y="1550988"/>
          <p14:tracePt t="31707" x="5378450" y="1550988"/>
          <p14:tracePt t="31732" x="5387975" y="1550988"/>
          <p14:tracePt t="31747" x="5387975" y="1558925"/>
          <p14:tracePt t="31758" x="5397500" y="1558925"/>
          <p14:tracePt t="31764" x="5405438" y="1558925"/>
          <p14:tracePt t="31774" x="5414963" y="1558925"/>
          <p14:tracePt t="31782" x="5434013" y="1568450"/>
          <p14:tracePt t="31790" x="5441950" y="1568450"/>
          <p14:tracePt t="31806" x="5451475" y="1568450"/>
          <p14:tracePt t="31822" x="5461000" y="1568450"/>
          <p14:tracePt t="31830" x="5470525" y="1568450"/>
          <p14:tracePt t="31838" x="5478463" y="1568450"/>
          <p14:tracePt t="31855" x="5497513" y="1577975"/>
          <p14:tracePt t="31862" x="5507038" y="1577975"/>
          <p14:tracePt t="31871" x="5514975" y="1587500"/>
          <p14:tracePt t="31887" x="5524500" y="1595438"/>
          <p14:tracePt t="31894" x="5534025" y="1595438"/>
          <p14:tracePt t="31902" x="5543550" y="1595438"/>
          <p14:tracePt t="31909" x="5551488" y="1604963"/>
          <p14:tracePt t="31918" x="5561013" y="1604963"/>
          <p14:tracePt t="31934" x="5570538" y="1614488"/>
          <p14:tracePt t="31957" x="5570538" y="1624013"/>
          <p14:tracePt t="31981" x="5580063" y="1631950"/>
          <p14:tracePt t="32009" x="5580063" y="1641475"/>
          <p14:tracePt t="32025" x="5580063" y="1651000"/>
          <p14:tracePt t="32041" x="5580063" y="1660525"/>
          <p14:tracePt t="32051" x="5570538" y="1687513"/>
          <p14:tracePt t="32057" x="5561013" y="1687513"/>
          <p14:tracePt t="32067" x="5551488" y="1704975"/>
          <p14:tracePt t="32075" x="5543550" y="1714500"/>
          <p14:tracePt t="32083" x="5524500" y="1731963"/>
          <p14:tracePt t="32091" x="5507038" y="1751013"/>
          <p14:tracePt t="32099" x="5487988" y="1768475"/>
          <p14:tracePt t="32114" x="5470525" y="1787525"/>
          <p14:tracePt t="32117" x="5434013" y="1814513"/>
          <p14:tracePt t="32123" x="5405438" y="1824038"/>
          <p14:tracePt t="32134" x="5378450" y="1833563"/>
          <p14:tracePt t="32139" x="5341938" y="1841500"/>
          <p14:tracePt t="32147" x="5314950" y="1851025"/>
          <p14:tracePt t="32155" x="5287963" y="1851025"/>
          <p14:tracePt t="32164" x="5260975" y="1860550"/>
          <p14:tracePt t="32172" x="5224463" y="1860550"/>
          <p14:tracePt t="32181" x="5187950" y="1860550"/>
          <p14:tracePt t="32188" x="5141913" y="1870075"/>
          <p14:tracePt t="32199" x="5086350" y="1870075"/>
          <p14:tracePt t="32207" x="5049838" y="1870075"/>
          <p14:tracePt t="32217" x="5014913" y="1870075"/>
          <p14:tracePt t="32223" x="4986338" y="1870075"/>
          <p14:tracePt t="32231" x="4959350" y="1878013"/>
          <p14:tracePt t="32239" x="4932363" y="1878013"/>
          <p14:tracePt t="32247" x="4895850" y="1878013"/>
          <p14:tracePt t="32256" x="4868863" y="1878013"/>
          <p14:tracePt t="32263" x="4840288" y="1897063"/>
          <p14:tracePt t="32271" x="4813300" y="1897063"/>
          <p14:tracePt t="32281" x="4795838" y="1906588"/>
          <p14:tracePt t="32287" x="4749800" y="1906588"/>
          <p14:tracePt t="32296" x="4722813" y="1906588"/>
          <p14:tracePt t="32305" x="4695825" y="1914525"/>
          <p14:tracePt t="32311" x="4676775" y="1914525"/>
          <p14:tracePt t="32321" x="4667250" y="1914525"/>
          <p14:tracePt t="32337" x="4659313" y="1914525"/>
          <p14:tracePt t="32370" x="4649788" y="1924050"/>
          <p14:tracePt t="32385" x="4640263" y="1924050"/>
          <p14:tracePt t="32393" x="4640263" y="1933575"/>
          <p14:tracePt t="32435" x="4640263" y="1943100"/>
          <p14:tracePt t="32577" x="4649788" y="1951038"/>
          <p14:tracePt t="32585" x="4676775" y="1951038"/>
          <p14:tracePt t="32593" x="4713288" y="1951038"/>
          <p14:tracePt t="32603" x="4730750" y="1960563"/>
          <p14:tracePt t="32611" x="4759325" y="1960563"/>
          <p14:tracePt t="32619" x="4795838" y="1960563"/>
          <p14:tracePt t="32627" x="4832350" y="1960563"/>
          <p14:tracePt t="32635" x="4859338" y="1960563"/>
          <p14:tracePt t="32643" x="4886325" y="1970088"/>
          <p14:tracePt t="32651" x="4905375" y="1970088"/>
          <p14:tracePt t="32659" x="4922838" y="1970088"/>
          <p14:tracePt t="32667" x="4941888" y="1979613"/>
          <p14:tracePt t="32675" x="4959350" y="1979613"/>
          <p14:tracePt t="32683" x="4978400" y="1979613"/>
          <p14:tracePt t="32691" x="4986338" y="1987550"/>
          <p14:tracePt t="32699" x="5005388" y="1987550"/>
          <p14:tracePt t="32719" x="5014913" y="1987550"/>
          <p14:tracePt t="32735" x="5022850" y="1987550"/>
          <p14:tracePt t="32743" x="5032375" y="1987550"/>
          <p14:tracePt t="32751" x="5041900" y="1987550"/>
          <p14:tracePt t="32759" x="5049838" y="1987550"/>
          <p14:tracePt t="32775" x="5068888" y="1987550"/>
          <p14:tracePt t="32783" x="5078413" y="1987550"/>
          <p14:tracePt t="32861" x="5086350" y="1987550"/>
          <p14:tracePt t="32937" x="5095875" y="1987550"/>
          <p14:tracePt t="32942" x="5105400" y="1987550"/>
          <p14:tracePt t="32950" x="5114925" y="1987550"/>
          <p14:tracePt t="32958" x="5122863" y="1987550"/>
          <p14:tracePt t="32965" x="5132388" y="1979613"/>
          <p14:tracePt t="32973" x="5151438" y="1979613"/>
          <p14:tracePt t="32981" x="5159375" y="1979613"/>
          <p14:tracePt t="32989" x="5178425" y="1979613"/>
          <p14:tracePt t="32997" x="5187950" y="1979613"/>
          <p14:tracePt t="33005" x="5195888" y="1979613"/>
          <p14:tracePt t="33014" x="5214938" y="1979613"/>
          <p14:tracePt t="33021" x="5232400" y="1979613"/>
          <p14:tracePt t="33031" x="5241925" y="1979613"/>
          <p14:tracePt t="33037" x="5260975" y="1979613"/>
          <p14:tracePt t="33046" x="5268913" y="1979613"/>
          <p14:tracePt t="33053" x="5287963" y="1979613"/>
          <p14:tracePt t="33061" x="5305425" y="1979613"/>
          <p14:tracePt t="33077" x="5314950" y="1979613"/>
          <p14:tracePt t="33085" x="5334000" y="1979613"/>
          <p14:tracePt t="33093" x="5341938" y="1979613"/>
          <p14:tracePt t="33101" x="5351463" y="1979613"/>
          <p14:tracePt t="33114" x="5360988" y="1979613"/>
          <p14:tracePt t="33125" x="5368925" y="1979613"/>
          <p14:tracePt t="33133" x="5378450" y="1979613"/>
          <p14:tracePt t="33149" x="5387975" y="1979613"/>
          <p14:tracePt t="33159" x="5397500" y="1979613"/>
          <p14:tracePt t="33165" x="5405438" y="1979613"/>
          <p14:tracePt t="33183" x="5424488" y="1979613"/>
          <p14:tracePt t="33199" x="5434013" y="1979613"/>
          <p14:tracePt t="33207" x="5441950" y="1979613"/>
          <p14:tracePt t="33215" x="5451475" y="1979613"/>
          <p14:tracePt t="33223" x="5461000" y="1979613"/>
          <p14:tracePt t="33231" x="5470525" y="1987550"/>
          <p14:tracePt t="33239" x="5478463" y="1987550"/>
          <p14:tracePt t="33264" x="5487988" y="1987550"/>
          <p14:tracePt t="33274" x="5507038" y="1997075"/>
          <p14:tracePt t="33279" x="5514975" y="1997075"/>
          <p14:tracePt t="33288" x="5524500" y="1997075"/>
          <p14:tracePt t="33295" x="5534025" y="1997075"/>
          <p14:tracePt t="33311" x="5543550" y="1997075"/>
          <p14:tracePt t="33351" x="5551488" y="1997075"/>
          <p14:tracePt t="33359" x="5561013" y="1997075"/>
          <p14:tracePt t="33399" x="5570538" y="1997075"/>
          <p14:tracePt t="33433" x="5580063" y="1997075"/>
          <p14:tracePt t="33459" x="5588000" y="1997075"/>
          <p14:tracePt t="33674" x="5597525" y="1997075"/>
          <p14:tracePt t="33681" x="5616575" y="1997075"/>
          <p14:tracePt t="33690" x="5624513" y="1997075"/>
          <p14:tracePt t="33697" x="5643563" y="2006600"/>
          <p14:tracePt t="33705" x="5661025" y="2006600"/>
          <p14:tracePt t="33713" x="5670550" y="2016125"/>
          <p14:tracePt t="33721" x="5680075" y="2016125"/>
          <p14:tracePt t="33729" x="5688013" y="2016125"/>
          <p14:tracePt t="33741" x="5707063" y="2016125"/>
          <p14:tracePt t="33751" x="5716588" y="2016125"/>
          <p14:tracePt t="33758" x="5724525" y="2016125"/>
          <p14:tracePt t="33775" x="5734050" y="2016125"/>
          <p14:tracePt t="33783" x="5743575" y="2016125"/>
          <p14:tracePt t="33807" x="5753100" y="2016125"/>
          <p14:tracePt t="33823" x="5761038" y="2016125"/>
          <p14:tracePt t="34045" x="5753100" y="2016125"/>
          <p14:tracePt t="34061" x="5743575" y="2016125"/>
          <p14:tracePt t="34069" x="5724525" y="2016125"/>
          <p14:tracePt t="34077" x="5707063" y="2016125"/>
          <p14:tracePt t="34085" x="5697538" y="2016125"/>
          <p14:tracePt t="34093" x="5680075" y="2006600"/>
          <p14:tracePt t="34101" x="5670550" y="2006600"/>
          <p14:tracePt t="34114" x="5661025" y="2006600"/>
          <p14:tracePt t="34117" x="5634038" y="1997075"/>
          <p14:tracePt t="34125" x="5624513" y="1997075"/>
          <p14:tracePt t="34133" x="5616575" y="1997075"/>
          <p14:tracePt t="34143" x="5607050" y="1997075"/>
          <p14:tracePt t="34153" x="5588000" y="1997075"/>
          <p14:tracePt t="34161" x="5580063" y="1997075"/>
          <p14:tracePt t="34169" x="5570538" y="1997075"/>
          <p14:tracePt t="34177" x="5561013" y="1997075"/>
          <p14:tracePt t="34210" x="5551488" y="1997075"/>
          <p14:tracePt t="34218" x="5543550" y="1997075"/>
          <p14:tracePt t="34234" x="5534025" y="1997075"/>
          <p14:tracePt t="34242" x="5524500" y="1997075"/>
          <p14:tracePt t="34250" x="5514975" y="1997075"/>
          <p14:tracePt t="34259" x="5507038" y="1997075"/>
          <p14:tracePt t="34281" x="5497513" y="1997075"/>
          <p14:tracePt t="34290" x="5487988" y="1997075"/>
          <p14:tracePt t="34297" x="5478463" y="1997075"/>
          <p14:tracePt t="34307" x="5470525" y="1997075"/>
          <p14:tracePt t="34339" x="5461000" y="1997075"/>
          <p14:tracePt t="34367" x="5451475" y="1997075"/>
          <p14:tracePt t="34383" x="5441950" y="1997075"/>
          <p14:tracePt t="34391" x="5434013" y="1997075"/>
          <p14:tracePt t="34407" x="5424488" y="1997075"/>
          <p14:tracePt t="34415" x="5414963" y="1997075"/>
          <p14:tracePt t="34503" x="5405438" y="1997075"/>
          <p14:tracePt t="34908" x="5414963" y="1997075"/>
          <p14:tracePt t="34932" x="5424488" y="2006600"/>
          <p14:tracePt t="34947" x="5434013" y="2006600"/>
          <p14:tracePt t="34964" x="5441950" y="2016125"/>
          <p14:tracePt t="34980" x="5451475" y="2016125"/>
          <p14:tracePt t="34987" x="5451475" y="2024063"/>
          <p14:tracePt t="35004" x="5461000" y="2024063"/>
          <p14:tracePt t="35011" x="5470525" y="2024063"/>
          <p14:tracePt t="35019" x="5470525" y="2033588"/>
          <p14:tracePt t="35027" x="5478463" y="2033588"/>
          <p14:tracePt t="35043" x="5487988" y="2033588"/>
          <p14:tracePt t="35067" x="5497513" y="2033588"/>
          <p14:tracePt t="35076" x="5497513" y="2043113"/>
          <p14:tracePt t="35092" x="5507038" y="2043113"/>
          <p14:tracePt t="35111" x="5514975" y="2043113"/>
          <p14:tracePt t="35123" x="5524500" y="2043113"/>
          <p14:tracePt t="35139" x="5534025" y="2052638"/>
          <p14:tracePt t="35149" x="5543550" y="2052638"/>
          <p14:tracePt t="35155" x="5551488" y="2052638"/>
          <p14:tracePt t="35185" x="5561013" y="2052638"/>
          <p14:tracePt t="35193" x="5570538" y="2060575"/>
          <p14:tracePt t="35213" x="5580063" y="2060575"/>
          <p14:tracePt t="35221" x="5588000" y="2060575"/>
          <p14:tracePt t="35341" x="5588000" y="2070100"/>
          <p14:tracePt t="35349" x="5597525" y="2070100"/>
          <p14:tracePt t="35365" x="5607050" y="2070100"/>
          <p14:tracePt t="35373" x="5607050" y="2079625"/>
          <p14:tracePt t="35493" x="5607050" y="2089150"/>
          <p14:tracePt t="35508" x="5616575" y="2089150"/>
          <p14:tracePt t="35543" x="5624513" y="2097088"/>
          <p14:tracePt t="35609" x="5634038" y="2097088"/>
          <p14:tracePt t="35631" x="5643563" y="2106613"/>
          <p14:tracePt t="35647" x="5653088" y="2106613"/>
          <p14:tracePt t="35663" x="5661025" y="2106613"/>
          <p14:tracePt t="35719" x="5680075" y="2116138"/>
          <p14:tracePt t="35727" x="5688013" y="2125663"/>
          <p14:tracePt t="35735" x="5697538" y="2125663"/>
          <p14:tracePt t="35744" x="5716588" y="2133600"/>
          <p14:tracePt t="35754" x="5724525" y="2143125"/>
          <p14:tracePt t="35762" x="5753100" y="2152650"/>
          <p14:tracePt t="35770" x="5770563" y="2160588"/>
          <p14:tracePt t="35778" x="5797550" y="2179638"/>
          <p14:tracePt t="35785" x="5834063" y="2216150"/>
          <p14:tracePt t="35793" x="5853113" y="2270125"/>
          <p14:tracePt t="35801" x="5870575" y="2352675"/>
          <p14:tracePt t="35809" x="5870575" y="2425700"/>
          <p14:tracePt t="35947" x="5862638" y="2325688"/>
          <p14:tracePt t="35954" x="5853113" y="2262188"/>
          <p14:tracePt t="35962" x="5853113" y="2233613"/>
          <p14:tracePt t="35969" x="5853113" y="2197100"/>
          <p14:tracePt t="35978" x="5853113" y="2179638"/>
          <p14:tracePt t="35986" x="5853113" y="2160588"/>
          <p14:tracePt t="35994" x="5862638" y="2152650"/>
          <p14:tracePt t="36001" x="5870575" y="2152650"/>
          <p14:tracePt t="36009" x="5899150" y="2152650"/>
          <p14:tracePt t="36020" x="5907088" y="2170113"/>
          <p14:tracePt t="36025" x="5935663" y="2197100"/>
          <p14:tracePt t="36035" x="5972175" y="2243138"/>
          <p14:tracePt t="36044" x="6043613" y="2335213"/>
          <p14:tracePt t="36051" x="6080125" y="2408238"/>
          <p14:tracePt t="36061" x="6135688" y="2508250"/>
          <p14:tracePt t="36067" x="6181725" y="2608263"/>
          <p14:tracePt t="36075" x="6199188" y="2654300"/>
          <p14:tracePt t="36083" x="6262688" y="2771775"/>
          <p14:tracePt t="36092" x="6318250" y="2873375"/>
          <p14:tracePt t="36099" x="6372225" y="2963863"/>
          <p14:tracePt t="36111" x="6445250" y="3082925"/>
          <p14:tracePt t="36115" x="6518275" y="3182938"/>
          <p14:tracePt t="36123" x="6610350" y="3292475"/>
          <p14:tracePt t="36131" x="6654800" y="3355975"/>
          <p14:tracePt t="36139" x="6764338" y="3475038"/>
          <p14:tracePt t="36147" x="6827838" y="3538538"/>
          <p14:tracePt t="36155" x="6883400" y="3602038"/>
          <p14:tracePt t="36163" x="6937375" y="3675063"/>
          <p14:tracePt t="36171" x="6964363" y="3702050"/>
          <p14:tracePt t="36179" x="7000875" y="3748088"/>
          <p14:tracePt t="36187" x="7019925" y="3784600"/>
          <p14:tracePt t="36196" x="7037388" y="3811588"/>
          <p14:tracePt t="36208" x="7046913" y="3840163"/>
          <p14:tracePt t="36215" x="7056438" y="3857625"/>
          <p14:tracePt t="36223" x="7065963" y="3875088"/>
          <p14:tracePt t="36231" x="7065963" y="3894138"/>
          <p14:tracePt t="36239" x="7073900" y="3911600"/>
          <p14:tracePt t="36247" x="7073900" y="3948113"/>
          <p14:tracePt t="36265" x="7073900" y="3957638"/>
          <p14:tracePt t="36271" x="7073900" y="3967163"/>
          <p14:tracePt t="36280" x="7073900" y="3976688"/>
          <p14:tracePt t="36287" x="7073900" y="4003675"/>
          <p14:tracePt t="36296" x="7065963" y="4021138"/>
          <p14:tracePt t="36303" x="7056438" y="4067175"/>
          <p14:tracePt t="36311" x="7056438" y="4159250"/>
          <p14:tracePt t="36319" x="7037388" y="4232275"/>
          <p14:tracePt t="36485" x="7056438" y="4159250"/>
          <p14:tracePt t="36493" x="7083425" y="4113213"/>
          <p14:tracePt t="36509" x="7110413" y="4094163"/>
          <p14:tracePt t="36525" x="7119938" y="4094163"/>
          <p14:tracePt t="36533" x="7129463" y="4094163"/>
          <p14:tracePt t="36557" x="7138988" y="4094163"/>
          <p14:tracePt t="36585" x="7146925" y="4103688"/>
          <p14:tracePt t="36593" x="7156450" y="4113213"/>
          <p14:tracePt t="36602" x="7156450" y="4122738"/>
          <p14:tracePt t="36610" x="7175500" y="4149725"/>
          <p14:tracePt t="36619" x="7183438" y="4176713"/>
          <p14:tracePt t="36627" x="7192963" y="4195763"/>
          <p14:tracePt t="36635" x="7202488" y="4213225"/>
          <p14:tracePt t="36643" x="7202488" y="4232275"/>
          <p14:tracePt t="36651" x="7202488" y="4249738"/>
          <p14:tracePt t="36659" x="7202488" y="4276725"/>
          <p14:tracePt t="36667" x="7202488" y="4295775"/>
          <p14:tracePt t="36675" x="7183438" y="4332288"/>
          <p14:tracePt t="36687" x="7165975" y="4349750"/>
          <p14:tracePt t="36696" x="7146925" y="4386263"/>
          <p14:tracePt t="36703" x="7110413" y="4422775"/>
          <p14:tracePt t="36711" x="7083425" y="4468813"/>
          <p14:tracePt t="36719" x="7046913" y="4505325"/>
          <p14:tracePt t="36727" x="6983413" y="4541838"/>
          <p14:tracePt t="36735" x="6937375" y="4587875"/>
          <p14:tracePt t="36744" x="6864350" y="4641850"/>
          <p14:tracePt t="36751" x="6791325" y="4678363"/>
          <p14:tracePt t="36759" x="6673850" y="4751388"/>
          <p14:tracePt t="36767" x="6554788" y="4797425"/>
          <p14:tracePt t="36775" x="6454775" y="4841875"/>
          <p14:tracePt t="36783" x="6381750" y="4870450"/>
          <p14:tracePt t="36791" x="6245225" y="4897438"/>
          <p14:tracePt t="36801" x="6189663" y="4924425"/>
          <p14:tracePt t="36808" x="6108700" y="4933950"/>
          <p14:tracePt t="36815" x="6035675" y="4943475"/>
          <p14:tracePt t="36824" x="5935663" y="4960938"/>
          <p14:tracePt t="36831" x="5807075" y="4970463"/>
          <p14:tracePt t="36840" x="5716588" y="4970463"/>
          <p14:tracePt t="36847" x="5643563" y="4970463"/>
          <p14:tracePt t="36855" x="5570538" y="4970463"/>
          <p14:tracePt t="36863" x="5405438" y="4970463"/>
          <p14:tracePt t="36871" x="5260975" y="4970463"/>
          <p14:tracePt t="36879" x="5151438" y="4970463"/>
          <p14:tracePt t="36887" x="5059363" y="4970463"/>
          <p14:tracePt t="36897" x="4949825" y="4970463"/>
          <p14:tracePt t="36903" x="4876800" y="4970463"/>
          <p14:tracePt t="36914" x="4795838" y="4970463"/>
          <p14:tracePt t="36921" x="4740275" y="4943475"/>
          <p14:tracePt t="36930" x="4695825" y="4933950"/>
          <p14:tracePt t="36937" x="4667250" y="4914900"/>
          <p14:tracePt t="36946" x="4630738" y="4906963"/>
          <p14:tracePt t="36953" x="4603750" y="4887913"/>
          <p14:tracePt t="36963" x="4586288" y="4860925"/>
          <p14:tracePt t="36969" x="4549775" y="4841875"/>
          <p14:tracePt t="36978" x="4521200" y="4833938"/>
          <p14:tracePt t="36985" x="4476750" y="4797425"/>
          <p14:tracePt t="36993" x="4448175" y="4787900"/>
          <p14:tracePt t="37001" x="4421188" y="4768850"/>
          <p14:tracePt t="37011" x="4376738" y="4751388"/>
          <p14:tracePt t="37021" x="4340225" y="4724400"/>
          <p14:tracePt t="37029" x="4257675" y="4687888"/>
          <p14:tracePt t="37037" x="4175125" y="4651375"/>
          <p14:tracePt t="37046" x="4129088" y="4624388"/>
          <p14:tracePt t="37053" x="4084638" y="4614863"/>
          <p14:tracePt t="37063" x="4029075" y="4595813"/>
          <p14:tracePt t="37069" x="3984625" y="4568825"/>
          <p14:tracePt t="37078" x="3919538" y="4541838"/>
          <p14:tracePt t="37085" x="3875088" y="4522788"/>
          <p14:tracePt t="37093" x="3792538" y="4495800"/>
          <p14:tracePt t="37101" x="3746500" y="4478338"/>
          <p14:tracePt t="37113" x="3719513" y="4449763"/>
          <p14:tracePt t="37121" x="3673475" y="4432300"/>
          <p14:tracePt t="37129" x="3656013" y="4422775"/>
          <p14:tracePt t="37137" x="3629025" y="4405313"/>
          <p14:tracePt t="37146" x="3619500" y="4395788"/>
          <p14:tracePt t="37153" x="3600450" y="4376738"/>
          <p14:tracePt t="37162" x="3592513" y="4368800"/>
          <p14:tracePt t="37169" x="3582988" y="4349750"/>
          <p14:tracePt t="37179" x="3573463" y="4332288"/>
          <p14:tracePt t="37187" x="3573463" y="4303713"/>
          <p14:tracePt t="37195" x="3556000" y="4276725"/>
          <p14:tracePt t="37203" x="3546475" y="4240213"/>
          <p14:tracePt t="37211" x="3546475" y="4222750"/>
          <p14:tracePt t="37219" x="3536950" y="4203700"/>
          <p14:tracePt t="37230" x="3527425" y="4186238"/>
          <p14:tracePt t="37240" x="3527425" y="4159250"/>
          <p14:tracePt t="37248" x="3527425" y="4130675"/>
          <p14:tracePt t="37255" x="3527425" y="4122738"/>
          <p14:tracePt t="37263" x="3527425" y="4113213"/>
          <p14:tracePt t="37271" x="3527425" y="4103688"/>
          <p14:tracePt t="37280" x="3527425" y="4086225"/>
          <p14:tracePt t="37287" x="3536950" y="4067175"/>
          <p14:tracePt t="37296" x="3546475" y="4057650"/>
          <p14:tracePt t="37303" x="3556000" y="4049713"/>
          <p14:tracePt t="37312" x="3582988" y="4040188"/>
          <p14:tracePt t="37319" x="3609975" y="4021138"/>
          <p14:tracePt t="37327" x="3636963" y="4013200"/>
          <p14:tracePt t="37335" x="3673475" y="4003675"/>
          <p14:tracePt t="37343" x="3738563" y="3994150"/>
          <p14:tracePt t="37351" x="3802063" y="3967163"/>
          <p14:tracePt t="37359" x="3865563" y="3957638"/>
          <p14:tracePt t="37367" x="3919538" y="3957638"/>
          <p14:tracePt t="37375" x="3992563" y="3940175"/>
          <p14:tracePt t="37383" x="4084638" y="3930650"/>
          <p14:tracePt t="37391" x="4184650" y="3911600"/>
          <p14:tracePt t="37399" x="4221163" y="3911600"/>
          <p14:tracePt t="37407" x="4340225" y="3903663"/>
          <p14:tracePt t="37419" x="4394200" y="3894138"/>
          <p14:tracePt t="37427" x="4484688" y="3894138"/>
          <p14:tracePt t="37435" x="4567238" y="3894138"/>
          <p14:tracePt t="37443" x="4659313" y="3894138"/>
          <p14:tracePt t="37451" x="4730750" y="3875088"/>
          <p14:tracePt t="37459" x="4786313" y="3875088"/>
          <p14:tracePt t="37469" x="4840288" y="3875088"/>
          <p14:tracePt t="37477" x="4905375" y="3875088"/>
          <p14:tracePt t="37485" x="4959350" y="3884613"/>
          <p14:tracePt t="37493" x="5022850" y="3903663"/>
          <p14:tracePt t="37501" x="5068888" y="3911600"/>
          <p14:tracePt t="37509" x="5114925" y="3940175"/>
          <p14:tracePt t="37517" x="5141913" y="3948113"/>
          <p14:tracePt t="37525" x="5159375" y="3957638"/>
          <p14:tracePt t="37533" x="5187950" y="3976688"/>
          <p14:tracePt t="37541" x="5224463" y="4013200"/>
          <p14:tracePt t="37549" x="5241925" y="4030663"/>
          <p14:tracePt t="37557" x="5260975" y="4057650"/>
          <p14:tracePt t="37565" x="5278438" y="4094163"/>
          <p14:tracePt t="37573" x="5287963" y="4113213"/>
          <p14:tracePt t="37581" x="5314950" y="4140200"/>
          <p14:tracePt t="37589" x="5334000" y="4167188"/>
          <p14:tracePt t="37597" x="5368925" y="4232275"/>
          <p14:tracePt t="37605" x="5387975" y="4259263"/>
          <p14:tracePt t="37613" x="5405438" y="4303713"/>
          <p14:tracePt t="37621" x="5434013" y="4332288"/>
          <p14:tracePt t="37633" x="5451475" y="4368800"/>
          <p14:tracePt t="37641" x="5487988" y="4422775"/>
          <p14:tracePt t="37649" x="5497513" y="4449763"/>
          <p14:tracePt t="37657" x="5507038" y="4486275"/>
          <p14:tracePt t="37669" x="5524500" y="4505325"/>
          <p14:tracePt t="37677" x="5534025" y="4532313"/>
          <p14:tracePt t="37685" x="5543550" y="4551363"/>
          <p14:tracePt t="37695" x="5551488" y="4568825"/>
          <p14:tracePt t="37701" x="5561013" y="4605338"/>
          <p14:tracePt t="37709" x="5561013" y="4624388"/>
          <p14:tracePt t="37717" x="5570538" y="4651375"/>
          <p14:tracePt t="37727" x="5580063" y="4668838"/>
          <p14:tracePt t="37733" x="5580063" y="4687888"/>
          <p14:tracePt t="37741" x="5580063" y="4714875"/>
          <p14:tracePt t="37751" x="5580063" y="4732338"/>
          <p14:tracePt t="37757" x="5580063" y="4741863"/>
          <p14:tracePt t="37767" x="5580063" y="4751388"/>
          <p14:tracePt t="37783" x="5580063" y="4760913"/>
          <p14:tracePt t="37791" x="5580063" y="4768850"/>
          <p14:tracePt t="37799" x="5580063" y="4778375"/>
          <p14:tracePt t="37807" x="5580063" y="4787900"/>
          <p14:tracePt t="37815" x="5580063" y="4805363"/>
          <p14:tracePt t="37824" x="5580063" y="4814888"/>
          <p14:tracePt t="37831" x="5570538" y="4814888"/>
          <p14:tracePt t="37841" x="5551488" y="4833938"/>
          <p14:tracePt t="37847" x="5543550" y="4851400"/>
          <p14:tracePt t="37855" x="5524500" y="4860925"/>
          <p14:tracePt t="37864" x="5507038" y="4870450"/>
          <p14:tracePt t="37871" x="5487988" y="4897438"/>
          <p14:tracePt t="37880" x="5470525" y="4914900"/>
          <p14:tracePt t="37887" x="5441950" y="4924425"/>
          <p14:tracePt t="37896" x="5441950" y="4933950"/>
          <p14:tracePt t="37903" x="5424488" y="4943475"/>
          <p14:tracePt t="37911" x="5414963" y="4943475"/>
          <p14:tracePt t="37919" x="5397500" y="4951413"/>
          <p14:tracePt t="37927" x="5387975" y="4951413"/>
          <p14:tracePt t="37935" x="5368925" y="4960938"/>
          <p14:tracePt t="37946" x="5351463" y="4960938"/>
          <p14:tracePt t="37951" x="5324475" y="4970463"/>
          <p14:tracePt t="37959" x="5305425" y="4970463"/>
          <p14:tracePt t="37967" x="5287963" y="4970463"/>
          <p14:tracePt t="37975" x="5268913" y="4979988"/>
          <p14:tracePt t="37983" x="5260975" y="4979988"/>
          <p14:tracePt t="38005" x="5251450" y="4987925"/>
          <p14:tracePt t="38936" x="5232400" y="4987925"/>
          <p14:tracePt t="38944" x="5168900" y="4987925"/>
          <p14:tracePt t="38952" x="5132388" y="4979988"/>
          <p14:tracePt t="38960" x="5068888" y="4970463"/>
          <p14:tracePt t="38968" x="4995863" y="4951413"/>
          <p14:tracePt t="38976" x="4941888" y="4951413"/>
          <p14:tracePt t="38984" x="4876800" y="4943475"/>
          <p14:tracePt t="38992" x="4786313" y="4924425"/>
          <p14:tracePt t="39000" x="4740275" y="4924425"/>
          <p14:tracePt t="39008" x="4722813" y="4924425"/>
          <p14:tracePt t="39016" x="4695825" y="4914900"/>
          <p14:tracePt t="39023" x="4667250" y="4914900"/>
          <p14:tracePt t="39035" x="4640263" y="4914900"/>
          <p14:tracePt t="39043" x="4613275" y="4914900"/>
          <p14:tracePt t="39052" x="4576763" y="4914900"/>
          <p14:tracePt t="39060" x="4549775" y="4906963"/>
          <p14:tracePt t="39068" x="4521200" y="4906963"/>
          <p14:tracePt t="39076" x="4476750" y="4897438"/>
          <p14:tracePt t="39084" x="4440238" y="4897438"/>
          <p14:tracePt t="39092" x="4403725" y="4887913"/>
          <p14:tracePt t="39099" x="4348163" y="4878388"/>
          <p14:tracePt t="39107" x="4311650" y="4878388"/>
          <p14:tracePt t="39115" x="4275138" y="4870450"/>
          <p14:tracePt t="39123" x="4248150" y="4870450"/>
          <p14:tracePt t="39131" x="4194175" y="4851400"/>
          <p14:tracePt t="39139" x="4165600" y="4841875"/>
          <p14:tracePt t="39147" x="4138613" y="4841875"/>
          <p14:tracePt t="39155" x="4102100" y="4833938"/>
          <p14:tracePt t="39165" x="4075113" y="4833938"/>
          <p14:tracePt t="39171" x="4048125" y="4824413"/>
          <p14:tracePt t="39181" x="4021138" y="4824413"/>
          <p14:tracePt t="39187" x="4002088" y="4814888"/>
          <p14:tracePt t="39197" x="3965575" y="4805363"/>
          <p14:tracePt t="39205" x="3938588" y="4805363"/>
          <p14:tracePt t="39214" x="3892550" y="4797425"/>
          <p14:tracePt t="39221" x="3865563" y="4787900"/>
          <p14:tracePt t="39230" x="3846513" y="4778375"/>
          <p14:tracePt t="39237" x="3829050" y="4768850"/>
          <p14:tracePt t="39246" x="3810000" y="4768850"/>
          <p14:tracePt t="39253" x="3802063" y="4760913"/>
          <p14:tracePt t="39265" x="3792538" y="4760913"/>
          <p14:tracePt t="39273" x="3783013" y="4751388"/>
          <p14:tracePt t="39281" x="3775075" y="4751388"/>
          <p14:tracePt t="39289" x="3765550" y="4741863"/>
          <p14:tracePt t="39305" x="3756025" y="4741863"/>
          <p14:tracePt t="39314" x="3756025" y="4732338"/>
          <p14:tracePt t="39321" x="3746500" y="4732338"/>
          <p14:tracePt t="39893" x="3765550" y="4732338"/>
          <p14:tracePt t="39901" x="3783013" y="4732338"/>
          <p14:tracePt t="39909" x="3819525" y="4741863"/>
          <p14:tracePt t="39917" x="3883025" y="4741863"/>
          <p14:tracePt t="39925" x="3956050" y="4760913"/>
          <p14:tracePt t="39937" x="4029075" y="4760913"/>
          <p14:tracePt t="39946" x="4121150" y="4760913"/>
          <p14:tracePt t="39953" x="4248150" y="4760913"/>
          <p14:tracePt t="39961" x="4340225" y="4760913"/>
          <p14:tracePt t="39970" x="4421188" y="4768850"/>
          <p14:tracePt t="39982" x="4494213" y="4778375"/>
          <p14:tracePt t="39988" x="4540250" y="4778375"/>
          <p14:tracePt t="39994" x="4576763" y="4778375"/>
          <p14:tracePt t="40001" x="4603750" y="4778375"/>
          <p14:tracePt t="40009" x="4640263" y="4778375"/>
          <p14:tracePt t="40017" x="4686300" y="4778375"/>
          <p14:tracePt t="40027" x="4722813" y="4778375"/>
          <p14:tracePt t="40033" x="4749800" y="4778375"/>
          <p14:tracePt t="40043" x="4776788" y="4778375"/>
          <p14:tracePt t="40051" x="4803775" y="4778375"/>
          <p14:tracePt t="40059" x="4849813" y="4778375"/>
          <p14:tracePt t="40067" x="4859338" y="4778375"/>
          <p14:tracePt t="40075" x="4886325" y="4778375"/>
          <p14:tracePt t="40083" x="4913313" y="4778375"/>
          <p14:tracePt t="40091" x="4949825" y="4778375"/>
          <p14:tracePt t="40113" x="4968875" y="4778375"/>
          <p14:tracePt t="40115" x="4978400" y="4778375"/>
          <p14:tracePt t="40123" x="4986338" y="4778375"/>
          <p14:tracePt t="40183" x="4995863" y="4778375"/>
          <p14:tracePt t="40974" x="4995863" y="4787900"/>
          <p14:tracePt t="41737" x="4995863" y="4797425"/>
          <p14:tracePt t="41747" x="5005388" y="4797425"/>
          <p14:tracePt t="41753" x="5014913" y="4797425"/>
          <p14:tracePt t="41763" x="5022850" y="4805363"/>
          <p14:tracePt t="41769" x="5032375" y="4805363"/>
          <p14:tracePt t="41781" x="5041900" y="4805363"/>
          <p14:tracePt t="41798" x="5041900" y="4814888"/>
          <p14:tracePt t="41836" x="5049838" y="4814888"/>
          <p14:tracePt t="41884" x="5059363" y="4814888"/>
          <p14:tracePt t="41915" x="5068888" y="4814888"/>
          <p14:tracePt t="42356" x="5049838" y="4814888"/>
          <p14:tracePt t="42364" x="5022850" y="4814888"/>
          <p14:tracePt t="42371" x="4986338" y="4824413"/>
          <p14:tracePt t="42384" x="4949825" y="4824413"/>
          <p14:tracePt t="42387" x="4895850" y="4833938"/>
          <p14:tracePt t="42397" x="4803775" y="4851400"/>
          <p14:tracePt t="42403" x="4740275" y="4860925"/>
          <p14:tracePt t="42412" x="4703763" y="4870450"/>
          <p14:tracePt t="42419" x="4622800" y="4887913"/>
          <p14:tracePt t="42428" x="4513263" y="4897438"/>
          <p14:tracePt t="42437" x="4421188" y="4897438"/>
          <p14:tracePt t="42447" x="4330700" y="4914900"/>
          <p14:tracePt t="42455" x="4248150" y="4914900"/>
          <p14:tracePt t="42464" x="4157663" y="4914900"/>
          <p14:tracePt t="42471" x="4084638" y="4914900"/>
          <p14:tracePt t="42481" x="3975100" y="4914900"/>
          <p14:tracePt t="42487" x="3865563" y="4906963"/>
          <p14:tracePt t="42495" x="3783013" y="4878388"/>
          <p14:tracePt t="42503" x="3709988" y="4870450"/>
          <p14:tracePt t="42512" x="3636963" y="4851400"/>
          <p14:tracePt t="42519" x="3556000" y="4824413"/>
          <p14:tracePt t="42528" x="3509963" y="4805363"/>
          <p14:tracePt t="42536" x="3482975" y="4787900"/>
          <p14:tracePt t="42543" x="3463925" y="4778375"/>
          <p14:tracePt t="42552" x="3436938" y="4768850"/>
          <p14:tracePt t="42560" x="3436938" y="4760913"/>
          <p14:tracePt t="42568" x="3427413" y="4741863"/>
          <p14:tracePt t="42575" x="3419475" y="4741863"/>
          <p14:tracePt t="42583" x="3419475" y="4732338"/>
          <p14:tracePt t="42592" x="3409950" y="4724400"/>
          <p14:tracePt t="42602" x="3409950" y="4714875"/>
          <p14:tracePt t="42610" x="3400425" y="4714875"/>
          <p14:tracePt t="42617" x="3390900" y="4714875"/>
          <p14:tracePt t="42625" x="3390900" y="4705350"/>
          <p14:tracePt t="42631" x="3390900" y="4697413"/>
          <p14:tracePt t="42644" x="3382963" y="4687888"/>
          <p14:tracePt t="42653" x="3382963" y="4678363"/>
          <p14:tracePt t="42661" x="3382963" y="4668838"/>
          <p14:tracePt t="42669" x="3382963" y="4651375"/>
          <p14:tracePt t="42677" x="3373438" y="4651375"/>
          <p14:tracePt t="42687" x="3373438" y="4641850"/>
          <p14:tracePt t="42698" x="3373438" y="4632325"/>
          <p14:tracePt t="42706" x="3373438" y="4624388"/>
          <p14:tracePt t="42717" x="3373438" y="4605338"/>
          <p14:tracePt t="42731" x="3373438" y="4587875"/>
          <p14:tracePt t="42738" x="3382963" y="4587875"/>
          <p14:tracePt t="42750" x="3427413" y="4551363"/>
          <p14:tracePt t="42758" x="3500438" y="4514850"/>
          <p14:tracePt t="42769" x="3563938" y="4486275"/>
          <p14:tracePt t="42774" x="3609975" y="4478338"/>
          <p14:tracePt t="42784" x="3673475" y="4449763"/>
          <p14:tracePt t="42789" x="3746500" y="4441825"/>
          <p14:tracePt t="42797" x="3829050" y="4413250"/>
          <p14:tracePt t="42805" x="3919538" y="4405313"/>
          <p14:tracePt t="42813" x="3992563" y="4386263"/>
          <p14:tracePt t="42822" x="4038600" y="4386263"/>
          <p14:tracePt t="42831" x="4094163" y="4386263"/>
          <p14:tracePt t="42838" x="4165600" y="4376738"/>
          <p14:tracePt t="42847" x="4211638" y="4376738"/>
          <p14:tracePt t="42854" x="4248150" y="4376738"/>
          <p14:tracePt t="42862" x="4267200" y="4376738"/>
          <p14:tracePt t="42870" x="4294188" y="4376738"/>
          <p14:tracePt t="42880" x="4311650" y="4376738"/>
          <p14:tracePt t="42885" x="4348163" y="4376738"/>
          <p14:tracePt t="42896" x="4367213" y="4368800"/>
          <p14:tracePt t="42903" x="4403725" y="4359275"/>
          <p14:tracePt t="42914" x="4421188" y="4359275"/>
          <p14:tracePt t="42919" x="4448175" y="4359275"/>
          <p14:tracePt t="42929" x="4494213" y="4359275"/>
          <p14:tracePt t="42935" x="4549775" y="4340225"/>
          <p14:tracePt t="42944" x="4603750" y="4340225"/>
          <p14:tracePt t="42951" x="4649788" y="4340225"/>
          <p14:tracePt t="42959" x="4686300" y="4340225"/>
          <p14:tracePt t="42967" x="4730750" y="4340225"/>
          <p14:tracePt t="42975" x="4795838" y="4340225"/>
          <p14:tracePt t="42983" x="4849813" y="4340225"/>
          <p14:tracePt t="42991" x="4895850" y="4340225"/>
          <p14:tracePt t="42999" x="4949825" y="4340225"/>
          <p14:tracePt t="43007" x="4995863" y="4340225"/>
          <p14:tracePt t="43015" x="5032375" y="4340225"/>
          <p14:tracePt t="43023" x="5078413" y="4359275"/>
          <p14:tracePt t="43031" x="5132388" y="4368800"/>
          <p14:tracePt t="43039" x="5178425" y="4376738"/>
          <p14:tracePt t="43047" x="5205413" y="4386263"/>
          <p14:tracePt t="43055" x="5251450" y="4395788"/>
          <p14:tracePt t="43064" x="5287963" y="4405313"/>
          <p14:tracePt t="43071" x="5334000" y="4422775"/>
          <p14:tracePt t="43080" x="5378450" y="4432300"/>
          <p14:tracePt t="43087" x="5414963" y="4432300"/>
          <p14:tracePt t="43095" x="5441950" y="4441825"/>
          <p14:tracePt t="43105" x="5461000" y="4449763"/>
          <p14:tracePt t="43111" x="5478463" y="4459288"/>
          <p14:tracePt t="43131" x="5507038" y="4468813"/>
          <p14:tracePt t="43135" x="5514975" y="4468813"/>
          <p14:tracePt t="43144" x="5524500" y="4478338"/>
          <p14:tracePt t="43153" x="5534025" y="4486275"/>
          <p14:tracePt t="43159" x="5543550" y="4486275"/>
          <p14:tracePt t="43175" x="5543550" y="4495800"/>
          <p14:tracePt t="43185" x="5551488" y="4505325"/>
          <p14:tracePt t="43193" x="5561013" y="4522788"/>
          <p14:tracePt t="43201" x="5561013" y="4532313"/>
          <p14:tracePt t="43209" x="5570538" y="4551363"/>
          <p14:tracePt t="43217" x="5570538" y="4568825"/>
          <p14:tracePt t="43233" x="5570538" y="4595813"/>
          <p14:tracePt t="43241" x="5570538" y="4614863"/>
          <p14:tracePt t="43249" x="5570538" y="4624388"/>
          <p14:tracePt t="43257" x="5570538" y="4641850"/>
          <p14:tracePt t="43266" x="5570538" y="4651375"/>
          <p14:tracePt t="43273" x="5570538" y="4660900"/>
          <p14:tracePt t="43289" x="5570538" y="4668838"/>
          <p14:tracePt t="43297" x="5570538" y="4678363"/>
          <p14:tracePt t="43313" x="5551488" y="4687888"/>
          <p14:tracePt t="43321" x="5551488" y="4697413"/>
          <p14:tracePt t="43330" x="5534025" y="4705350"/>
          <p14:tracePt t="43337" x="5524500" y="4714875"/>
          <p14:tracePt t="43345" x="5507038" y="4724400"/>
          <p14:tracePt t="43353" x="5487988" y="4732338"/>
          <p14:tracePt t="43361" x="5470525" y="4732338"/>
          <p14:tracePt t="43369" x="5451475" y="4741863"/>
          <p14:tracePt t="43377" x="5441950" y="4751388"/>
          <p14:tracePt t="43385" x="5424488" y="4751388"/>
          <p14:tracePt t="43393" x="5405438" y="4760913"/>
          <p14:tracePt t="43401" x="5387975" y="4768850"/>
          <p14:tracePt t="43409" x="5360988" y="4778375"/>
          <p14:tracePt t="43417" x="5334000" y="4778375"/>
          <p14:tracePt t="43425" x="5305425" y="4787900"/>
          <p14:tracePt t="43433" x="5287963" y="4797425"/>
          <p14:tracePt t="43445" x="5260975" y="4805363"/>
          <p14:tracePt t="43449" x="5251450" y="4805363"/>
          <p14:tracePt t="43461" x="5232400" y="4814888"/>
          <p14:tracePt t="43469" x="5214938" y="4824413"/>
          <p14:tracePt t="43519" x="5205413" y="4833938"/>
          <p14:tracePt t="43639" x="5195888" y="4833938"/>
          <p14:tracePt t="43655" x="5187950" y="4841875"/>
          <p14:tracePt t="43675" x="5178425" y="4841875"/>
          <p14:tracePt t="43691" x="5168900" y="4841875"/>
          <p14:tracePt t="43707" x="5168900" y="4851400"/>
          <p14:tracePt t="43723" x="5159375" y="4851400"/>
          <p14:tracePt t="43821" x="5168900" y="4851400"/>
          <p14:tracePt t="43829" x="5187950" y="4860925"/>
          <p14:tracePt t="43837" x="5214938" y="4860925"/>
          <p14:tracePt t="43846" x="5241925" y="4870450"/>
          <p14:tracePt t="43853" x="5268913" y="4870450"/>
          <p14:tracePt t="43861" x="5287963" y="4878388"/>
          <p14:tracePt t="43869" x="5324475" y="4878388"/>
          <p14:tracePt t="43877" x="5341938" y="4887913"/>
          <p14:tracePt t="43885" x="5387975" y="4906963"/>
          <p14:tracePt t="43893" x="5414963" y="4914900"/>
          <p14:tracePt t="43901" x="5434013" y="4924425"/>
          <p14:tracePt t="43909" x="5441950" y="4933950"/>
          <p14:tracePt t="43917" x="5441950" y="4951413"/>
          <p14:tracePt t="43925" x="5441950" y="4997450"/>
          <p14:tracePt t="43933" x="5434013" y="5043488"/>
          <p14:tracePt t="43941" x="5368925" y="5089525"/>
          <p14:tracePt t="44047" x="5368925" y="5070475"/>
          <p14:tracePt t="44053" x="5368925" y="5043488"/>
          <p14:tracePt t="44063" x="5368925" y="5006975"/>
          <p14:tracePt t="44071" x="5368925" y="4987925"/>
          <p14:tracePt t="44080" x="5368925" y="4970463"/>
          <p14:tracePt t="44087" x="5368925" y="4951413"/>
          <p14:tracePt t="44155" x="5360988" y="4951413"/>
          <p14:tracePt t="44171" x="5351463" y="4951413"/>
          <p14:tracePt t="44187" x="5341938" y="4951413"/>
          <p14:tracePt t="44207" x="5334000" y="4951413"/>
          <p14:tracePt t="44215" x="5324475" y="4951413"/>
          <p14:tracePt t="44231" x="5314950" y="4951413"/>
          <p14:tracePt t="44316" x="5305425" y="4951413"/>
          <p14:tracePt t="44332" x="5297488" y="4951413"/>
          <p14:tracePt t="44342" x="5287963" y="4951413"/>
          <p14:tracePt t="44358" x="5278438" y="4951413"/>
          <p14:tracePt t="44378" x="5268913" y="4951413"/>
          <p14:tracePt t="44422" x="5268913" y="4943475"/>
          <p14:tracePt t="44430" x="5260975" y="4933950"/>
          <p14:tracePt t="44437" x="5260975" y="4924425"/>
          <p14:tracePt t="44445" x="5260975" y="4914900"/>
          <p14:tracePt t="44453" x="5260975" y="4906963"/>
          <p14:tracePt t="44462" x="5260975" y="4887913"/>
          <p14:tracePt t="44470" x="5260975" y="4851400"/>
          <p14:tracePt t="44478" x="5260975" y="4797425"/>
          <p14:tracePt t="44486" x="5268913" y="4741863"/>
          <p14:tracePt t="44494" x="5268913" y="4714875"/>
          <p14:tracePt t="44502" x="5278438" y="4641850"/>
          <p14:tracePt t="44510" x="5297488" y="4532313"/>
          <p14:tracePt t="44517" x="5297488" y="4441825"/>
          <p14:tracePt t="44525" x="5305425" y="4376738"/>
          <p14:tracePt t="44533" x="5314950" y="4303713"/>
          <p14:tracePt t="44541" x="5314950" y="4195763"/>
          <p14:tracePt t="44549" x="5314950" y="4122738"/>
          <p14:tracePt t="44557" x="5334000" y="4040188"/>
          <p14:tracePt t="44565" x="5334000" y="3930650"/>
          <p14:tracePt t="44575" x="5334000" y="3840163"/>
          <p14:tracePt t="44582" x="5334000" y="3694113"/>
          <p14:tracePt t="44591" x="5324475" y="3602038"/>
          <p14:tracePt t="44598" x="5278438" y="3429000"/>
          <p14:tracePt t="44608" x="5214938" y="3219450"/>
          <p14:tracePt t="44618" x="5168900" y="3082925"/>
          <p14:tracePt t="44623" x="5086350" y="2836863"/>
          <p14:tracePt t="44631" x="5005388" y="2671763"/>
          <p14:tracePt t="44639" x="4905375" y="2471738"/>
          <p14:tracePt t="44647" x="4849813" y="2371725"/>
          <p14:tracePt t="44655" x="4740275" y="2197100"/>
          <p14:tracePt t="44664" x="4649788" y="2097088"/>
          <p14:tracePt t="44671" x="4557713" y="1970088"/>
          <p14:tracePt t="44680" x="4421188" y="1851025"/>
          <p14:tracePt t="44687" x="4303713" y="1751013"/>
          <p14:tracePt t="44699" x="4202113" y="1687513"/>
          <p14:tracePt t="44707" x="4138613" y="1668463"/>
          <p14:tracePt t="44715" x="4065588" y="1624013"/>
          <p14:tracePt t="44723" x="3984625" y="1614488"/>
          <p14:tracePt t="44731" x="3929063" y="1604963"/>
          <p14:tracePt t="44739" x="3883025" y="1604963"/>
          <p14:tracePt t="44747" x="3846513" y="1604963"/>
          <p14:tracePt t="44755" x="3756025" y="1604963"/>
          <p14:tracePt t="44764" x="3719513" y="1604963"/>
          <p14:tracePt t="44771" x="3656013" y="1614488"/>
          <p14:tracePt t="44780" x="3609975" y="1631950"/>
          <p14:tracePt t="44788" x="3556000" y="1651000"/>
          <p14:tracePt t="44799" x="3509963" y="1651000"/>
          <p14:tracePt t="44804" x="3482975" y="1651000"/>
          <p14:tracePt t="44816" x="3455988" y="1651000"/>
          <p14:tracePt t="44820" x="3446463" y="1651000"/>
          <p14:tracePt t="44832" x="3436938" y="1641475"/>
          <p14:tracePt t="44846" x="3427413" y="1641475"/>
          <p14:tracePt t="44905" x="3427413" y="1651000"/>
          <p14:tracePt t="44913" x="3446463" y="1724025"/>
          <p14:tracePt t="44921" x="3482975" y="1787525"/>
          <p14:tracePt t="44929" x="3527425" y="1870075"/>
          <p14:tracePt t="44937" x="3636963" y="2052638"/>
          <p14:tracePt t="44945" x="3756025" y="2233613"/>
          <p14:tracePt t="44953" x="3965575" y="2508250"/>
          <p14:tracePt t="44961" x="4121150" y="2698750"/>
          <p14:tracePt t="44969" x="4275138" y="2873375"/>
          <p14:tracePt t="44977" x="4503738" y="3119438"/>
          <p14:tracePt t="44985" x="4640263" y="3255963"/>
          <p14:tracePt t="44994" x="4759325" y="3355975"/>
          <p14:tracePt t="45001" x="4968875" y="3538538"/>
          <p14:tracePt t="45009" x="5141913" y="3684588"/>
          <p14:tracePt t="45017" x="5205413" y="3738563"/>
          <p14:tracePt t="45025" x="5341938" y="3848100"/>
          <p14:tracePt t="45033" x="5405438" y="3884613"/>
          <p14:tracePt t="45041" x="5434013" y="3903663"/>
          <p14:tracePt t="45049" x="5507038" y="3957638"/>
          <p14:tracePt t="45057" x="5543550" y="3984625"/>
          <p14:tracePt t="45065" x="5561013" y="3994150"/>
          <p14:tracePt t="45073" x="5624513" y="4057650"/>
          <p14:tracePt t="45082" x="5653088" y="4086225"/>
          <p14:tracePt t="45090" x="5688013" y="4140200"/>
          <p14:tracePt t="45115" x="5770563" y="4203700"/>
          <p14:tracePt t="45118" x="5816600" y="4249738"/>
          <p14:tracePt t="45125" x="5880100" y="4303713"/>
          <p14:tracePt t="45133" x="5935663" y="4340225"/>
          <p14:tracePt t="45141" x="5980113" y="4376738"/>
          <p14:tracePt t="45149" x="6026150" y="4395788"/>
          <p14:tracePt t="45159" x="6072188" y="4432300"/>
          <p14:tracePt t="45165" x="6116638" y="4459288"/>
          <p14:tracePt t="45175" x="6145213" y="4478338"/>
          <p14:tracePt t="45183" x="6189663" y="4495800"/>
          <p14:tracePt t="45191" x="6218238" y="4514850"/>
          <p14:tracePt t="45199" x="6254750" y="4532313"/>
          <p14:tracePt t="45207" x="6291263" y="4551363"/>
          <p14:tracePt t="45215" x="6308725" y="4559300"/>
          <p14:tracePt t="45223" x="6354763" y="4595813"/>
          <p14:tracePt t="45231" x="6399213" y="4614863"/>
          <p14:tracePt t="45239" x="6435725" y="4651375"/>
          <p14:tracePt t="45247" x="6481763" y="4687888"/>
          <p14:tracePt t="45255" x="6545263" y="4732338"/>
          <p14:tracePt t="45264" x="6581775" y="4768850"/>
          <p14:tracePt t="45271" x="6610350" y="4797425"/>
          <p14:tracePt t="45280" x="6627813" y="4824413"/>
          <p14:tracePt t="45287" x="6654800" y="4851400"/>
          <p14:tracePt t="45295" x="6673850" y="4878388"/>
          <p14:tracePt t="45303" x="6691313" y="4914900"/>
          <p14:tracePt t="45311" x="6700838" y="4951413"/>
          <p14:tracePt t="45319" x="6718300" y="4987925"/>
          <p14:tracePt t="45327" x="6737350" y="5024438"/>
          <p14:tracePt t="45335" x="6746875" y="5060950"/>
          <p14:tracePt t="45343" x="6746875" y="5070475"/>
          <p14:tracePt t="45351" x="6746875" y="5080000"/>
          <p14:tracePt t="45359" x="6746875" y="5097463"/>
          <p14:tracePt t="45375" x="6746875" y="5106988"/>
          <p14:tracePt t="45383" x="6746875" y="5116513"/>
          <p14:tracePt t="45391" x="6746875" y="5126038"/>
          <p14:tracePt t="45399" x="6737350" y="5143500"/>
          <p14:tracePt t="45415" x="6727825" y="5143500"/>
          <p14:tracePt t="45423" x="6718300" y="5153025"/>
          <p14:tracePt t="45431" x="6700838" y="5153025"/>
          <p14:tracePt t="45439" x="6681788" y="5153025"/>
          <p14:tracePt t="45449" x="6673850" y="5153025"/>
          <p14:tracePt t="45455" x="6654800" y="5153025"/>
          <p14:tracePt t="45465" x="6618288" y="5153025"/>
          <p14:tracePt t="45473" x="6581775" y="5153025"/>
          <p14:tracePt t="45481" x="6554788" y="5153025"/>
          <p14:tracePt t="45489" x="6527800" y="5153025"/>
          <p14:tracePt t="45498" x="6491288" y="5153025"/>
          <p14:tracePt t="45505" x="6464300" y="5153025"/>
          <p14:tracePt t="45515" x="6435725" y="5153025"/>
          <p14:tracePt t="45522" x="6408738" y="5143500"/>
          <p14:tracePt t="45532" x="6372225" y="5133975"/>
          <p14:tracePt t="45537" x="6354763" y="5126038"/>
          <p14:tracePt t="45545" x="6345238" y="5116513"/>
          <p14:tracePt t="45553" x="6326188" y="5106988"/>
          <p14:tracePt t="45561" x="6318250" y="5089525"/>
          <p14:tracePt t="45569" x="6308725" y="5070475"/>
          <p14:tracePt t="45577" x="6291263" y="5043488"/>
          <p14:tracePt t="45585" x="6281738" y="5024438"/>
          <p14:tracePt t="45593" x="6272213" y="5006975"/>
          <p14:tracePt t="45601" x="6262688" y="4987925"/>
          <p14:tracePt t="45611" x="6254750" y="4960938"/>
          <p14:tracePt t="45621" x="6245225" y="4943475"/>
          <p14:tracePt t="45630" x="6245225" y="4933950"/>
          <p14:tracePt t="45637" x="6235700" y="4906963"/>
          <p14:tracePt t="45646" x="6226175" y="4887913"/>
          <p14:tracePt t="45653" x="6218238" y="4860925"/>
          <p14:tracePt t="45661" x="6218238" y="4841875"/>
          <p14:tracePt t="45669" x="6208713" y="4814888"/>
          <p14:tracePt t="45677" x="6199188" y="4787900"/>
          <p14:tracePt t="45685" x="6189663" y="4751388"/>
          <p14:tracePt t="45697" x="6181725" y="4724400"/>
          <p14:tracePt t="45705" x="6153150" y="4651375"/>
          <p14:tracePt t="45715" x="6145213" y="4624388"/>
          <p14:tracePt t="45723" x="6135688" y="4578350"/>
          <p14:tracePt t="45730" x="6108700" y="4514850"/>
          <p14:tracePt t="45739" x="6099175" y="4495800"/>
          <p14:tracePt t="45747" x="6089650" y="4468813"/>
          <p14:tracePt t="45755" x="6080125" y="4449763"/>
          <p14:tracePt t="45763" x="6072188" y="4422775"/>
          <p14:tracePt t="45771" x="6072188" y="4405313"/>
          <p14:tracePt t="45780" x="6072188" y="4386263"/>
          <p14:tracePt t="45787" x="6062663" y="4368800"/>
          <p14:tracePt t="45795" x="6062663" y="4340225"/>
          <p14:tracePt t="45803" x="6062663" y="4303713"/>
          <p14:tracePt t="45811" x="6053138" y="4286250"/>
          <p14:tracePt t="45819" x="6053138" y="4259263"/>
          <p14:tracePt t="45827" x="6053138" y="4240213"/>
          <p14:tracePt t="45835" x="6053138" y="4222750"/>
          <p14:tracePt t="45851" x="6053138" y="4213225"/>
          <p14:tracePt t="45859" x="6053138" y="4195763"/>
          <p14:tracePt t="45868" x="6053138" y="4186238"/>
          <p14:tracePt t="45876" x="6053138" y="4167188"/>
          <p14:tracePt t="45887" x="6053138" y="4159250"/>
          <p14:tracePt t="45891" x="6053138" y="4149725"/>
          <p14:tracePt t="45907" x="6062663" y="4140200"/>
          <p14:tracePt t="45915" x="6072188" y="4130675"/>
          <p14:tracePt t="45923" x="6080125" y="4122738"/>
          <p14:tracePt t="45931" x="6099175" y="4113213"/>
          <p14:tracePt t="45939" x="6108700" y="4103688"/>
          <p14:tracePt t="45947" x="6126163" y="4094163"/>
          <p14:tracePt t="45956" x="6145213" y="4086225"/>
          <p14:tracePt t="45965" x="6153150" y="4086225"/>
          <p14:tracePt t="45971" x="6189663" y="4086225"/>
          <p14:tracePt t="45981" x="6208713" y="4086225"/>
          <p14:tracePt t="45987" x="6235700" y="4086225"/>
          <p14:tracePt t="45995" x="6254750" y="4086225"/>
          <p14:tracePt t="46003" x="6281738" y="4086225"/>
          <p14:tracePt t="46013" x="6308725" y="4103688"/>
          <p14:tracePt t="46021" x="6354763" y="4113213"/>
          <p14:tracePt t="46031" x="6372225" y="4122738"/>
          <p14:tracePt t="46035" x="6391275" y="4130675"/>
          <p14:tracePt t="46046" x="6399213" y="4149725"/>
          <p14:tracePt t="46053" x="6408738" y="4159250"/>
          <p14:tracePt t="46061" x="6427788" y="4176713"/>
          <p14:tracePt t="46069" x="6435725" y="4195763"/>
          <p14:tracePt t="46077" x="6445250" y="4213225"/>
          <p14:tracePt t="46085" x="6464300" y="4240213"/>
          <p14:tracePt t="46093" x="6472238" y="4268788"/>
          <p14:tracePt t="46114" x="6491288" y="4340225"/>
          <p14:tracePt t="46118" x="6491288" y="4368800"/>
          <p14:tracePt t="46125" x="6508750" y="4405313"/>
          <p14:tracePt t="46133" x="6508750" y="4422775"/>
          <p14:tracePt t="46141" x="6508750" y="4449763"/>
          <p14:tracePt t="46149" x="6508750" y="4468813"/>
          <p14:tracePt t="46157" x="6518275" y="4495800"/>
          <p14:tracePt t="46165" x="6518275" y="4514850"/>
          <p14:tracePt t="46173" x="6518275" y="4541838"/>
          <p14:tracePt t="46181" x="6518275" y="4568825"/>
          <p14:tracePt t="46189" x="6518275" y="4578350"/>
          <p14:tracePt t="46197" x="6518275" y="4587875"/>
          <p14:tracePt t="46205" x="6518275" y="4595813"/>
          <p14:tracePt t="46213" x="6508750" y="4605338"/>
          <p14:tracePt t="46221" x="6508750" y="4614863"/>
          <p14:tracePt t="46237" x="6500813" y="4614863"/>
          <p14:tracePt t="46245" x="6500813" y="4624388"/>
          <p14:tracePt t="46253" x="6500813" y="4632325"/>
          <p14:tracePt t="46261" x="6500813" y="4641850"/>
          <p14:tracePt t="46269" x="6491288" y="4651375"/>
          <p14:tracePt t="46278" x="6491288" y="4668838"/>
          <p14:tracePt t="46288" x="6481763" y="4678363"/>
          <p14:tracePt t="46309" x="6481763" y="4687888"/>
          <p14:tracePt t="46327" x="6472238" y="4687888"/>
          <p14:tracePt t="46339" x="6472238" y="4697413"/>
          <p14:tracePt t="46348" x="6472238" y="4705350"/>
          <p14:tracePt t="46355" x="6464300" y="4705350"/>
          <p14:tracePt t="46363" x="6464300" y="4714875"/>
          <p14:tracePt t="46379" x="6454775" y="4724400"/>
          <p14:tracePt t="46395" x="6454775" y="4732338"/>
          <p14:tracePt t="46411" x="6445250" y="4732338"/>
          <p14:tracePt t="46468" x="6435725" y="4732338"/>
          <p14:tracePt t="46475" x="6418263" y="4732338"/>
          <p14:tracePt t="46483" x="6408738" y="4732338"/>
          <p14:tracePt t="46491" x="6381750" y="4732338"/>
          <p14:tracePt t="46499" x="6372225" y="4732338"/>
          <p14:tracePt t="46507" x="6362700" y="4724400"/>
          <p14:tracePt t="46515" x="6354763" y="4724400"/>
          <p14:tracePt t="46523" x="6345238" y="4724400"/>
          <p14:tracePt t="46582" x="6335713" y="4724400"/>
          <p14:tracePt t="46588" x="6326188" y="4724400"/>
          <p14:tracePt t="46599" x="6308725" y="4724400"/>
          <p14:tracePt t="46604" x="6299200" y="4724400"/>
          <p14:tracePt t="46614" x="6281738" y="4724400"/>
          <p14:tracePt t="46621" x="6272213" y="4724400"/>
          <p14:tracePt t="46629" x="6262688" y="4724400"/>
          <p14:tracePt t="46638" x="6254750" y="4724400"/>
          <p14:tracePt t="46645" x="6245225" y="4724400"/>
          <p14:tracePt t="46661" x="6235700" y="4724400"/>
          <p14:tracePt t="46686" x="6235700" y="4732338"/>
          <p14:tracePt t="46693" x="6235700" y="4768850"/>
          <p14:tracePt t="46702" x="6235700" y="4797425"/>
          <p14:tracePt t="46710" x="6235700" y="4833938"/>
          <p14:tracePt t="46719" x="6235700" y="4878388"/>
          <p14:tracePt t="46726" x="6245225" y="4933950"/>
          <p14:tracePt t="46734" x="6254750" y="5006975"/>
          <p14:tracePt t="46741" x="6281738" y="5070475"/>
          <p14:tracePt t="46751" x="6291263" y="5116513"/>
          <p14:tracePt t="46757" x="6299200" y="5153025"/>
          <p14:tracePt t="46765" x="6308725" y="5170488"/>
          <p14:tracePt t="46773" x="6318250" y="5233988"/>
          <p14:tracePt t="46781" x="6326188" y="5253038"/>
          <p14:tracePt t="46789" x="6335713" y="5270500"/>
          <p14:tracePt t="46805" x="6335713" y="5280025"/>
          <p14:tracePt t="46814" x="6335713" y="5289550"/>
          <p14:tracePt t="46821" x="6335713" y="5299075"/>
          <p14:tracePt t="46830" x="6335713" y="5307013"/>
          <p14:tracePt t="46839" x="6335713" y="5326063"/>
          <p14:tracePt t="46849" x="6335713" y="5335588"/>
          <p14:tracePt t="46865" x="6335713" y="5343525"/>
          <p14:tracePt t="46875" x="6335713" y="5353050"/>
          <p14:tracePt t="46881" x="6335713" y="5362575"/>
          <p14:tracePt t="46891" x="6335713" y="5380038"/>
          <p14:tracePt t="46899" x="6335713" y="5389563"/>
          <p14:tracePt t="46907" x="6335713" y="5399088"/>
          <p14:tracePt t="46923" x="6345238" y="5408613"/>
          <p14:tracePt t="46931" x="6345238" y="5435600"/>
          <p14:tracePt t="46939" x="6354763" y="5453063"/>
          <p14:tracePt t="46947" x="6362700" y="5472113"/>
          <p14:tracePt t="46955" x="6362700" y="5481638"/>
          <p14:tracePt t="46964" x="6372225" y="5508625"/>
          <p14:tracePt t="46973" x="6391275" y="5526088"/>
          <p14:tracePt t="46980" x="6399213" y="5545138"/>
          <p14:tracePt t="46987" x="6427788" y="5562600"/>
          <p14:tracePt t="46995" x="6445250" y="5572125"/>
          <p14:tracePt t="47003" x="6464300" y="5581650"/>
          <p14:tracePt t="47011" x="6481763" y="5589588"/>
          <p14:tracePt t="47019" x="6500813" y="5599113"/>
          <p14:tracePt t="47027" x="6518275" y="5599113"/>
          <p14:tracePt t="47035" x="6518275" y="5608638"/>
          <p14:tracePt t="47045" x="6527800" y="5608638"/>
          <p14:tracePt t="47157" x="6537325" y="5608638"/>
          <p14:tracePt t="48298" x="6537325" y="5599113"/>
          <p14:tracePt t="48322" x="6537325" y="5589588"/>
          <p14:tracePt t="48354" x="6537325" y="5581650"/>
          <p14:tracePt t="48378" x="6537325" y="5572125"/>
          <p14:tracePt t="48386" x="6545263" y="5572125"/>
          <p14:tracePt t="48401" x="6545263" y="5562600"/>
          <p14:tracePt t="48418" x="6545263" y="5554663"/>
          <p14:tracePt t="48441" x="6545263" y="5545138"/>
          <p14:tracePt t="48449" x="6545263" y="5535613"/>
          <p14:tracePt t="48465" x="6545263" y="5526088"/>
          <p14:tracePt t="48473" x="6554788" y="5518150"/>
          <p14:tracePt t="48481" x="6554788" y="5508625"/>
          <p14:tracePt t="48489" x="6554788" y="5489575"/>
          <p14:tracePt t="48497" x="6564313" y="5472113"/>
          <p14:tracePt t="48505" x="6573838" y="5445125"/>
          <p14:tracePt t="48514" x="6573838" y="5426075"/>
          <p14:tracePt t="48521" x="6581775" y="5399088"/>
          <p14:tracePt t="48530" x="6591300" y="5372100"/>
          <p14:tracePt t="48539" x="6591300" y="5335588"/>
          <p14:tracePt t="48545" x="6600825" y="5299075"/>
          <p14:tracePt t="48553" x="6600825" y="5253038"/>
          <p14:tracePt t="48561" x="6618288" y="5197475"/>
          <p14:tracePt t="48569" x="6627813" y="5126038"/>
          <p14:tracePt t="48580" x="6627813" y="5070475"/>
          <p14:tracePt t="48589" x="6627813" y="4970463"/>
          <p14:tracePt t="48599" x="6627813" y="4897438"/>
          <p14:tracePt t="48607" x="6627813" y="4805363"/>
          <p14:tracePt t="48615" x="6627813" y="4714875"/>
          <p14:tracePt t="48623" x="6600825" y="4632325"/>
          <p14:tracePt t="48631" x="6554788" y="4541838"/>
          <p14:tracePt t="48639" x="6464300" y="4422775"/>
          <p14:tracePt t="48647" x="6399213" y="4332288"/>
          <p14:tracePt t="48655" x="6326188" y="4286250"/>
          <p14:tracePt t="48664" x="6218238" y="4222750"/>
          <p14:tracePt t="48673" x="6116638" y="4167188"/>
          <p14:tracePt t="48680" x="5899150" y="4086225"/>
          <p14:tracePt t="48688" x="5780088" y="4067175"/>
          <p14:tracePt t="48695" x="5634038" y="4057650"/>
          <p14:tracePt t="48703" x="5461000" y="4057650"/>
          <p14:tracePt t="48711" x="5334000" y="4057650"/>
          <p14:tracePt t="48719" x="5214938" y="4057650"/>
          <p14:tracePt t="48727" x="5122863" y="4076700"/>
          <p14:tracePt t="48735" x="5005388" y="4113213"/>
          <p14:tracePt t="48743" x="4959350" y="4140200"/>
          <p14:tracePt t="48751" x="4941888" y="4167188"/>
          <p14:tracePt t="48759" x="4932363" y="4195763"/>
          <p14:tracePt t="48767" x="4922838" y="4259263"/>
          <p14:tracePt t="48777" x="4922838" y="4295775"/>
          <p14:tracePt t="48785" x="4922838" y="4368800"/>
          <p14:tracePt t="48795" x="4986338" y="4514850"/>
          <p14:tracePt t="48804" x="5041900" y="4614863"/>
          <p14:tracePt t="48811" x="5095875" y="4697413"/>
          <p14:tracePt t="48820" x="5195888" y="4814888"/>
          <p14:tracePt t="48827" x="5324475" y="4924425"/>
          <p14:tracePt t="48835" x="5387975" y="4979988"/>
          <p14:tracePt t="48844" x="5534025" y="5053013"/>
          <p14:tracePt t="48852" x="5653088" y="5106988"/>
          <p14:tracePt t="48860" x="5753100" y="5133975"/>
          <p14:tracePt t="48869" x="5962650" y="5207000"/>
          <p14:tracePt t="48877" x="6099175" y="5216525"/>
          <p14:tracePt t="48885" x="6208713" y="5233988"/>
          <p14:tracePt t="48893" x="6335713" y="5243513"/>
          <p14:tracePt t="48901" x="6554788" y="5243513"/>
          <p14:tracePt t="48909" x="6737350" y="5243513"/>
          <p14:tracePt t="48917" x="6883400" y="5226050"/>
          <p14:tracePt t="48925" x="6983413" y="5197475"/>
          <p14:tracePt t="48933" x="7037388" y="5189538"/>
          <p14:tracePt t="48941" x="7138988" y="5160963"/>
          <p14:tracePt t="48949" x="7165975" y="5153025"/>
          <p14:tracePt t="48957" x="7175500" y="5143500"/>
          <p14:tracePt t="48973" x="7175500" y="5133975"/>
          <p14:tracePt t="49006" x="7175500" y="5126038"/>
          <p14:tracePt t="49013" x="7175500" y="5116513"/>
          <p14:tracePt t="49021" x="7175500" y="5106988"/>
          <p14:tracePt t="49061" x="7175500" y="5097463"/>
          <p14:tracePt t="50900" x="7175500" y="5106988"/>
          <p14:tracePt t="50923" x="7175500" y="5097463"/>
          <p14:tracePt t="50947" x="7165975" y="5097463"/>
          <p14:tracePt t="50963" x="7156450" y="5097463"/>
          <p14:tracePt t="51069" x="7119938" y="5097463"/>
          <p14:tracePt t="51075" x="7029450" y="5080000"/>
          <p14:tracePt t="51083" x="6764338" y="5024438"/>
          <p14:tracePt t="51096" x="6381750" y="4987925"/>
          <p14:tracePt t="51099" x="5616575" y="4878388"/>
          <p14:tracePt t="51107" x="4978400" y="4797425"/>
          <p14:tracePt t="51115" x="4330700" y="4724400"/>
          <p14:tracePt t="51123" x="3846513" y="4724400"/>
          <p14:tracePt t="51132" x="3363913" y="4724400"/>
          <p14:tracePt t="51141" x="3054350" y="4732338"/>
          <p14:tracePt t="51148" x="2771775" y="4768850"/>
          <p14:tracePt t="51157" x="2525713" y="4805363"/>
          <p14:tracePt t="51166" x="2379663" y="4833938"/>
          <p14:tracePt t="51174" x="2306638" y="4841875"/>
          <p14:tracePt t="51181" x="2206625" y="4870450"/>
          <p14:tracePt t="51189" x="2143125" y="4897438"/>
          <p14:tracePt t="51197" x="2097088" y="4924425"/>
          <p14:tracePt t="51205" x="2087563" y="4943475"/>
          <p14:tracePt t="51213" x="2087563" y="4951413"/>
          <p14:tracePt t="51245" x="2078038" y="4951413"/>
          <p14:tracePt t="51277" x="2070100" y="4951413"/>
          <p14:tracePt t="51285" x="2070100" y="4960938"/>
          <p14:tracePt t="51293" x="2060575" y="4960938"/>
          <p14:tracePt t="51382" x="2060575" y="4951413"/>
          <p14:tracePt t="51389" x="2078038" y="4943475"/>
          <p14:tracePt t="51397" x="2087563" y="4933950"/>
          <p14:tracePt t="51405" x="2106613" y="4924425"/>
          <p14:tracePt t="51416" x="2133600" y="4924425"/>
          <p14:tracePt t="51424" x="2160588" y="4914900"/>
          <p14:tracePt t="51435" x="2187575" y="4914900"/>
          <p14:tracePt t="51441" x="2224088" y="4914900"/>
          <p14:tracePt t="51451" x="2251075" y="4906963"/>
          <p14:tracePt t="51457" x="2287588" y="4906963"/>
          <p14:tracePt t="51467" x="2333625" y="4906963"/>
          <p14:tracePt t="51476" x="2360613" y="4887913"/>
          <p14:tracePt t="51483" x="2389188" y="4887913"/>
          <p14:tracePt t="51492" x="2397125" y="4887913"/>
          <p14:tracePt t="51499" x="2416175" y="4887913"/>
          <p14:tracePt t="51507" x="2425700" y="4887913"/>
          <p14:tracePt t="51810" x="2433638" y="4878388"/>
          <p14:tracePt t="51817" x="2462213" y="4870450"/>
          <p14:tracePt t="51826" x="2489200" y="4870450"/>
          <p14:tracePt t="51834" x="2516188" y="4860925"/>
          <p14:tracePt t="51841" x="2589213" y="4841875"/>
          <p14:tracePt t="51849" x="2635250" y="4833938"/>
          <p14:tracePt t="51857" x="2671763" y="4824413"/>
          <p14:tracePt t="51865" x="2698750" y="4814888"/>
          <p14:tracePt t="51874" x="2735263" y="4805363"/>
          <p14:tracePt t="51881" x="2752725" y="4805363"/>
          <p14:tracePt t="51890" x="2781300" y="4787900"/>
          <p14:tracePt t="51899" x="2798763" y="4778375"/>
          <p14:tracePt t="51906" x="2817813" y="4778375"/>
          <p14:tracePt t="51915" x="2825750" y="4768850"/>
          <p14:tracePt t="51955" x="2825750" y="4760913"/>
          <p14:tracePt t="51961" x="2835275" y="4751388"/>
          <p14:tracePt t="51969" x="2844800" y="4732338"/>
          <p14:tracePt t="51978" x="2862263" y="4714875"/>
          <p14:tracePt t="51987" x="2881313" y="4687888"/>
          <p14:tracePt t="51994" x="2898775" y="4660900"/>
          <p14:tracePt t="52004" x="2908300" y="4641850"/>
          <p14:tracePt t="52009" x="2917825" y="4624388"/>
          <p14:tracePt t="52020" x="2925763" y="4624388"/>
          <p14:tracePt t="52025" x="2925763" y="4605338"/>
          <p14:tracePt t="52035" x="2925763" y="4587875"/>
          <p14:tracePt t="52043" x="2925763" y="4559300"/>
          <p14:tracePt t="52051" x="2925763" y="4541838"/>
          <p14:tracePt t="52059" x="2925763" y="4505325"/>
          <p14:tracePt t="52067" x="2925763" y="4478338"/>
          <p14:tracePt t="52076" x="2925763" y="4449763"/>
          <p14:tracePt t="52084" x="2925763" y="4413250"/>
          <p14:tracePt t="52094" x="2925763" y="4359275"/>
          <p14:tracePt t="52100" x="2925763" y="4313238"/>
          <p14:tracePt t="52112" x="2925763" y="4259263"/>
          <p14:tracePt t="52130" x="2944813" y="4113213"/>
          <p14:tracePt t="52132" x="2954338" y="4067175"/>
          <p14:tracePt t="52139" x="2962275" y="4003675"/>
          <p14:tracePt t="52147" x="2971800" y="3948113"/>
          <p14:tracePt t="52155" x="2981325" y="3903663"/>
          <p14:tracePt t="52164" x="2998788" y="3848100"/>
          <p14:tracePt t="52171" x="3008313" y="3757613"/>
          <p14:tracePt t="52179" x="3008313" y="3694113"/>
          <p14:tracePt t="52187" x="3027363" y="3602038"/>
          <p14:tracePt t="52195" x="3027363" y="3529013"/>
          <p14:tracePt t="52203" x="3035300" y="3465513"/>
          <p14:tracePt t="52211" x="3035300" y="3429000"/>
          <p14:tracePt t="52219" x="3035300" y="3382963"/>
          <p14:tracePt t="52227" x="3035300" y="3328988"/>
          <p14:tracePt t="52235" x="3054350" y="3219450"/>
          <p14:tracePt t="52243" x="3063875" y="3192463"/>
          <p14:tracePt t="52251" x="3063875" y="3146425"/>
          <p14:tracePt t="52259" x="3071813" y="3109913"/>
          <p14:tracePt t="52269" x="3081338" y="3063875"/>
          <p14:tracePt t="52277" x="3090863" y="3036888"/>
          <p14:tracePt t="52285" x="3090863" y="3009900"/>
          <p14:tracePt t="52292" x="3100388" y="2990850"/>
          <p14:tracePt t="52301" x="3108325" y="2982913"/>
          <p14:tracePt t="52309" x="3117850" y="2973388"/>
          <p14:tracePt t="52317" x="3136900" y="2963863"/>
          <p14:tracePt t="52325" x="3136900" y="2954338"/>
          <p14:tracePt t="52333" x="3154363" y="2946400"/>
          <p14:tracePt t="52341" x="3163888" y="2946400"/>
          <p14:tracePt t="52349" x="3200400" y="2946400"/>
          <p14:tracePt t="52357" x="3254375" y="2946400"/>
          <p14:tracePt t="52366" x="3281363" y="2954338"/>
          <p14:tracePt t="52374" x="3346450" y="2990850"/>
          <p14:tracePt t="52383" x="3419475" y="3036888"/>
          <p14:tracePt t="52390" x="3490913" y="3090863"/>
          <p14:tracePt t="52398" x="3556000" y="3127375"/>
          <p14:tracePt t="52406" x="3619500" y="3192463"/>
          <p14:tracePt t="52418" x="3646488" y="3236913"/>
          <p14:tracePt t="52425" x="3665538" y="3265488"/>
          <p14:tracePt t="52434" x="3673475" y="3302000"/>
          <p14:tracePt t="52441" x="3673475" y="3328988"/>
          <p14:tracePt t="52449" x="3683000" y="3375025"/>
          <p14:tracePt t="52457" x="3683000" y="3465513"/>
          <p14:tracePt t="52465" x="3683000" y="3519488"/>
          <p14:tracePt t="52473" x="3683000" y="3592513"/>
          <p14:tracePt t="52481" x="3683000" y="3648075"/>
          <p14:tracePt t="52489" x="3673475" y="3757613"/>
          <p14:tracePt t="52497" x="3673475" y="3848100"/>
          <p14:tracePt t="52505" x="3673475" y="3911600"/>
          <p14:tracePt t="52514" x="3673475" y="3967163"/>
          <p14:tracePt t="52521" x="3673475" y="4076700"/>
          <p14:tracePt t="52530" x="3673475" y="4149725"/>
          <p14:tracePt t="52537" x="3673475" y="4203700"/>
          <p14:tracePt t="52545" x="3673475" y="4259263"/>
          <p14:tracePt t="52555" x="3673475" y="4322763"/>
          <p14:tracePt t="52562" x="3665538" y="4359275"/>
          <p14:tracePt t="52570" x="3665538" y="4386263"/>
          <p14:tracePt t="52580" x="3656013" y="4449763"/>
          <p14:tracePt t="52587" x="3656013" y="4505325"/>
          <p14:tracePt t="52595" x="3646488" y="4559300"/>
          <p14:tracePt t="52603" x="3629025" y="4641850"/>
          <p14:tracePt t="52611" x="3629025" y="4678363"/>
          <p14:tracePt t="52619" x="3619500" y="4751388"/>
          <p14:tracePt t="52628" x="3619500" y="4824413"/>
          <p14:tracePt t="52635" x="3619500" y="4878388"/>
          <p14:tracePt t="52643" x="3619500" y="4933950"/>
          <p14:tracePt t="52651" x="3619500" y="4997450"/>
          <p14:tracePt t="52659" x="3619500" y="5089525"/>
          <p14:tracePt t="52667" x="3619500" y="5126038"/>
          <p14:tracePt t="52677" x="3619500" y="5180013"/>
          <p14:tracePt t="52687" x="3619500" y="5226050"/>
          <p14:tracePt t="52695" x="3619500" y="5262563"/>
          <p14:tracePt t="52703" x="3619500" y="5289550"/>
          <p14:tracePt t="52711" x="3619500" y="5326063"/>
          <p14:tracePt t="52719" x="3609975" y="5353050"/>
          <p14:tracePt t="52727" x="3609975" y="5380038"/>
          <p14:tracePt t="52735" x="3600450" y="5399088"/>
          <p14:tracePt t="52743" x="3592513" y="5426075"/>
          <p14:tracePt t="52751" x="3582988" y="5445125"/>
          <p14:tracePt t="52759" x="3563938" y="5462588"/>
          <p14:tracePt t="52767" x="3556000" y="5481638"/>
          <p14:tracePt t="52776" x="3519488" y="5508625"/>
          <p14:tracePt t="52783" x="3500438" y="5526088"/>
          <p14:tracePt t="52792" x="3473450" y="5535613"/>
          <p14:tracePt t="52799" x="3455988" y="5554663"/>
          <p14:tracePt t="52808" x="3419475" y="5581650"/>
          <p14:tracePt t="52815" x="3390900" y="5589588"/>
          <p14:tracePt t="52823" x="3363913" y="5599113"/>
          <p14:tracePt t="52831" x="3317875" y="5608638"/>
          <p14:tracePt t="52839" x="3290888" y="5626100"/>
          <p14:tracePt t="52849" x="3244850" y="5626100"/>
          <p14:tracePt t="52855" x="3190875" y="5635625"/>
          <p14:tracePt t="52865" x="3163888" y="5654675"/>
          <p14:tracePt t="52873" x="3144838" y="5654675"/>
          <p14:tracePt t="52883" x="3136900" y="5654675"/>
          <p14:tracePt t="52893" x="3127375" y="5654675"/>
          <p14:tracePt t="52902" x="3108325" y="5654675"/>
          <p14:tracePt t="52918" x="3100388" y="5654675"/>
          <p14:tracePt t="52926" x="3090863" y="5654675"/>
          <p14:tracePt t="52934" x="3081338" y="5645150"/>
          <p14:tracePt t="52950" x="3081338" y="5635625"/>
          <p14:tracePt t="52958" x="3081338" y="5626100"/>
          <p14:tracePt t="52974" x="3081338" y="5618163"/>
          <p14:tracePt t="52989" x="3081338" y="5608638"/>
          <p14:tracePt t="53009" x="3071813" y="5608638"/>
          <p14:tracePt t="53025" x="3071813" y="5589588"/>
          <p14:tracePt t="53033" x="3071813" y="5581650"/>
          <p14:tracePt t="53041" x="3071813" y="5572125"/>
          <p14:tracePt t="53049" x="3071813" y="5554663"/>
          <p14:tracePt t="53057" x="3071813" y="5535613"/>
          <p14:tracePt t="53065" x="3071813" y="5518150"/>
          <p14:tracePt t="53073" x="3071813" y="5489575"/>
          <p14:tracePt t="53081" x="3071813" y="5453063"/>
          <p14:tracePt t="53089" x="3071813" y="5399088"/>
          <p14:tracePt t="53098" x="3071813" y="5289550"/>
          <p14:tracePt t="53105" x="3071813" y="5160963"/>
          <p14:tracePt t="53113" x="3063875" y="5033963"/>
          <p14:tracePt t="53121" x="3063875" y="4914900"/>
          <p14:tracePt t="53132" x="3063875" y="4778375"/>
          <p14:tracePt t="53141" x="3063875" y="4668838"/>
          <p14:tracePt t="53146" x="3063875" y="4522788"/>
          <p14:tracePt t="53157" x="3063875" y="4422775"/>
          <p14:tracePt t="53162" x="3063875" y="4276725"/>
          <p14:tracePt t="53172" x="3081338" y="4186238"/>
          <p14:tracePt t="53181" x="3090863" y="4040188"/>
          <p14:tracePt t="53189" x="3117850" y="3911600"/>
          <p14:tracePt t="53199" x="3136900" y="3794125"/>
          <p14:tracePt t="53209" x="3154363" y="3355975"/>
          <p14:tracePt t="53215" x="3171825" y="3228975"/>
          <p14:tracePt t="53225" x="3171825" y="3100388"/>
          <p14:tracePt t="53231" x="3171825" y="3009900"/>
          <p14:tracePt t="53240" x="3171825" y="2909888"/>
          <p14:tracePt t="53247" x="3163888" y="2836863"/>
          <p14:tracePt t="53255" x="3163888" y="2763838"/>
          <p14:tracePt t="53264" x="3163888" y="2735263"/>
          <p14:tracePt t="53271" x="3163888" y="2690813"/>
          <p14:tracePt t="53280" x="3163888" y="2662238"/>
          <p14:tracePt t="53287" x="3163888" y="2644775"/>
          <p14:tracePt t="53296" x="3163888" y="2617788"/>
          <p14:tracePt t="53303" x="3163888" y="2608263"/>
          <p14:tracePt t="53311" x="3163888" y="2598738"/>
          <p14:tracePt t="53319" x="3154363" y="2581275"/>
          <p14:tracePt t="53335" x="3154363" y="2571750"/>
          <p14:tracePt t="53396" x="3154363" y="2589213"/>
          <p14:tracePt t="53404" x="3154363" y="2625725"/>
          <p14:tracePt t="53412" x="3154363" y="2681288"/>
          <p14:tracePt t="53420" x="3154363" y="2771775"/>
          <p14:tracePt t="53430" x="3154363" y="2863850"/>
          <p14:tracePt t="53437" x="3163888" y="2990850"/>
          <p14:tracePt t="53445" x="3163888" y="3119438"/>
          <p14:tracePt t="53453" x="3181350" y="3246438"/>
          <p14:tracePt t="53461" x="3181350" y="3355975"/>
          <p14:tracePt t="53469" x="3181350" y="3519488"/>
          <p14:tracePt t="53478" x="3181350" y="3611563"/>
          <p14:tracePt t="53485" x="3181350" y="3794125"/>
          <p14:tracePt t="53493" x="3181350" y="3957638"/>
          <p14:tracePt t="53501" x="3181350" y="4086225"/>
          <p14:tracePt t="53509" x="3181350" y="4176713"/>
          <p14:tracePt t="53517" x="3181350" y="4268788"/>
          <p14:tracePt t="53525" x="3181350" y="4359275"/>
          <p14:tracePt t="53533" x="3181350" y="4413250"/>
          <p14:tracePt t="53541" x="3181350" y="4522788"/>
          <p14:tracePt t="53549" x="3171825" y="4587875"/>
          <p14:tracePt t="53557" x="3171825" y="4624388"/>
          <p14:tracePt t="53565" x="3171825" y="4678363"/>
          <p14:tracePt t="53573" x="3163888" y="4741863"/>
          <p14:tracePt t="53581" x="3163888" y="4778375"/>
          <p14:tracePt t="53589" x="3163888" y="4833938"/>
          <p14:tracePt t="53597" x="3154363" y="4914900"/>
          <p14:tracePt t="53605" x="3154363" y="4951413"/>
          <p14:tracePt t="53614" x="3154363" y="4997450"/>
          <p14:tracePt t="53621" x="3154363" y="5024438"/>
          <p14:tracePt t="53629" x="3154363" y="5060950"/>
          <p14:tracePt t="53637" x="3154363" y="5089525"/>
          <p14:tracePt t="53645" x="3154363" y="5126038"/>
          <p14:tracePt t="53653" x="3154363" y="5133975"/>
          <p14:tracePt t="53670" x="3154363" y="5153025"/>
          <p14:tracePt t="53686" x="3154363" y="5160963"/>
          <p14:tracePt t="53702" x="3154363" y="5170488"/>
          <p14:tracePt t="53775" x="3154363" y="5160963"/>
          <p14:tracePt t="53784" x="3136900" y="5143500"/>
          <p14:tracePt t="53792" x="3108325" y="5116513"/>
          <p14:tracePt t="53800" x="3081338" y="5080000"/>
          <p14:tracePt t="53808" x="3063875" y="5053013"/>
          <p14:tracePt t="53816" x="3027363" y="5006975"/>
          <p14:tracePt t="53824" x="3008313" y="4979988"/>
          <p14:tracePt t="53832" x="2981325" y="4933950"/>
          <p14:tracePt t="53840" x="2971800" y="4887913"/>
          <p14:tracePt t="53848" x="2962275" y="4851400"/>
          <p14:tracePt t="53856" x="2962275" y="4797425"/>
          <p14:tracePt t="53865" x="2962275" y="4751388"/>
          <p14:tracePt t="53872" x="2962275" y="4714875"/>
          <p14:tracePt t="53881" x="2962275" y="4660900"/>
          <p14:tracePt t="53887" x="2962275" y="4624388"/>
          <p14:tracePt t="53897" x="2962275" y="4587875"/>
          <p14:tracePt t="53905" x="2962275" y="4568825"/>
          <p14:tracePt t="53915" x="2981325" y="4541838"/>
          <p14:tracePt t="53923" x="3008313" y="4505325"/>
          <p14:tracePt t="53931" x="3027363" y="4478338"/>
          <p14:tracePt t="53939" x="3044825" y="4468813"/>
          <p14:tracePt t="53947" x="3071813" y="4449763"/>
          <p14:tracePt t="53955" x="3108325" y="4422775"/>
          <p14:tracePt t="53963" x="3163888" y="4413250"/>
          <p14:tracePt t="53971" x="3200400" y="4405313"/>
          <p14:tracePt t="53979" x="3244850" y="4405313"/>
          <p14:tracePt t="53987" x="3273425" y="4405313"/>
          <p14:tracePt t="53997" x="3300413" y="4405313"/>
          <p14:tracePt t="54003" x="3317875" y="4405313"/>
          <p14:tracePt t="54013" x="3327400" y="4405313"/>
          <p14:tracePt t="54021" x="3336925" y="4422775"/>
          <p14:tracePt t="54029" x="3346450" y="4441825"/>
          <p14:tracePt t="54037" x="3354388" y="4459288"/>
          <p14:tracePt t="54045" x="3363913" y="4486275"/>
          <p14:tracePt t="54053" x="3363913" y="4541838"/>
          <p14:tracePt t="54061" x="3373438" y="4595813"/>
          <p14:tracePt t="54069" x="3390900" y="4660900"/>
          <p14:tracePt t="54077" x="3390900" y="4714875"/>
          <p14:tracePt t="54085" x="3400425" y="4760913"/>
          <p14:tracePt t="54093" x="3400425" y="4814888"/>
          <p14:tracePt t="54114" x="3400425" y="4897438"/>
          <p14:tracePt t="54117" x="3400425" y="4943475"/>
          <p14:tracePt t="54125" x="3400425" y="4979988"/>
          <p14:tracePt t="54133" x="3390900" y="5006975"/>
          <p14:tracePt t="54142" x="3363913" y="5043488"/>
          <p14:tracePt t="54149" x="3354388" y="5070475"/>
          <p14:tracePt t="54157" x="3336925" y="5089525"/>
          <p14:tracePt t="54173" x="3327400" y="5097463"/>
          <p14:tracePt t="54181" x="3327400" y="5106988"/>
          <p14:tracePt t="54189" x="3317875" y="5116513"/>
          <p14:tracePt t="54197" x="3309938" y="5116513"/>
          <p14:tracePt t="54209" x="3300413" y="5116513"/>
          <p14:tracePt t="54217" x="3281363" y="5116513"/>
          <p14:tracePt t="54225" x="3273425" y="5116513"/>
          <p14:tracePt t="54233" x="3263900" y="5116513"/>
          <p14:tracePt t="54242" x="3254375" y="5116513"/>
          <p14:tracePt t="54249" x="3244850" y="5116513"/>
          <p14:tracePt t="54259" x="3236913" y="5116513"/>
          <p14:tracePt t="54265" x="3227388" y="5116513"/>
          <p14:tracePt t="54281" x="3217863" y="5106988"/>
          <p14:tracePt t="54299" x="3208338" y="5097463"/>
          <p14:tracePt t="54307" x="3208338" y="5089525"/>
          <p14:tracePt t="54323" x="3208338" y="5080000"/>
          <p14:tracePt t="54347" x="3208338" y="5070475"/>
          <p14:tracePt t="54355" x="3208338" y="5060950"/>
          <p14:tracePt t="54363" x="3200400" y="5053013"/>
          <p14:tracePt t="54371" x="3200400" y="5043488"/>
          <p14:tracePt t="54380" x="3200400" y="5024438"/>
          <p14:tracePt t="54396" x="3200400" y="5006975"/>
          <p14:tracePt t="54403" x="3200400" y="4997450"/>
          <p14:tracePt t="54418" x="3190875" y="4987925"/>
          <p14:tracePt t="54429" x="3190875" y="4979988"/>
          <p14:tracePt t="54435" x="3190875" y="4960938"/>
          <p14:tracePt t="54443" x="3190875" y="4951413"/>
          <p14:tracePt t="54451" x="3190875" y="4943475"/>
          <p14:tracePt t="54459" x="3190875" y="4924425"/>
          <p14:tracePt t="54467" x="3190875" y="4878388"/>
          <p14:tracePt t="54475" x="3190875" y="4851400"/>
          <p14:tracePt t="54483" x="3190875" y="4824413"/>
          <p14:tracePt t="54491" x="3190875" y="4805363"/>
          <p14:tracePt t="54499" x="3190875" y="4778375"/>
          <p14:tracePt t="54507" x="3190875" y="4751388"/>
          <p14:tracePt t="54515" x="3190875" y="4732338"/>
          <p14:tracePt t="54523" x="3190875" y="4724400"/>
          <p14:tracePt t="54531" x="3190875" y="4714875"/>
          <p14:tracePt t="54677" x="3190875" y="4724400"/>
          <p14:tracePt t="54685" x="3181350" y="4732338"/>
          <p14:tracePt t="54693" x="3171825" y="4760913"/>
          <p14:tracePt t="54701" x="3171825" y="4814888"/>
          <p14:tracePt t="54709" x="3171825" y="4870450"/>
          <p14:tracePt t="54717" x="3171825" y="4924425"/>
          <p14:tracePt t="54847" x="3171825" y="4914900"/>
          <p14:tracePt t="54853" x="3181350" y="4860925"/>
          <p14:tracePt t="54864" x="3208338" y="4797425"/>
          <p14:tracePt t="54872" x="3263900" y="4732338"/>
          <p14:tracePt t="54882" x="3309938" y="4678363"/>
          <p14:tracePt t="54887" x="3354388" y="4668838"/>
          <p14:tracePt t="54897" x="3373438" y="4660900"/>
          <p14:tracePt t="54903" x="3382963" y="4651375"/>
          <p14:tracePt t="54919" x="3382963" y="4641850"/>
          <p14:tracePt t="54975" x="3390900" y="4641850"/>
          <p14:tracePt t="55000" x="3400425" y="4641850"/>
          <p14:tracePt t="55266" x="3409950" y="4641850"/>
          <p14:tracePt t="55274" x="3419475" y="4641850"/>
          <p14:tracePt t="55282" x="3436938" y="4641850"/>
          <p14:tracePt t="55289" x="3463925" y="4651375"/>
          <p14:tracePt t="55297" x="3482975" y="4651375"/>
          <p14:tracePt t="55305" x="3509963" y="4651375"/>
          <p14:tracePt t="55313" x="3573463" y="4668838"/>
          <p14:tracePt t="55321" x="3629025" y="4678363"/>
          <p14:tracePt t="55329" x="3656013" y="4678363"/>
          <p14:tracePt t="55339" x="3729038" y="4697413"/>
          <p14:tracePt t="55349" x="3792538" y="4714875"/>
          <p14:tracePt t="55359" x="3819525" y="4714875"/>
          <p14:tracePt t="55365" x="3865563" y="4732338"/>
          <p14:tracePt t="55373" x="3892550" y="4741863"/>
          <p14:tracePt t="55382" x="3902075" y="4741863"/>
          <p14:tracePt t="55389" x="3911600" y="4741863"/>
          <p14:tracePt t="55467" x="3902075" y="4732338"/>
          <p14:tracePt t="55475" x="3883025" y="4724400"/>
          <p14:tracePt t="55483" x="3865563" y="4714875"/>
          <p14:tracePt t="55491" x="3829050" y="4697413"/>
          <p14:tracePt t="55499" x="3810000" y="4687888"/>
          <p14:tracePt t="55507" x="3738563" y="4651375"/>
          <p14:tracePt t="55515" x="3709988" y="4632325"/>
          <p14:tracePt t="55523" x="3673475" y="4614863"/>
          <p14:tracePt t="55531" x="3656013" y="4587875"/>
          <p14:tracePt t="55539" x="3646488" y="4568825"/>
          <p14:tracePt t="55547" x="3636963" y="4551363"/>
          <p14:tracePt t="55555" x="3629025" y="4541838"/>
          <p14:tracePt t="55563" x="3619500" y="4522788"/>
          <p14:tracePt t="55571" x="3609975" y="4495800"/>
          <p14:tracePt t="55587" x="3609975" y="4478338"/>
          <p14:tracePt t="55595" x="3609975" y="4468813"/>
          <p14:tracePt t="55603" x="3609975" y="4459288"/>
          <p14:tracePt t="55614" x="3609975" y="4449763"/>
          <p14:tracePt t="55635" x="3609975" y="4441825"/>
          <p14:tracePt t="55663" x="3609975" y="4432300"/>
          <p14:tracePt t="55671" x="3629025" y="4422775"/>
          <p14:tracePt t="55679" x="3656013" y="4422775"/>
          <p14:tracePt t="55691" x="3692525" y="4413250"/>
          <p14:tracePt t="55699" x="3719513" y="4405313"/>
          <p14:tracePt t="55709" x="3765550" y="4386263"/>
          <p14:tracePt t="55717" x="3819525" y="4376738"/>
          <p14:tracePt t="55725" x="3865563" y="4376738"/>
          <p14:tracePt t="55733" x="3929063" y="4368800"/>
          <p14:tracePt t="55741" x="3975100" y="4368800"/>
          <p14:tracePt t="55749" x="4029075" y="4359275"/>
          <p14:tracePt t="55757" x="4102100" y="4359275"/>
          <p14:tracePt t="55765" x="4148138" y="4359275"/>
          <p14:tracePt t="55774" x="4175125" y="4359275"/>
          <p14:tracePt t="55784" x="4202113" y="4359275"/>
          <p14:tracePt t="55789" x="4211638" y="4359275"/>
          <p14:tracePt t="55798" x="4221163" y="4359275"/>
          <p14:tracePt t="55805" x="4230688" y="4359275"/>
          <p14:tracePt t="55813" x="4230688" y="4376738"/>
          <p14:tracePt t="55821" x="4230688" y="4395788"/>
          <p14:tracePt t="55830" x="4248150" y="4413250"/>
          <p14:tracePt t="55837" x="4257675" y="4432300"/>
          <p14:tracePt t="55845" x="4257675" y="4459288"/>
          <p14:tracePt t="55857" x="4257675" y="4478338"/>
          <p14:tracePt t="55865" x="4257675" y="4514850"/>
          <p14:tracePt t="55873" x="4257675" y="4522788"/>
          <p14:tracePt t="55883" x="4257675" y="4541838"/>
          <p14:tracePt t="55889" x="4257675" y="4551363"/>
          <p14:tracePt t="55897" x="4257675" y="4568825"/>
          <p14:tracePt t="55905" x="4257675" y="4587875"/>
          <p14:tracePt t="55913" x="4257675" y="4605338"/>
          <p14:tracePt t="55921" x="4238625" y="4624388"/>
          <p14:tracePt t="55930" x="4230688" y="4641850"/>
          <p14:tracePt t="55937" x="4211638" y="4660900"/>
          <p14:tracePt t="55945" x="4194175" y="4668838"/>
          <p14:tracePt t="55953" x="4175125" y="4678363"/>
          <p14:tracePt t="55961" x="4148138" y="4705350"/>
          <p14:tracePt t="55969" x="4121150" y="4714875"/>
          <p14:tracePt t="55982" x="4084638" y="4724400"/>
          <p14:tracePt t="55985" x="4029075" y="4732338"/>
          <p14:tracePt t="55995" x="4002088" y="4732338"/>
          <p14:tracePt t="56001" x="3956050" y="4732338"/>
          <p14:tracePt t="56012" x="3919538" y="4732338"/>
          <p14:tracePt t="56019" x="3875088" y="4732338"/>
          <p14:tracePt t="56028" x="3819525" y="4732338"/>
          <p14:tracePt t="56035" x="3783013" y="4732338"/>
          <p14:tracePt t="56044" x="3756025" y="4732338"/>
          <p14:tracePt t="56051" x="3738563" y="4732338"/>
          <p14:tracePt t="56059" x="3709988" y="4732338"/>
          <p14:tracePt t="56067" x="3673475" y="4724400"/>
          <p14:tracePt t="56075" x="3656013" y="4724400"/>
          <p14:tracePt t="56083" x="3646488" y="4714875"/>
          <p14:tracePt t="56099" x="3646488" y="4705350"/>
          <p14:tracePt t="56107" x="3629025" y="4705350"/>
          <p14:tracePt t="56132" x="3629025" y="4697413"/>
          <p14:tracePt t="56167" x="3636963" y="4697413"/>
          <p14:tracePt t="56175" x="3656013" y="4697413"/>
          <p14:tracePt t="56183" x="3692525" y="4687888"/>
          <p14:tracePt t="56191" x="3783013" y="4687888"/>
          <p14:tracePt t="56199" x="3856038" y="4687888"/>
          <p14:tracePt t="56207" x="3984625" y="4687888"/>
          <p14:tracePt t="56215" x="4094163" y="4687888"/>
          <p14:tracePt t="56223" x="4211638" y="4697413"/>
          <p14:tracePt t="56231" x="4357688" y="4705350"/>
          <p14:tracePt t="56239" x="4448175" y="4724400"/>
          <p14:tracePt t="56248" x="4676775" y="4751388"/>
          <p14:tracePt t="56257" x="4795838" y="4768850"/>
          <p14:tracePt t="56263" x="4922838" y="4768850"/>
          <p14:tracePt t="56274" x="4978400" y="4768850"/>
          <p14:tracePt t="56283" x="5049838" y="4768850"/>
          <p14:tracePt t="56290" x="5122863" y="4768850"/>
          <p14:tracePt t="56300" x="5205413" y="4760913"/>
          <p14:tracePt t="56306" x="5241925" y="4760913"/>
          <p14:tracePt t="56316" x="5297488" y="4751388"/>
          <p14:tracePt t="56322" x="5314950" y="4741863"/>
          <p14:tracePt t="56331" x="5351463" y="4732338"/>
          <p14:tracePt t="56337" x="5378450" y="4732338"/>
          <p14:tracePt t="56349" x="5387975" y="4724400"/>
          <p14:tracePt t="56357" x="5397500" y="4724400"/>
          <p14:tracePt t="56366" x="5397500" y="4714875"/>
          <p14:tracePt t="56418" x="5397500" y="4705350"/>
          <p14:tracePt t="56473" x="5405438" y="4697413"/>
          <p14:tracePt t="56489" x="5414963" y="4697413"/>
          <p14:tracePt t="56505" x="5414963" y="4687888"/>
          <p14:tracePt t="56517" x="5424488" y="4687888"/>
          <p14:tracePt t="56525" x="5434013" y="4687888"/>
          <p14:tracePt t="56533" x="5441950" y="4687888"/>
          <p14:tracePt t="56551" x="5461000" y="4687888"/>
          <p14:tracePt t="56560" x="5497513" y="4687888"/>
          <p14:tracePt t="56567" x="5497513" y="4697413"/>
          <p14:tracePt t="56580" x="5514975" y="4697413"/>
          <p14:tracePt t="56587" x="5534025" y="4714875"/>
          <p14:tracePt t="56595" x="5543550" y="4724400"/>
          <p14:tracePt t="56603" x="5561013" y="4732338"/>
          <p14:tracePt t="56614" x="5570538" y="4741863"/>
          <p14:tracePt t="56619" x="5588000" y="4760913"/>
          <p14:tracePt t="56628" x="5597525" y="4760913"/>
          <p14:tracePt t="56635" x="5616575" y="4778375"/>
          <p14:tracePt t="56645" x="5624513" y="4787900"/>
          <p14:tracePt t="56651" x="5624513" y="4797425"/>
          <p14:tracePt t="56660" x="5624513" y="4824413"/>
          <p14:tracePt t="56667" x="5624513" y="4870450"/>
          <p14:tracePt t="56675" x="5607050" y="4924425"/>
          <p14:tracePt t="56683" x="5588000" y="5024438"/>
          <p14:tracePt t="56691" x="5507038" y="5216525"/>
          <p14:tracePt t="56861" x="5507038" y="5207000"/>
          <p14:tracePt t="56869" x="5534025" y="5153025"/>
          <p14:tracePt t="56877" x="5580063" y="5116513"/>
          <p14:tracePt t="56886" x="5616575" y="5080000"/>
          <p14:tracePt t="56894" x="5634038" y="5060950"/>
          <p14:tracePt t="56902" x="5661025" y="5043488"/>
          <p14:tracePt t="56910" x="5697538" y="5024438"/>
          <p14:tracePt t="56918" x="5697538" y="5016500"/>
          <p14:tracePt t="56926" x="5716588" y="4997450"/>
          <p14:tracePt t="56933" x="5724525" y="4979988"/>
          <p14:tracePt t="56941" x="5734050" y="4960938"/>
          <p14:tracePt t="56949" x="5743575" y="4951413"/>
          <p14:tracePt t="56967" x="5753100" y="4943475"/>
          <p14:tracePt t="56978" x="5780088" y="4933950"/>
          <p14:tracePt t="56985" x="5797550" y="4924425"/>
          <p14:tracePt t="56993" x="5816600" y="4914900"/>
          <p14:tracePt t="57001" x="5834063" y="4914900"/>
          <p14:tracePt t="57009" x="5843588" y="4906963"/>
          <p14:tracePt t="57017" x="5853113" y="4906963"/>
          <p14:tracePt t="57025" x="5880100" y="4897438"/>
          <p14:tracePt t="57033" x="5907088" y="4887913"/>
          <p14:tracePt t="57041" x="5935663" y="4887913"/>
          <p14:tracePt t="57049" x="5980113" y="4878388"/>
          <p14:tracePt t="57057" x="6007100" y="4870450"/>
          <p14:tracePt t="57065" x="6016625" y="4870450"/>
          <p14:tracePt t="57073" x="6026150" y="4870450"/>
          <p14:tracePt t="57082" x="6035675" y="4870450"/>
          <p14:tracePt t="57090" x="6043613" y="4870450"/>
          <p14:tracePt t="57133" x="6053138" y="4870450"/>
          <p14:tracePt t="57147" x="6062663" y="4870450"/>
          <p14:tracePt t="57153" x="6072188" y="4887913"/>
          <p14:tracePt t="57164" x="6080125" y="4906963"/>
          <p14:tracePt t="57171" x="6099175" y="4943475"/>
          <p14:tracePt t="57182" x="6126163" y="4987925"/>
          <p14:tracePt t="57188" x="6135688" y="5006975"/>
          <p14:tracePt t="57200" x="6145213" y="5024438"/>
          <p14:tracePt t="57203" x="6145213" y="5033963"/>
          <p14:tracePt t="57213" x="6153150" y="5033963"/>
          <p14:tracePt t="57219" x="6153150" y="5053013"/>
          <p14:tracePt t="57228" x="6153150" y="5060950"/>
          <p14:tracePt t="57235" x="6153150" y="5070475"/>
          <p14:tracePt t="57244" x="6153150" y="5080000"/>
          <p14:tracePt t="57251" x="6153150" y="5097463"/>
          <p14:tracePt t="57267" x="6162675" y="5106988"/>
          <p14:tracePt t="57285" x="6162675" y="5116513"/>
          <p14:tracePt t="57715" x="6162675" y="5126038"/>
          <p14:tracePt t="57740" x="6162675" y="5133975"/>
          <p14:tracePt t="57755" x="6162675" y="5143500"/>
          <p14:tracePt t="57763" x="6162675" y="5153025"/>
          <p14:tracePt t="57787" x="6162675" y="5160963"/>
          <p14:tracePt t="57797" x="6162675" y="5180013"/>
          <p14:tracePt t="57807" x="6162675" y="5189538"/>
          <p14:tracePt t="57815" x="6162675" y="5207000"/>
          <p14:tracePt t="57823" x="6162675" y="5216525"/>
          <p14:tracePt t="57839" x="6162675" y="5226050"/>
          <p14:tracePt t="57847" x="6162675" y="5233988"/>
          <p14:tracePt t="57855" x="6162675" y="5243513"/>
          <p14:tracePt t="57863" x="6162675" y="5253038"/>
          <p14:tracePt t="57871" x="6162675" y="5262563"/>
          <p14:tracePt t="57880" x="6162675" y="5270500"/>
          <p14:tracePt t="57895" x="6162675" y="5280025"/>
          <p14:tracePt t="57903" x="6162675" y="5307013"/>
          <p14:tracePt t="57912" x="6162675" y="5326063"/>
          <p14:tracePt t="57919" x="6162675" y="5343525"/>
          <p14:tracePt t="57928" x="6162675" y="5372100"/>
          <p14:tracePt t="57935" x="6162675" y="5399088"/>
          <p14:tracePt t="57944" x="6162675" y="5416550"/>
          <p14:tracePt t="57952" x="6162675" y="5435600"/>
          <p14:tracePt t="57963" x="6162675" y="5462588"/>
          <p14:tracePt t="57970" x="6162675" y="5499100"/>
          <p14:tracePt t="57976" x="6162675" y="5526088"/>
          <p14:tracePt t="57985" x="6162675" y="5554663"/>
          <p14:tracePt t="57992" x="6162675" y="5581650"/>
          <p14:tracePt t="58003" x="6162675" y="5626100"/>
          <p14:tracePt t="58013" x="6162675" y="5662613"/>
          <p14:tracePt t="58021" x="6162675" y="5691188"/>
          <p14:tracePt t="58030" x="6162675" y="5727700"/>
          <p14:tracePt t="58037" x="6162675" y="5754688"/>
          <p14:tracePt t="58045" x="6162675" y="5781675"/>
          <p14:tracePt t="58053" x="6162675" y="5800725"/>
          <p14:tracePt t="58061" x="6162675" y="5818188"/>
          <p14:tracePt t="58069" x="6162675" y="5837238"/>
          <p14:tracePt t="58077" x="6162675" y="5854700"/>
          <p14:tracePt t="58085" x="6162675" y="5864225"/>
          <p14:tracePt t="58093" x="6162675" y="5873750"/>
          <p14:tracePt t="58287" x="6162675" y="5854700"/>
          <p14:tracePt t="58295" x="6162675" y="5827713"/>
          <p14:tracePt t="58303" x="6172200" y="5791200"/>
          <p14:tracePt t="58312" x="6172200" y="5735638"/>
          <p14:tracePt t="58319" x="6172200" y="5681663"/>
          <p14:tracePt t="58328" x="6172200" y="5626100"/>
          <p14:tracePt t="58335" x="6172200" y="5535613"/>
          <p14:tracePt t="58344" x="6162675" y="5426075"/>
          <p14:tracePt t="58351" x="6153150" y="5307013"/>
          <p14:tracePt t="58359" x="6153150" y="5233988"/>
          <p14:tracePt t="58367" x="6135688" y="5070475"/>
          <p14:tracePt t="58375" x="6126163" y="4979988"/>
          <p14:tracePt t="58383" x="6108700" y="4914900"/>
          <p14:tracePt t="58391" x="6099175" y="4824413"/>
          <p14:tracePt t="58399" x="6089650" y="4778375"/>
          <p14:tracePt t="58407" x="6089650" y="4741863"/>
          <p14:tracePt t="58415" x="6072188" y="4687888"/>
          <p14:tracePt t="58423" x="6062663" y="4668838"/>
          <p14:tracePt t="58431" x="6053138" y="4632325"/>
          <p14:tracePt t="58439" x="6043613" y="4605338"/>
          <p14:tracePt t="58447" x="6035675" y="4568825"/>
          <p14:tracePt t="58455" x="6016625" y="4522788"/>
          <p14:tracePt t="58464" x="5989638" y="4486275"/>
          <p14:tracePt t="58471" x="5972175" y="4441825"/>
          <p14:tracePt t="58482" x="5935663" y="4413250"/>
          <p14:tracePt t="58487" x="5907088" y="4368800"/>
          <p14:tracePt t="58495" x="5870575" y="4332288"/>
          <p14:tracePt t="58503" x="5843588" y="4303713"/>
          <p14:tracePt t="58513" x="5816600" y="4268788"/>
          <p14:tracePt t="58523" x="5797550" y="4259263"/>
          <p14:tracePt t="58531" x="5780088" y="4232275"/>
          <p14:tracePt t="58539" x="5753100" y="4213225"/>
          <p14:tracePt t="58549" x="5724525" y="4176713"/>
          <p14:tracePt t="58557" x="5697538" y="4159250"/>
          <p14:tracePt t="58565" x="5680075" y="4130675"/>
          <p14:tracePt t="58573" x="5670550" y="4113213"/>
          <p14:tracePt t="58582" x="5653088" y="4094163"/>
          <p14:tracePt t="58589" x="5643563" y="4057650"/>
          <p14:tracePt t="58597" x="5634038" y="4040188"/>
          <p14:tracePt t="58615" x="5624513" y="4030663"/>
          <p14:tracePt t="58645" x="5616575" y="4030663"/>
          <p14:tracePt t="58653" x="5616575" y="4021138"/>
          <p14:tracePt t="58661" x="5607050" y="4013200"/>
          <p14:tracePt t="58669" x="5588000" y="3994150"/>
          <p14:tracePt t="58677" x="5580063" y="3994150"/>
          <p14:tracePt t="58685" x="5561013" y="3976688"/>
          <p14:tracePt t="58695" x="5551488" y="3967163"/>
          <p14:tracePt t="58705" x="5543550" y="3957638"/>
          <p14:tracePt t="58714" x="5534025" y="3957638"/>
          <p14:tracePt t="58721" x="5514975" y="3948113"/>
          <p14:tracePt t="58729" x="5507038" y="3940175"/>
          <p14:tracePt t="58737" x="5497513" y="3940175"/>
          <p14:tracePt t="58753" x="5487988" y="3940175"/>
          <p14:tracePt t="58761" x="5487988" y="3930650"/>
          <p14:tracePt t="58769" x="5478463" y="3921125"/>
          <p14:tracePt t="58777" x="5478463" y="3911600"/>
          <p14:tracePt t="58785" x="5470525" y="3911600"/>
          <p14:tracePt t="58794" x="5470525" y="3903663"/>
          <p14:tracePt t="58802" x="5461000" y="3903663"/>
          <p14:tracePt t="58844" x="5461000" y="3894138"/>
          <p14:tracePt t="58883" x="5461000" y="3903663"/>
          <p14:tracePt t="58891" x="5461000" y="3921125"/>
          <p14:tracePt t="58899" x="5461000" y="3930650"/>
          <p14:tracePt t="58907" x="5461000" y="3948113"/>
          <p14:tracePt t="58915" x="5461000" y="3957638"/>
          <p14:tracePt t="58923" x="5470525" y="3976688"/>
          <p14:tracePt t="58939" x="5478463" y="3984625"/>
          <p14:tracePt t="58947" x="5478463" y="4003675"/>
          <p14:tracePt t="58955" x="5478463" y="4013200"/>
          <p14:tracePt t="58963" x="5478463" y="4030663"/>
          <p14:tracePt t="58971" x="5478463" y="4040188"/>
          <p14:tracePt t="58981" x="5487988" y="4049713"/>
          <p14:tracePt t="58987" x="5487988" y="4057650"/>
          <p14:tracePt t="58995" x="5487988" y="4076700"/>
          <p14:tracePt t="59003" x="5487988" y="4086225"/>
          <p14:tracePt t="59012" x="5497513" y="4103688"/>
          <p14:tracePt t="59019" x="5497513" y="4113213"/>
          <p14:tracePt t="59028" x="5497513" y="4122738"/>
          <p14:tracePt t="59044" x="5497513" y="4130675"/>
          <p14:tracePt t="59051" x="5507038" y="4149725"/>
          <p14:tracePt t="59059" x="5507038" y="4159250"/>
          <p14:tracePt t="59067" x="5507038" y="4167188"/>
          <p14:tracePt t="59075" x="5507038" y="4176713"/>
          <p14:tracePt t="59083" x="5514975" y="4195763"/>
          <p14:tracePt t="59117" x="5514975" y="4203700"/>
          <p14:tracePt t="59206" x="5524500" y="4203700"/>
          <p14:tracePt t="59221" x="5534025" y="4203700"/>
          <p14:tracePt t="59237" x="5543550" y="4203700"/>
          <p14:tracePt t="59245" x="5543550" y="4186238"/>
          <p14:tracePt t="59253" x="5543550" y="4167188"/>
          <p14:tracePt t="59261" x="5551488" y="4149725"/>
          <p14:tracePt t="59269" x="5551488" y="4130675"/>
          <p14:tracePt t="59278" x="5551488" y="4103688"/>
          <p14:tracePt t="59286" x="5551488" y="4086225"/>
          <p14:tracePt t="59293" x="5551488" y="4067175"/>
          <p14:tracePt t="59302" x="5551488" y="4049713"/>
          <p14:tracePt t="59310" x="5551488" y="4030663"/>
          <p14:tracePt t="59317" x="5551488" y="4021138"/>
          <p14:tracePt t="59325" x="5551488" y="4003675"/>
          <p14:tracePt t="59333" x="5551488" y="3994150"/>
          <p14:tracePt t="59349" x="5551488" y="3976688"/>
          <p14:tracePt t="59357" x="5551488" y="3967163"/>
          <p14:tracePt t="59365" x="5551488" y="3957638"/>
          <p14:tracePt t="59373" x="5551488" y="3948113"/>
          <p14:tracePt t="59382" x="5551488" y="3940175"/>
          <p14:tracePt t="59399" x="5551488" y="3921125"/>
          <p14:tracePt t="59407" x="5551488" y="3911600"/>
          <p14:tracePt t="59423" x="5551488" y="3903663"/>
          <p14:tracePt t="59431" x="5551488" y="3894138"/>
          <p14:tracePt t="59447" x="5551488" y="3884613"/>
          <p14:tracePt t="59455" x="5551488" y="3875088"/>
          <p14:tracePt t="59471" x="5551488" y="3867150"/>
          <p14:tracePt t="59480" x="5551488" y="3857625"/>
          <p14:tracePt t="59488" x="5551488" y="3840163"/>
          <p14:tracePt t="59498" x="5551488" y="3821113"/>
          <p14:tracePt t="59504" x="5551488" y="3803650"/>
          <p14:tracePt t="59515" x="5551488" y="3775075"/>
          <p14:tracePt t="59519" x="5551488" y="3748088"/>
          <p14:tracePt t="59528" x="5551488" y="3702050"/>
          <p14:tracePt t="59537" x="5551488" y="3675063"/>
          <p14:tracePt t="59547" x="5551488" y="3657600"/>
          <p14:tracePt t="59555" x="5551488" y="3638550"/>
          <p14:tracePt t="59563" x="5551488" y="3621088"/>
          <p14:tracePt t="59571" x="5551488" y="3602038"/>
          <p14:tracePt t="59587" x="5551488" y="3584575"/>
          <p14:tracePt t="59598" x="5551488" y="3575050"/>
          <p14:tracePt t="59603" x="5551488" y="3565525"/>
          <p14:tracePt t="59614" x="5551488" y="3556000"/>
          <p14:tracePt t="59623" x="5551488" y="3548063"/>
          <p14:tracePt t="59631" x="5551488" y="3538538"/>
          <p14:tracePt t="59641" x="5551488" y="3529013"/>
          <p14:tracePt t="59655" x="5551488" y="3519488"/>
          <p14:tracePt t="59671" x="5551488" y="3511550"/>
          <p14:tracePt t="59699" x="5551488" y="3502025"/>
          <p14:tracePt t="59852" x="5561013" y="3502025"/>
          <p14:tracePt t="59860" x="5570538" y="3502025"/>
          <p14:tracePt t="59868" x="5580063" y="3502025"/>
          <p14:tracePt t="59878" x="5588000" y="3502025"/>
          <p14:tracePt t="59885" x="5597525" y="3502025"/>
          <p14:tracePt t="59894" x="5607050" y="3502025"/>
          <p14:tracePt t="59902" x="5616575" y="3502025"/>
          <p14:tracePt t="59910" x="5634038" y="3502025"/>
          <p14:tracePt t="59933" x="5643563" y="3502025"/>
          <p14:tracePt t="59960" x="5653088" y="3502025"/>
          <p14:tracePt t="59965" x="5653088" y="3511550"/>
          <p14:tracePt t="59975" x="5661025" y="3511550"/>
          <p14:tracePt t="59991" x="5670550" y="3519488"/>
          <p14:tracePt t="60015" x="5680075" y="3519488"/>
          <p14:tracePt t="60023" x="5680075" y="3529013"/>
          <p14:tracePt t="60039" x="5688013" y="3538538"/>
          <p14:tracePt t="60047" x="5688013" y="3548063"/>
          <p14:tracePt t="60055" x="5697538" y="3565525"/>
          <p14:tracePt t="60064" x="5707063" y="3584575"/>
          <p14:tracePt t="60071" x="5707063" y="3611563"/>
          <p14:tracePt t="60082" x="5716588" y="3648075"/>
          <p14:tracePt t="60087" x="5716588" y="3675063"/>
          <p14:tracePt t="60095" x="5724525" y="3721100"/>
          <p14:tracePt t="60103" x="5734050" y="3748088"/>
          <p14:tracePt t="60113" x="5734050" y="3775075"/>
          <p14:tracePt t="60130" x="5734050" y="3821113"/>
          <p14:tracePt t="60135" x="5743575" y="3840163"/>
          <p14:tracePt t="60145" x="5743575" y="3867150"/>
          <p14:tracePt t="60153" x="5743575" y="3875088"/>
          <p14:tracePt t="60163" x="5743575" y="3894138"/>
          <p14:tracePt t="60171" x="5743575" y="3903663"/>
          <p14:tracePt t="60180" x="5743575" y="3911600"/>
          <p14:tracePt t="60195" x="5743575" y="3921125"/>
          <p14:tracePt t="60219" x="5734050" y="3930650"/>
          <p14:tracePt t="60235" x="5724525" y="3940175"/>
          <p14:tracePt t="60244" x="5724525" y="3948113"/>
          <p14:tracePt t="60253" x="5724525" y="3957638"/>
          <p14:tracePt t="60260" x="5716588" y="3967163"/>
          <p14:tracePt t="60269" x="5707063" y="3976688"/>
          <p14:tracePt t="60277" x="5688013" y="3984625"/>
          <p14:tracePt t="60289" x="5680075" y="4003675"/>
          <p14:tracePt t="60298" x="5661025" y="4013200"/>
          <p14:tracePt t="60305" x="5643563" y="4030663"/>
          <p14:tracePt t="60313" x="5624513" y="4040188"/>
          <p14:tracePt t="60321" x="5616575" y="4057650"/>
          <p14:tracePt t="60330" x="5607050" y="4067175"/>
          <p14:tracePt t="60337" x="5597525" y="4067175"/>
          <p14:tracePt t="60345" x="5588000" y="4076700"/>
          <p14:tracePt t="60369" x="5580063" y="4076700"/>
          <p14:tracePt t="60397" x="5570538" y="4076700"/>
          <p14:tracePt t="60429" x="5561013" y="4076700"/>
          <p14:tracePt t="60446" x="5551488" y="4076700"/>
          <p14:tracePt t="60454" x="5543550" y="4067175"/>
          <p14:tracePt t="60462" x="5543550" y="4040188"/>
          <p14:tracePt t="60470" x="5534025" y="4030663"/>
          <p14:tracePt t="60477" x="5534025" y="4013200"/>
          <p14:tracePt t="60485" x="5534025" y="3994150"/>
          <p14:tracePt t="60493" x="5534025" y="3967163"/>
          <p14:tracePt t="60501" x="5534025" y="3948113"/>
          <p14:tracePt t="60509" x="5534025" y="3940175"/>
          <p14:tracePt t="60519" x="5534025" y="3930650"/>
          <p14:tracePt t="60525" x="5534025" y="3911600"/>
          <p14:tracePt t="60535" x="5534025" y="3894138"/>
          <p14:tracePt t="60541" x="5534025" y="3867150"/>
          <p14:tracePt t="60551" x="5534025" y="3840163"/>
          <p14:tracePt t="60557" x="5534025" y="3830638"/>
          <p14:tracePt t="60567" x="5534025" y="3811588"/>
          <p14:tracePt t="60575" x="5534025" y="3794125"/>
          <p14:tracePt t="60583" x="5534025" y="3784600"/>
          <p14:tracePt t="60591" x="5534025" y="3757613"/>
          <p14:tracePt t="60599" x="5534025" y="3738563"/>
          <p14:tracePt t="60608" x="5534025" y="3721100"/>
          <p14:tracePt t="60620" x="5534025" y="3702050"/>
          <p14:tracePt t="60623" x="5534025" y="3684588"/>
          <p14:tracePt t="60631" x="5534025" y="3665538"/>
          <p14:tracePt t="60639" x="5534025" y="3638550"/>
          <p14:tracePt t="60647" x="5534025" y="3621088"/>
          <p14:tracePt t="60655" x="5534025" y="3611563"/>
          <p14:tracePt t="60663" x="5534025" y="3602038"/>
          <p14:tracePt t="60675" x="5534025" y="3592513"/>
          <p14:tracePt t="60683" x="5534025" y="3584575"/>
          <p14:tracePt t="60691" x="5534025" y="3575050"/>
          <p14:tracePt t="60708" x="5534025" y="3565525"/>
          <p14:tracePt t="60736" x="5534025" y="3556000"/>
          <p14:tracePt t="60746" x="5534025" y="3548063"/>
          <p14:tracePt t="60759" x="5543550" y="3548063"/>
          <p14:tracePt t="60787" x="5551488" y="3548063"/>
          <p14:tracePt t="60807" x="5561013" y="3538538"/>
          <p14:tracePt t="60817" x="5570538" y="3538538"/>
          <p14:tracePt t="60825" x="5580063" y="3538538"/>
          <p14:tracePt t="60831" x="5588000" y="3529013"/>
          <p14:tracePt t="60841" x="5597525" y="3529013"/>
          <p14:tracePt t="60847" x="5616575" y="3529013"/>
          <p14:tracePt t="60857" x="5616575" y="3519488"/>
          <p14:tracePt t="60889" x="5624513" y="3519488"/>
          <p14:tracePt t="60897" x="5634038" y="3519488"/>
          <p14:tracePt t="60906" x="5643563" y="3538538"/>
          <p14:tracePt t="60917" x="5661025" y="3565525"/>
          <p14:tracePt t="60921" x="5670550" y="3584575"/>
          <p14:tracePt t="60931" x="5680075" y="3602038"/>
          <p14:tracePt t="60938" x="5680075" y="3611563"/>
          <p14:tracePt t="60946" x="5697538" y="3638550"/>
          <p14:tracePt t="60954" x="5697538" y="3657600"/>
          <p14:tracePt t="60962" x="5707063" y="3684588"/>
          <p14:tracePt t="60971" x="5724525" y="3721100"/>
          <p14:tracePt t="60984" x="5724525" y="3738563"/>
          <p14:tracePt t="60989" x="5734050" y="3767138"/>
          <p14:tracePt t="60998" x="5734050" y="3784600"/>
          <p14:tracePt t="61006" x="5743575" y="3811588"/>
          <p14:tracePt t="61017" x="5743575" y="3830638"/>
          <p14:tracePt t="61022" x="5753100" y="3840163"/>
          <p14:tracePt t="61031" x="5753100" y="3857625"/>
          <p14:tracePt t="61037" x="5753100" y="3884613"/>
          <p14:tracePt t="61045" x="5753100" y="3894138"/>
          <p14:tracePt t="61053" x="5753100" y="3903663"/>
          <p14:tracePt t="61069" x="5753100" y="3911600"/>
          <p14:tracePt t="61085" x="5753100" y="3921125"/>
          <p14:tracePt t="61094" x="5753100" y="3930650"/>
          <p14:tracePt t="61116" x="5753100" y="3948113"/>
          <p14:tracePt t="61117" x="5753100" y="3967163"/>
          <p14:tracePt t="61127" x="5753100" y="3976688"/>
          <p14:tracePt t="61133" x="5753100" y="3994150"/>
          <p14:tracePt t="61144" x="5753100" y="4013200"/>
          <p14:tracePt t="61151" x="5743575" y="4021138"/>
          <p14:tracePt t="61161" x="5734050" y="4040188"/>
          <p14:tracePt t="61167" x="5734050" y="4049713"/>
          <p14:tracePt t="61176" x="5734050" y="4057650"/>
          <p14:tracePt t="61184" x="5724525" y="4076700"/>
          <p14:tracePt t="61192" x="5716588" y="4076700"/>
          <p14:tracePt t="61200" x="5716588" y="4086225"/>
          <p14:tracePt t="61207" x="5707063" y="4086225"/>
          <p14:tracePt t="61243" x="5697538" y="4086225"/>
          <p14:tracePt t="61260" x="5688013" y="4086225"/>
          <p14:tracePt t="61275" x="5680075" y="4086225"/>
          <p14:tracePt t="61291" x="5670550" y="4086225"/>
          <p14:tracePt t="61302" x="5670550" y="4076700"/>
          <p14:tracePt t="61312" x="5670550" y="4057650"/>
          <p14:tracePt t="61322" x="5661025" y="4040188"/>
          <p14:tracePt t="61331" x="5661025" y="4021138"/>
          <p14:tracePt t="61335" x="5653088" y="3994150"/>
          <p14:tracePt t="61346" x="5653088" y="3976688"/>
          <p14:tracePt t="61351" x="5634038" y="3957638"/>
          <p14:tracePt t="61360" x="5634038" y="3940175"/>
          <p14:tracePt t="61367" x="5634038" y="3930650"/>
          <p14:tracePt t="61375" x="5634038" y="3921125"/>
          <p14:tracePt t="61391" x="5634038" y="3911600"/>
          <p14:tracePt t="61399" x="5634038" y="3903663"/>
          <p14:tracePt t="61407" x="5634038" y="3894138"/>
          <p14:tracePt t="61417" x="5634038" y="3884613"/>
          <p14:tracePt t="61425" x="5634038" y="3867150"/>
          <p14:tracePt t="61433" x="5634038" y="3857625"/>
          <p14:tracePt t="61441" x="5634038" y="3840163"/>
          <p14:tracePt t="61449" x="5634038" y="3830638"/>
          <p14:tracePt t="61457" x="5634038" y="3821113"/>
          <p14:tracePt t="61465" x="5634038" y="3811588"/>
          <p14:tracePt t="61474" x="5634038" y="3803650"/>
          <p14:tracePt t="61484" x="5634038" y="3794125"/>
          <p14:tracePt t="61494" x="5634038" y="3784600"/>
          <p14:tracePt t="61647" x="5634038" y="3794125"/>
          <p14:tracePt t="61657" x="5634038" y="3811588"/>
          <p14:tracePt t="61665" x="5634038" y="3840163"/>
          <p14:tracePt t="61673" x="5643563" y="3857625"/>
          <p14:tracePt t="61685" x="5643563" y="3884613"/>
          <p14:tracePt t="61693" x="5643563" y="3911600"/>
          <p14:tracePt t="61703" x="5653088" y="3948113"/>
          <p14:tracePt t="61712" x="5653088" y="3976688"/>
          <p14:tracePt t="61719" x="5653088" y="3994150"/>
          <p14:tracePt t="61728" x="5653088" y="4013200"/>
          <p14:tracePt t="61736" x="5653088" y="4040188"/>
          <p14:tracePt t="61745" x="5653088" y="4049713"/>
          <p14:tracePt t="61755" x="5653088" y="4067175"/>
          <p14:tracePt t="61763" x="5653088" y="4086225"/>
          <p14:tracePt t="61812" x="5643563" y="4086225"/>
          <p14:tracePt t="61819" x="5634038" y="4086225"/>
          <p14:tracePt t="61828" x="5624513" y="4067175"/>
          <p14:tracePt t="61835" x="5616575" y="4049713"/>
          <p14:tracePt t="61844" x="5607050" y="4013200"/>
          <p14:tracePt t="61851" x="5597525" y="3984625"/>
          <p14:tracePt t="61860" x="5588000" y="3957638"/>
          <p14:tracePt t="61868" x="5588000" y="3930650"/>
          <p14:tracePt t="61878" x="5580063" y="3884613"/>
          <p14:tracePt t="61886" x="5561013" y="3840163"/>
          <p14:tracePt t="61893" x="5551488" y="3748088"/>
          <p14:tracePt t="61899" x="5551488" y="3694113"/>
          <p14:tracePt t="61908" x="5551488" y="3621088"/>
          <p14:tracePt t="61917" x="5551488" y="3565525"/>
          <p14:tracePt t="61924" x="5551488" y="3502025"/>
          <p14:tracePt t="61932" x="5551488" y="3475038"/>
          <p14:tracePt t="61940" x="5551488" y="3438525"/>
          <p14:tracePt t="61948" x="5551488" y="3411538"/>
          <p14:tracePt t="61957" x="5551488" y="3346450"/>
          <p14:tracePt t="61964" x="5561013" y="3328988"/>
          <p14:tracePt t="61973" x="5570538" y="3302000"/>
          <p14:tracePt t="61980" x="5597525" y="3282950"/>
          <p14:tracePt t="61989" x="5607050" y="3265488"/>
          <p14:tracePt t="61995" x="5624513" y="3255963"/>
          <p14:tracePt t="62006" x="5624513" y="3246438"/>
          <p14:tracePt t="62016" x="5634038" y="3236913"/>
          <p14:tracePt t="62022" x="5643563" y="3228975"/>
          <p14:tracePt t="62031" x="5653088" y="3228975"/>
          <p14:tracePt t="62037" x="5661025" y="3219450"/>
          <p14:tracePt t="62082" x="5670550" y="3219450"/>
          <p14:tracePt t="62099" x="5680075" y="3236913"/>
          <p14:tracePt t="62105" x="5688013" y="3265488"/>
          <p14:tracePt t="62115" x="5697538" y="3282950"/>
          <p14:tracePt t="62121" x="5707063" y="3346450"/>
          <p14:tracePt t="62130" x="5707063" y="3382963"/>
          <p14:tracePt t="62137" x="5716588" y="3438525"/>
          <p14:tracePt t="62145" x="5716588" y="3482975"/>
          <p14:tracePt t="62153" x="5716588" y="3548063"/>
          <p14:tracePt t="62161" x="5716588" y="3611563"/>
          <p14:tracePt t="62169" x="5716588" y="3684588"/>
          <p14:tracePt t="62177" x="5716588" y="3757613"/>
          <p14:tracePt t="62185" x="5716588" y="3848100"/>
          <p14:tracePt t="62193" x="5716588" y="3903663"/>
          <p14:tracePt t="62201" x="5716588" y="3948113"/>
          <p14:tracePt t="62209" x="5716588" y="4003675"/>
          <p14:tracePt t="62217" x="5716588" y="4094163"/>
          <p14:tracePt t="62225" x="5707063" y="4159250"/>
          <p14:tracePt t="62233" x="5707063" y="4186238"/>
          <p14:tracePt t="62243" x="5707063" y="4213225"/>
          <p14:tracePt t="62249" x="5707063" y="4222750"/>
          <p14:tracePt t="62260" x="5707063" y="4232275"/>
          <p14:tracePt t="62273" x="5707063" y="4240213"/>
          <p14:tracePt t="62340" x="5707063" y="4249738"/>
          <p14:tracePt t="62348" x="5707063" y="4259263"/>
          <p14:tracePt t="62356" x="5707063" y="4276725"/>
          <p14:tracePt t="62364" x="5707063" y="4286250"/>
          <p14:tracePt t="62372" x="5707063" y="4303713"/>
          <p14:tracePt t="62381" x="5707063" y="4313238"/>
          <p14:tracePt t="62388" x="5707063" y="4332288"/>
          <p14:tracePt t="62396" x="5707063" y="4340225"/>
          <p14:tracePt t="62405" x="5697538" y="4359275"/>
          <p14:tracePt t="62416" x="5697538" y="4368800"/>
          <p14:tracePt t="62431" x="5688013" y="4376738"/>
          <p14:tracePt t="62441" x="5680075" y="4386263"/>
          <p14:tracePt t="62447" x="5670550" y="4386263"/>
          <p14:tracePt t="62455" x="5661025" y="4386263"/>
          <p14:tracePt t="62471" x="5653088" y="4395788"/>
          <p14:tracePt t="62480" x="5643563" y="4395788"/>
          <p14:tracePt t="62487" x="5624513" y="4395788"/>
          <p14:tracePt t="62495" x="5607050" y="4405313"/>
          <p14:tracePt t="62503" x="5580063" y="4405313"/>
          <p14:tracePt t="62511" x="5561013" y="4405313"/>
          <p14:tracePt t="62519" x="5543550" y="4405313"/>
          <p14:tracePt t="62527" x="5534025" y="4405313"/>
          <p14:tracePt t="62537" x="5514975" y="4405313"/>
          <p14:tracePt t="62543" x="5507038" y="4405313"/>
          <p14:tracePt t="62553" x="5497513" y="4395788"/>
          <p14:tracePt t="62561" x="5487988" y="4386263"/>
          <p14:tracePt t="62569" x="5478463" y="4376738"/>
          <p14:tracePt t="62577" x="5470525" y="4368800"/>
          <p14:tracePt t="62585" x="5461000" y="4368800"/>
          <p14:tracePt t="62593" x="5441950" y="4349750"/>
          <p14:tracePt t="62611" x="5434013" y="4340225"/>
          <p14:tracePt t="62621" x="5414963" y="4332288"/>
          <p14:tracePt t="62630" x="5414963" y="4322763"/>
          <p14:tracePt t="62637" x="5397500" y="4303713"/>
          <p14:tracePt t="62647" x="5387975" y="4286250"/>
          <p14:tracePt t="62657" x="5378450" y="4268788"/>
          <p14:tracePt t="62665" x="5360988" y="4259263"/>
          <p14:tracePt t="62673" x="5351463" y="4240213"/>
          <p14:tracePt t="62681" x="5341938" y="4240213"/>
          <p14:tracePt t="62689" x="5334000" y="4232275"/>
          <p14:tracePt t="62705" x="5324475" y="4222750"/>
          <p14:tracePt t="62757" x="5324475" y="4213225"/>
          <p14:tracePt t="62773" x="5314950" y="4203700"/>
          <p14:tracePt t="62781" x="5314950" y="4195763"/>
          <p14:tracePt t="62789" x="5314950" y="4176713"/>
          <p14:tracePt t="62797" x="5305425" y="4159250"/>
          <p14:tracePt t="62805" x="5297488" y="4130675"/>
          <p14:tracePt t="62815" x="5297488" y="4094163"/>
          <p14:tracePt t="62823" x="5287963" y="4057650"/>
          <p14:tracePt t="62831" x="5278438" y="4030663"/>
          <p14:tracePt t="62839" x="5278438" y="3957638"/>
          <p14:tracePt t="62846" x="5268913" y="3930650"/>
          <p14:tracePt t="62855" x="5268913" y="3894138"/>
          <p14:tracePt t="62864" x="5260975" y="3848100"/>
          <p14:tracePt t="62871" x="5260975" y="3811588"/>
          <p14:tracePt t="62880" x="5260975" y="3767138"/>
          <p14:tracePt t="62887" x="5260975" y="3738563"/>
          <p14:tracePt t="62895" x="5260975" y="3694113"/>
          <p14:tracePt t="62903" x="5260975" y="3665538"/>
          <p14:tracePt t="62911" x="5260975" y="3657600"/>
          <p14:tracePt t="62919" x="5268913" y="3638550"/>
          <p14:tracePt t="62935" x="5278438" y="3629025"/>
          <p14:tracePt t="62943" x="5287963" y="3621088"/>
          <p14:tracePt t="62951" x="5297488" y="3611563"/>
          <p14:tracePt t="62959" x="5305425" y="3602038"/>
          <p14:tracePt t="62984" x="5314950" y="3602038"/>
          <p14:tracePt t="63007" x="5324475" y="3602038"/>
          <p14:tracePt t="63039" x="5334000" y="3602038"/>
          <p14:tracePt t="63047" x="5341938" y="3602038"/>
          <p14:tracePt t="63055" x="5351463" y="3611563"/>
          <p14:tracePt t="63063" x="5351463" y="3629025"/>
          <p14:tracePt t="63071" x="5360988" y="3638550"/>
          <p14:tracePt t="63080" x="5360988" y="3648075"/>
          <p14:tracePt t="63087" x="5368925" y="3665538"/>
          <p14:tracePt t="63095" x="5368925" y="3702050"/>
          <p14:tracePt t="63116" x="5378450" y="3784600"/>
          <p14:tracePt t="63123" x="5378450" y="3821113"/>
          <p14:tracePt t="63134" x="5378450" y="3875088"/>
          <p14:tracePt t="63142" x="5378450" y="3930650"/>
          <p14:tracePt t="63151" x="5378450" y="3976688"/>
          <p14:tracePt t="63162" x="5378450" y="4003675"/>
          <p14:tracePt t="63169" x="5378450" y="4040188"/>
          <p14:tracePt t="63177" x="5378450" y="4086225"/>
          <p14:tracePt t="63185" x="5378450" y="4113213"/>
          <p14:tracePt t="63193" x="5378450" y="4140200"/>
          <p14:tracePt t="63201" x="5378450" y="4176713"/>
          <p14:tracePt t="63209" x="5378450" y="4213225"/>
          <p14:tracePt t="63217" x="5378450" y="4232275"/>
          <p14:tracePt t="63225" x="5368925" y="4240213"/>
          <p14:tracePt t="63233" x="5368925" y="4249738"/>
          <p14:tracePt t="63257" x="5360988" y="4249738"/>
          <p14:tracePt t="63372" x="5360988" y="4259263"/>
          <p14:tracePt t="63377" x="5360988" y="4268788"/>
          <p14:tracePt t="63388" x="5360988" y="4276725"/>
          <p14:tracePt t="63394" x="5360988" y="4295775"/>
          <p14:tracePt t="63404" x="5360988" y="4313238"/>
          <p14:tracePt t="63410" x="5368925" y="4332288"/>
          <p14:tracePt t="63419" x="5368925" y="4368800"/>
          <p14:tracePt t="63428" x="5368925" y="4405313"/>
          <p14:tracePt t="63439" x="5368925" y="4459288"/>
          <p14:tracePt t="63447" x="5360988" y="4522788"/>
          <p14:tracePt t="63627" x="5378450" y="4522788"/>
          <p14:tracePt t="63637" x="5397500" y="4532313"/>
          <p14:tracePt t="63655" x="5397500" y="4559300"/>
          <p14:tracePt t="63663" x="5397500" y="4587875"/>
          <p14:tracePt t="63671" x="5397500" y="4632325"/>
          <p14:tracePt t="63680" x="5424488" y="4660900"/>
          <p14:tracePt t="63687" x="5441950" y="4705350"/>
          <p14:tracePt t="63697" x="5451475" y="4741863"/>
          <p14:tracePt t="63705" x="5487988" y="4805363"/>
          <p14:tracePt t="63714" x="5514975" y="4870450"/>
          <p14:tracePt t="63721" x="5551488" y="4933950"/>
          <p14:tracePt t="63731" x="5607050" y="5016500"/>
          <p14:tracePt t="63738" x="5653088" y="5097463"/>
          <p14:tracePt t="63750" x="5670550" y="5160963"/>
          <p14:tracePt t="63754" x="5697538" y="5226050"/>
          <p14:tracePt t="63762" x="5724525" y="5299075"/>
          <p14:tracePt t="63770" x="5753100" y="5416550"/>
          <p14:tracePt t="63778" x="5770563" y="5472113"/>
          <p14:tracePt t="63785" x="5780088" y="5535613"/>
          <p14:tracePt t="63794" x="5789613" y="5572125"/>
          <p14:tracePt t="63801" x="5816600" y="5635625"/>
          <p14:tracePt t="63809" x="5843588" y="5718175"/>
          <p14:tracePt t="63817" x="5853113" y="5754688"/>
          <p14:tracePt t="63825" x="5870575" y="5800725"/>
          <p14:tracePt t="63833" x="5870575" y="5837238"/>
          <p14:tracePt t="63842" x="5870575" y="5845175"/>
          <p14:tracePt t="63849" x="5880100" y="5873750"/>
          <p14:tracePt t="63858" x="5889625" y="5891213"/>
          <p14:tracePt t="63874" x="5899150" y="5910263"/>
          <p14:tracePt t="63884" x="5899150" y="5918200"/>
          <p14:tracePt t="63889" x="5916613" y="5937250"/>
          <p14:tracePt t="63898" x="5926138" y="5954713"/>
          <p14:tracePt t="63905" x="5935663" y="5964238"/>
          <p14:tracePt t="63914" x="5962650" y="5983288"/>
          <p14:tracePt t="63921" x="5980113" y="6000750"/>
          <p14:tracePt t="63930" x="6007100" y="6018213"/>
          <p14:tracePt t="63937" x="6026150" y="6027738"/>
          <p14:tracePt t="63948" x="6062663" y="6054725"/>
          <p14:tracePt t="63954" x="6099175" y="6064250"/>
          <p14:tracePt t="63963" x="6145213" y="6083300"/>
          <p14:tracePt t="63970" x="6181725" y="6091238"/>
          <p14:tracePt t="63980" x="6218238" y="6100763"/>
          <p14:tracePt t="63987" x="6262688" y="6127750"/>
          <p14:tracePt t="63995" x="6308725" y="6137275"/>
          <p14:tracePt t="64003" x="6391275" y="6164263"/>
          <p14:tracePt t="64011" x="6427788" y="6164263"/>
          <p14:tracePt t="64019" x="6454775" y="6173788"/>
          <p14:tracePt t="64027" x="6472238" y="6183313"/>
          <p14:tracePt t="64035" x="6491288" y="6183313"/>
          <p14:tracePt t="64048" x="6500813" y="6183313"/>
          <p14:tracePt t="64055" x="6508750" y="6192838"/>
          <p14:tracePt t="64564" x="6508750" y="6200775"/>
          <p14:tracePt t="64572" x="6508750" y="6210300"/>
          <p14:tracePt t="64580" x="6508750" y="6219825"/>
          <p14:tracePt t="64588" x="6500813" y="6219825"/>
          <p14:tracePt t="64596" x="6500813" y="6237288"/>
          <p14:tracePt t="64604" x="6491288" y="6246813"/>
          <p14:tracePt t="64612" x="6491288" y="6265863"/>
          <p14:tracePt t="64620" x="6491288" y="6283325"/>
          <p14:tracePt t="64627" x="6491288" y="6302375"/>
          <p14:tracePt t="64635" x="6491288" y="6319838"/>
          <p14:tracePt t="64643" x="6491288" y="6338888"/>
          <p14:tracePt t="64651" x="6491288" y="6346825"/>
          <p14:tracePt t="64659" x="6500813" y="6383338"/>
          <p14:tracePt t="64667" x="6500813" y="6402388"/>
          <p14:tracePt t="64675" x="6508750" y="6429375"/>
          <p14:tracePt t="64683" x="6518275" y="6446838"/>
          <p14:tracePt t="64691" x="6537325" y="6475413"/>
          <p14:tracePt t="64700" x="6545263" y="6492875"/>
          <p14:tracePt t="64707" x="6554788" y="6502400"/>
          <p14:tracePt t="64716" x="6564313" y="6519863"/>
          <p14:tracePt t="64723" x="6573838" y="6538913"/>
          <p14:tracePt t="64732" x="6591300" y="6556375"/>
          <p14:tracePt t="64739" x="6610350" y="6575425"/>
          <p14:tracePt t="64747" x="6627813" y="6602413"/>
          <p14:tracePt t="64757" x="6645275" y="6611938"/>
          <p14:tracePt t="64763" x="6664325" y="6621463"/>
          <p14:tracePt t="64771" x="6673850" y="6629400"/>
          <p14:tracePt t="64780" x="6681788" y="6629400"/>
          <p14:tracePt t="64787" x="6691313" y="6629400"/>
          <p14:tracePt t="64798" x="6700838" y="6638925"/>
          <p14:tracePt t="64811" x="6710363" y="6648450"/>
          <p14:tracePt t="64854" x="6718300" y="6657975"/>
          <p14:tracePt t="64918" x="6727825" y="6657975"/>
          <p14:tracePt t="64957" x="6737350" y="6657975"/>
          <p14:tracePt t="64965" x="6737350" y="6648450"/>
          <p14:tracePt t="64985" x="6746875" y="6638925"/>
          <p14:tracePt t="65009" x="6754813" y="663892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4">
            <a:extLst>
              <a:ext uri="{FF2B5EF4-FFF2-40B4-BE49-F238E27FC236}">
                <a16:creationId xmlns:a16="http://schemas.microsoft.com/office/drawing/2014/main" id="{5D094856-BA53-4D65-AD1D-BBF7650595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549275"/>
            <a:ext cx="7993062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7) Amine &amp; Ammonium</a:t>
            </a:r>
            <a:endParaRPr lang="zh-CN" altLang="en-US" sz="28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3600">
              <a:latin typeface="楷体_GB2312" pitchFamily="49" charset="-122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 typeface="Wingdings 2" panose="05020102010507070707" pitchFamily="18" charset="2"/>
              <a:buNone/>
            </a:pPr>
            <a:endParaRPr lang="zh-CN" altLang="en-US" sz="2800">
              <a:latin typeface="楷体_GB2312" pitchFamily="49" charset="-122"/>
              <a:ea typeface="楷体_GB2312" pitchFamily="49" charset="-122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800">
              <a:latin typeface="楷体_GB2312" pitchFamily="49" charset="-122"/>
              <a:ea typeface="楷体_GB2312" pitchFamily="49" charset="-122"/>
              <a:cs typeface="Arial" panose="020B0604020202020204" pitchFamily="34" charset="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FE8F69A2-36EB-44BC-8A89-CF99D80DEA14}"/>
              </a:ext>
            </a:extLst>
          </p:cNvPr>
          <p:cNvGraphicFramePr>
            <a:graphicFrameLocks noGrp="1"/>
          </p:cNvGraphicFramePr>
          <p:nvPr/>
        </p:nvGraphicFramePr>
        <p:xfrm>
          <a:off x="827088" y="1341438"/>
          <a:ext cx="7200900" cy="44006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4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763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066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Characteristic</a:t>
                      </a:r>
                      <a:r>
                        <a:rPr lang="en-US" altLang="zh-CN" sz="20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Peaks (cm</a:t>
                      </a:r>
                      <a:r>
                        <a:rPr lang="en-US" altLang="zh-CN" sz="20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</a:t>
                      </a:r>
                      <a:r>
                        <a:rPr lang="en-US" altLang="zh-CN" sz="20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188"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Primary amine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3300-3500</a:t>
                      </a:r>
                      <a:r>
                        <a:rPr lang="en-US" altLang="zh-CN" sz="20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(d), 1560-1640, 650-900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0969"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Primary ammonium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~3000 (broad), 1570-1600, 1500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585"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Secondary amine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3310-3350 (s), 1490-1580 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0969"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Secondary ammonium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2250-2700, 1570-1600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7008"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Tertiary amine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03169"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Quaternary amine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i="1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n</a:t>
                      </a:r>
                      <a:r>
                        <a:rPr lang="en-US" altLang="zh-CN" sz="2000" i="1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2000" i="1" baseline="-25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–N-H </a:t>
                      </a:r>
                      <a:r>
                        <a:rPr lang="en-US" altLang="zh-CN" sz="2000" i="1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red shift</a:t>
                      </a:r>
                      <a:r>
                        <a:rPr lang="en-US" altLang="zh-CN" sz="20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altLang="zh-C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2250-2700</a:t>
                      </a:r>
                      <a:endParaRPr lang="zh-CN" alt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03" marB="45703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C89B38C-AB2B-4DA3-936B-CB05D771D4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746"/>
    </mc:Choice>
    <mc:Fallback>
      <p:transition spd="slow" advTm="215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926" x="6754813" y="6629400"/>
          <p14:tracePt t="8941" x="6746875" y="6621463"/>
          <p14:tracePt t="8949" x="6746875" y="6611938"/>
          <p14:tracePt t="8982" x="6737350" y="6611938"/>
          <p14:tracePt t="9136" x="6727825" y="6611938"/>
          <p14:tracePt t="9149" x="6718300" y="6611938"/>
          <p14:tracePt t="9176" x="6710363" y="6611938"/>
          <p14:tracePt t="10094" x="6700838" y="6611938"/>
          <p14:tracePt t="10101" x="6673850" y="6611938"/>
          <p14:tracePt t="10109" x="6645275" y="6611938"/>
          <p14:tracePt t="10117" x="6591300" y="6611938"/>
          <p14:tracePt t="10125" x="6554788" y="6602413"/>
          <p14:tracePt t="10134" x="6500813" y="6592888"/>
          <p14:tracePt t="10142" x="6445250" y="6575425"/>
          <p14:tracePt t="10149" x="6362700" y="6538913"/>
          <p14:tracePt t="10158" x="6262688" y="6465888"/>
          <p14:tracePt t="10166" x="6181725" y="6392863"/>
          <p14:tracePt t="10174" x="6080125" y="6310313"/>
          <p14:tracePt t="10182" x="6007100" y="6256338"/>
          <p14:tracePt t="10190" x="5889625" y="6164263"/>
          <p14:tracePt t="10200" x="5789613" y="6083300"/>
          <p14:tracePt t="10210" x="5724525" y="6010275"/>
          <p14:tracePt t="10217" x="5688013" y="5964238"/>
          <p14:tracePt t="10225" x="5634038" y="5918200"/>
          <p14:tracePt t="10233" x="5588000" y="5864225"/>
          <p14:tracePt t="10241" x="5570538" y="5818188"/>
          <p14:tracePt t="10249" x="5514975" y="5754688"/>
          <p14:tracePt t="10257" x="5497513" y="5727700"/>
          <p14:tracePt t="10266" x="5461000" y="5681663"/>
          <p14:tracePt t="10273" x="5424488" y="5618163"/>
          <p14:tracePt t="10282" x="5368925" y="5562600"/>
          <p14:tracePt t="10289" x="5324475" y="5518150"/>
          <p14:tracePt t="10297" x="5205413" y="5399088"/>
          <p14:tracePt t="10307" x="5151438" y="5343525"/>
          <p14:tracePt t="10313" x="5049838" y="5289550"/>
          <p14:tracePt t="10323" x="4876800" y="5180013"/>
          <p14:tracePt t="10331" x="4776788" y="5116513"/>
          <p14:tracePt t="10339" x="4659313" y="5060950"/>
          <p14:tracePt t="10347" x="4540250" y="5006975"/>
          <p14:tracePt t="10355" x="4430713" y="4943475"/>
          <p14:tracePt t="10363" x="4330700" y="4906963"/>
          <p14:tracePt t="10371" x="4230688" y="4851400"/>
          <p14:tracePt t="10379" x="4111625" y="4805363"/>
          <p14:tracePt t="10388" x="4021138" y="4760913"/>
          <p14:tracePt t="10396" x="3919538" y="4724400"/>
          <p14:tracePt t="10406" x="3802063" y="4678363"/>
          <p14:tracePt t="10416" x="3729038" y="4632325"/>
          <p14:tracePt t="10424" x="3646488" y="4595813"/>
          <p14:tracePt t="10431" x="3582988" y="4568825"/>
          <p14:tracePt t="10439" x="3482975" y="4514850"/>
          <p14:tracePt t="10447" x="3382963" y="4459288"/>
          <p14:tracePt t="10455" x="3263900" y="4349750"/>
          <p14:tracePt t="10463" x="3127375" y="4259263"/>
          <p14:tracePt t="10471" x="3027363" y="4176713"/>
          <p14:tracePt t="10479" x="2962275" y="4113213"/>
          <p14:tracePt t="10487" x="2798763" y="3984625"/>
          <p14:tracePt t="10495" x="2698750" y="3875088"/>
          <p14:tracePt t="10503" x="2616200" y="3794125"/>
          <p14:tracePt t="10511" x="2489200" y="3657600"/>
          <p14:tracePt t="10519" x="2370138" y="3538538"/>
          <p14:tracePt t="10528" x="2243138" y="3375025"/>
          <p14:tracePt t="10535" x="2179638" y="3292475"/>
          <p14:tracePt t="10545" x="2106613" y="3209925"/>
          <p14:tracePt t="10610" x="2106613" y="3200400"/>
          <p14:tracePt t="10626" x="2106613" y="3192463"/>
          <p14:tracePt t="10642" x="2097088" y="3192463"/>
          <p14:tracePt t="10657" x="2097088" y="3182938"/>
          <p14:tracePt t="10713" x="2078038" y="3192463"/>
          <p14:tracePt t="10721" x="2005013" y="3292475"/>
          <p14:tracePt t="10729" x="1895475" y="3519488"/>
          <p14:tracePt t="10931" x="1895475" y="3511550"/>
          <p14:tracePt t="10939" x="1851025" y="3182938"/>
          <p14:tracePt t="10947" x="1612900" y="2581275"/>
          <p14:tracePt t="10956" x="1585913" y="2517775"/>
          <p14:tracePt t="10963" x="1522413" y="2481263"/>
          <p14:tracePt t="10971" x="1458913" y="2425700"/>
          <p14:tracePt t="10981" x="1293813" y="2279650"/>
          <p14:tracePt t="10987" x="1166813" y="2252663"/>
          <p14:tracePt t="10996" x="993775" y="2206625"/>
          <p14:tracePt t="11003" x="784225" y="2160588"/>
          <p14:tracePt t="11012" x="728663" y="2133600"/>
          <p14:tracePt t="11019" x="665163" y="2097088"/>
          <p14:tracePt t="11028" x="655638" y="2089150"/>
          <p14:tracePt t="11035" x="647700" y="2070100"/>
          <p14:tracePt t="11046" x="647700" y="2060575"/>
          <p14:tracePt t="11051" x="638175" y="2043113"/>
          <p14:tracePt t="11059" x="638175" y="2033588"/>
          <p14:tracePt t="11068" x="638175" y="2024063"/>
          <p14:tracePt t="11075" x="638175" y="2016125"/>
          <p14:tracePt t="11084" x="628650" y="1997075"/>
          <p14:tracePt t="11091" x="620713" y="1987550"/>
          <p14:tracePt t="11099" x="611188" y="1970088"/>
          <p14:tracePt t="11107" x="601663" y="1951038"/>
          <p14:tracePt t="11115" x="592138" y="1933575"/>
          <p14:tracePt t="11123" x="584200" y="1924050"/>
          <p14:tracePt t="11131" x="574675" y="1914525"/>
          <p14:tracePt t="11141" x="565150" y="1914525"/>
          <p14:tracePt t="11157" x="555625" y="1914525"/>
          <p14:tracePt t="11171" x="547688" y="1914525"/>
          <p14:tracePt t="11181" x="538163" y="1914525"/>
          <p14:tracePt t="11237" x="538163" y="1924050"/>
          <p14:tracePt t="11246" x="538163" y="1943100"/>
          <p14:tracePt t="11253" x="547688" y="1951038"/>
          <p14:tracePt t="11261" x="565150" y="1960563"/>
          <p14:tracePt t="11269" x="592138" y="1979613"/>
          <p14:tracePt t="11277" x="647700" y="1987550"/>
          <p14:tracePt t="11285" x="728663" y="2016125"/>
          <p14:tracePt t="11294" x="765175" y="2016125"/>
          <p14:tracePt t="11301" x="903288" y="2043113"/>
          <p14:tracePt t="11309" x="957263" y="2052638"/>
          <p14:tracePt t="11317" x="1139825" y="2089150"/>
          <p14:tracePt t="11328" x="1285875" y="2089150"/>
          <p14:tracePt t="11337" x="1385888" y="2097088"/>
          <p14:tracePt t="11347" x="1512888" y="2116138"/>
          <p14:tracePt t="11353" x="1622425" y="2125663"/>
          <p14:tracePt t="11361" x="1677988" y="2143125"/>
          <p14:tracePt t="11370" x="1778000" y="2170113"/>
          <p14:tracePt t="11379" x="1831975" y="2179638"/>
          <p14:tracePt t="11386" x="1868488" y="2189163"/>
          <p14:tracePt t="11396" x="1924050" y="2197100"/>
          <p14:tracePt t="11402" x="1951038" y="2197100"/>
          <p14:tracePt t="11410" x="1997075" y="2206625"/>
          <p14:tracePt t="11417" x="2024063" y="2206625"/>
          <p14:tracePt t="11429" x="2060575" y="2206625"/>
          <p14:tracePt t="11437" x="2106613" y="2206625"/>
          <p14:tracePt t="11445" x="2160588" y="2206625"/>
          <p14:tracePt t="11455" x="2197100" y="2206625"/>
          <p14:tracePt t="11463" x="2270125" y="2206625"/>
          <p14:tracePt t="11471" x="2316163" y="2197100"/>
          <p14:tracePt t="11479" x="2379663" y="2170113"/>
          <p14:tracePt t="11487" x="2406650" y="2160588"/>
          <p14:tracePt t="11495" x="2452688" y="2143125"/>
          <p14:tracePt t="11504" x="2525713" y="2116138"/>
          <p14:tracePt t="11512" x="2570163" y="2089150"/>
          <p14:tracePt t="11519" x="2635250" y="2079625"/>
          <p14:tracePt t="11529" x="2662238" y="2070100"/>
          <p14:tracePt t="11535" x="2689225" y="2060575"/>
          <p14:tracePt t="11544" x="2708275" y="2052638"/>
          <p14:tracePt t="11551" x="2708275" y="2043113"/>
          <p14:tracePt t="11559" x="2708275" y="2033588"/>
          <p14:tracePt t="11567" x="2708275" y="2016125"/>
          <p14:tracePt t="11575" x="2708275" y="1987550"/>
          <p14:tracePt t="11583" x="2708275" y="1960563"/>
          <p14:tracePt t="11591" x="2689225" y="1924050"/>
          <p14:tracePt t="11601" x="2643188" y="1870075"/>
          <p14:tracePt t="11608" x="2589213" y="1814513"/>
          <p14:tracePt t="11617" x="2525713" y="1778000"/>
          <p14:tracePt t="11623" x="2425700" y="1724025"/>
          <p14:tracePt t="11633" x="2360613" y="1687513"/>
          <p14:tracePt t="11645" x="2214563" y="1641475"/>
          <p14:tracePt t="11651" x="1905000" y="1604963"/>
          <p14:tracePt t="11659" x="1795463" y="1604963"/>
          <p14:tracePt t="11667" x="1722438" y="1604963"/>
          <p14:tracePt t="11675" x="1631950" y="1604963"/>
          <p14:tracePt t="11683" x="1512888" y="1604963"/>
          <p14:tracePt t="11691" x="1403350" y="1641475"/>
          <p14:tracePt t="11701" x="1339850" y="1677988"/>
          <p14:tracePt t="11708" x="1293813" y="1697038"/>
          <p14:tracePt t="11717" x="1212850" y="1768475"/>
          <p14:tracePt t="11723" x="1139825" y="1833563"/>
          <p14:tracePt t="11733" x="1112838" y="1878013"/>
          <p14:tracePt t="11739" x="1066800" y="1960563"/>
          <p14:tracePt t="11749" x="1011238" y="2060575"/>
          <p14:tracePt t="11755" x="974725" y="2125663"/>
          <p14:tracePt t="11765" x="957263" y="2189163"/>
          <p14:tracePt t="11771" x="947738" y="2243138"/>
          <p14:tracePt t="11781" x="947738" y="2298700"/>
          <p14:tracePt t="11789" x="947738" y="2343150"/>
          <p14:tracePt t="11797" x="947738" y="2362200"/>
          <p14:tracePt t="11805" x="947738" y="2379663"/>
          <p14:tracePt t="11813" x="957263" y="2398713"/>
          <p14:tracePt t="11821" x="966788" y="2408238"/>
          <p14:tracePt t="11829" x="974725" y="2416175"/>
          <p14:tracePt t="11837" x="984250" y="2416175"/>
          <p14:tracePt t="11846" x="993775" y="2416175"/>
          <p14:tracePt t="11863" x="1003300" y="2416175"/>
          <p14:tracePt t="11882" x="1011238" y="2425700"/>
          <p14:tracePt t="11890" x="1003300" y="2471738"/>
          <p14:tracePt t="12036" x="984250" y="2462213"/>
          <p14:tracePt t="12045" x="903288" y="2362200"/>
          <p14:tracePt t="12051" x="866775" y="2362200"/>
          <p14:tracePt t="12060" x="820738" y="2362200"/>
          <p14:tracePt t="12068" x="811213" y="2371725"/>
          <p14:tracePt t="12083" x="811213" y="2398713"/>
          <p14:tracePt t="12091" x="811213" y="2425700"/>
          <p14:tracePt t="12099" x="811213" y="2452688"/>
          <p14:tracePt t="12107" x="820738" y="2471738"/>
          <p14:tracePt t="12115" x="830263" y="2498725"/>
          <p14:tracePt t="12123" x="838200" y="2535238"/>
          <p14:tracePt t="12131" x="847725" y="2554288"/>
          <p14:tracePt t="12139" x="874713" y="2581275"/>
          <p14:tracePt t="12147" x="884238" y="2598738"/>
          <p14:tracePt t="12155" x="893763" y="2617788"/>
          <p14:tracePt t="12163" x="911225" y="2635250"/>
          <p14:tracePt t="12171" x="920750" y="2654300"/>
          <p14:tracePt t="12179" x="939800" y="2662238"/>
          <p14:tracePt t="12188" x="966788" y="2690813"/>
          <p14:tracePt t="12196" x="1003300" y="2708275"/>
          <p14:tracePt t="12203" x="1030288" y="2727325"/>
          <p14:tracePt t="12213" x="1076325" y="2735263"/>
          <p14:tracePt t="12220" x="1112838" y="2744788"/>
          <p14:tracePt t="12231" x="1157288" y="2763838"/>
          <p14:tracePt t="12237" x="1203325" y="2771775"/>
          <p14:tracePt t="12247" x="1258888" y="2800350"/>
          <p14:tracePt t="12252" x="1322388" y="2808288"/>
          <p14:tracePt t="12259" x="1358900" y="2817813"/>
          <p14:tracePt t="12268" x="1422400" y="2844800"/>
          <p14:tracePt t="12275" x="1458913" y="2854325"/>
          <p14:tracePt t="12283" x="1504950" y="2854325"/>
          <p14:tracePt t="12294" x="1549400" y="2863850"/>
          <p14:tracePt t="12299" x="1595438" y="2863850"/>
          <p14:tracePt t="12309" x="1631950" y="2873375"/>
          <p14:tracePt t="12315" x="1677988" y="2873375"/>
          <p14:tracePt t="12325" x="1778000" y="2873375"/>
          <p14:tracePt t="12334" x="1804988" y="2873375"/>
          <p14:tracePt t="12341" x="1860550" y="2873375"/>
          <p14:tracePt t="12351" x="1951038" y="2854325"/>
          <p14:tracePt t="12362" x="2014538" y="2844800"/>
          <p14:tracePt t="12369" x="2087563" y="2836863"/>
          <p14:tracePt t="12379" x="2114550" y="2827338"/>
          <p14:tracePt t="12386" x="2179638" y="2808288"/>
          <p14:tracePt t="12395" x="2214563" y="2800350"/>
          <p14:tracePt t="12401" x="2260600" y="2781300"/>
          <p14:tracePt t="12409" x="2306638" y="2771775"/>
          <p14:tracePt t="12418" x="2333625" y="2744788"/>
          <p14:tracePt t="12425" x="2352675" y="2735263"/>
          <p14:tracePt t="12435" x="2370138" y="2727325"/>
          <p14:tracePt t="12441" x="2389188" y="2708275"/>
          <p14:tracePt t="12449" x="2397125" y="2690813"/>
          <p14:tracePt t="12457" x="2397125" y="2671763"/>
          <p14:tracePt t="12465" x="2397125" y="2654300"/>
          <p14:tracePt t="12473" x="2397125" y="2644775"/>
          <p14:tracePt t="12481" x="2397125" y="2617788"/>
          <p14:tracePt t="12489" x="2397125" y="2598738"/>
          <p14:tracePt t="12497" x="2379663" y="2581275"/>
          <p14:tracePt t="12505" x="2352675" y="2554288"/>
          <p14:tracePt t="12513" x="2333625" y="2544763"/>
          <p14:tracePt t="12521" x="2316163" y="2508250"/>
          <p14:tracePt t="12529" x="2251075" y="2481263"/>
          <p14:tracePt t="12537" x="2224088" y="2462213"/>
          <p14:tracePt t="12545" x="2179638" y="2444750"/>
          <p14:tracePt t="12556" x="2114550" y="2416175"/>
          <p14:tracePt t="12561" x="2078038" y="2408238"/>
          <p14:tracePt t="12569" x="1960563" y="2379663"/>
          <p14:tracePt t="12579" x="1905000" y="2379663"/>
          <p14:tracePt t="12586" x="1860550" y="2371725"/>
          <p14:tracePt t="12596" x="1831975" y="2371725"/>
          <p14:tracePt t="12601" x="1814513" y="2371725"/>
          <p14:tracePt t="12611" x="1795463" y="2371725"/>
          <p14:tracePt t="12620" x="1778000" y="2371725"/>
          <p14:tracePt t="12630" x="1768475" y="2389188"/>
          <p14:tracePt t="12637" x="1768475" y="2398713"/>
          <p14:tracePt t="12644" x="1758950" y="2416175"/>
          <p14:tracePt t="12651" x="1758950" y="2444750"/>
          <p14:tracePt t="12659" x="1758950" y="2471738"/>
          <p14:tracePt t="12667" x="1751013" y="2489200"/>
          <p14:tracePt t="12675" x="1751013" y="2508250"/>
          <p14:tracePt t="12683" x="1751013" y="2535238"/>
          <p14:tracePt t="12691" x="1741488" y="2571750"/>
          <p14:tracePt t="12699" x="1741488" y="2625725"/>
          <p14:tracePt t="12707" x="1741488" y="2717800"/>
          <p14:tracePt t="12715" x="1731963" y="2790825"/>
          <p14:tracePt t="12723" x="1714500" y="2881313"/>
          <p14:tracePt t="12865" x="1722438" y="2836863"/>
          <p14:tracePt t="12874" x="1731963" y="2771775"/>
          <p14:tracePt t="12879" x="1741488" y="2698750"/>
          <p14:tracePt t="12889" x="1741488" y="2662238"/>
          <p14:tracePt t="12895" x="1731963" y="2654300"/>
          <p14:tracePt t="12905" x="1714500" y="2654300"/>
          <p14:tracePt t="12913" x="1677988" y="2662238"/>
          <p14:tracePt t="12923" x="1649413" y="2671763"/>
          <p14:tracePt t="12933" x="1641475" y="2690813"/>
          <p14:tracePt t="12941" x="1641475" y="2717800"/>
          <p14:tracePt t="12949" x="1622425" y="2763838"/>
          <p14:tracePt t="12958" x="1612900" y="2790825"/>
          <p14:tracePt t="12965" x="1604963" y="2827338"/>
          <p14:tracePt t="12973" x="1604963" y="2863850"/>
          <p14:tracePt t="12981" x="1595438" y="2890838"/>
          <p14:tracePt t="12989" x="1595438" y="2946400"/>
          <p14:tracePt t="12997" x="1595438" y="2963863"/>
          <p14:tracePt t="13005" x="1595438" y="2990850"/>
          <p14:tracePt t="13013" x="1595438" y="3009900"/>
          <p14:tracePt t="13021" x="1595438" y="3027363"/>
          <p14:tracePt t="13029" x="1595438" y="3046413"/>
          <p14:tracePt t="13037" x="1604963" y="3054350"/>
          <p14:tracePt t="13045" x="1612900" y="3063875"/>
          <p14:tracePt t="13053" x="1622425" y="3073400"/>
          <p14:tracePt t="13062" x="1641475" y="3073400"/>
          <p14:tracePt t="13069" x="1658938" y="3073400"/>
          <p14:tracePt t="13078" x="1677988" y="3073400"/>
          <p14:tracePt t="13085" x="1704975" y="3073400"/>
          <p14:tracePt t="13094" x="1714500" y="3073400"/>
          <p14:tracePt t="13101" x="1722438" y="3073400"/>
          <p14:tracePt t="13109" x="1731963" y="3073400"/>
          <p14:tracePt t="13117" x="1741488" y="3073400"/>
          <p14:tracePt t="13126" x="1741488" y="3063875"/>
          <p14:tracePt t="13134" x="1741488" y="3046413"/>
          <p14:tracePt t="13149" x="1741488" y="3027363"/>
          <p14:tracePt t="13159" x="1731963" y="3009900"/>
          <p14:tracePt t="13165" x="1685925" y="2973388"/>
          <p14:tracePt t="13175" x="1668463" y="2963863"/>
          <p14:tracePt t="13183" x="1604963" y="2936875"/>
          <p14:tracePt t="13191" x="1549400" y="2927350"/>
          <p14:tracePt t="13199" x="1485900" y="2917825"/>
          <p14:tracePt t="13207" x="1376363" y="2917825"/>
          <p14:tracePt t="13215" x="1266825" y="2917825"/>
          <p14:tracePt t="13224" x="1212850" y="2917825"/>
          <p14:tracePt t="13231" x="1047750" y="2917825"/>
          <p14:tracePt t="13239" x="957263" y="2917825"/>
          <p14:tracePt t="13247" x="830263" y="2917825"/>
          <p14:tracePt t="13256" x="757238" y="2936875"/>
          <p14:tracePt t="13263" x="655638" y="2973388"/>
          <p14:tracePt t="13276" x="611188" y="3009900"/>
          <p14:tracePt t="13283" x="592138" y="3027363"/>
          <p14:tracePt t="13291" x="565150" y="3054350"/>
          <p14:tracePt t="13300" x="565150" y="3082925"/>
          <p14:tracePt t="13308" x="565150" y="3100388"/>
          <p14:tracePt t="13316" x="565150" y="3127375"/>
          <p14:tracePt t="13324" x="565150" y="3155950"/>
          <p14:tracePt t="13332" x="574675" y="3182938"/>
          <p14:tracePt t="13340" x="592138" y="3209925"/>
          <p14:tracePt t="13348" x="611188" y="3236913"/>
          <p14:tracePt t="13356" x="638175" y="3255963"/>
          <p14:tracePt t="13365" x="728663" y="3309938"/>
          <p14:tracePt t="13372" x="811213" y="3338513"/>
          <p14:tracePt t="13384" x="866775" y="3355975"/>
          <p14:tracePt t="13391" x="1293813" y="3438525"/>
          <p14:tracePt t="13399" x="1403350" y="3438525"/>
          <p14:tracePt t="13407" x="1604963" y="3455988"/>
          <p14:tracePt t="13415" x="1787525" y="3455988"/>
          <p14:tracePt t="13423" x="2033588" y="3455988"/>
          <p14:tracePt t="13431" x="2160588" y="3455988"/>
          <p14:tracePt t="13439" x="2397125" y="3429000"/>
          <p14:tracePt t="13449" x="2579688" y="3419475"/>
          <p14:tracePt t="13455" x="2725738" y="3382963"/>
          <p14:tracePt t="13465" x="2889250" y="3375025"/>
          <p14:tracePt t="13474" x="2998788" y="3346450"/>
          <p14:tracePt t="13481" x="3054350" y="3346450"/>
          <p14:tracePt t="13490" x="3117850" y="3319463"/>
          <p14:tracePt t="13497" x="3136900" y="3309938"/>
          <p14:tracePt t="13506" x="3144838" y="3309938"/>
          <p14:tracePt t="13529" x="3144838" y="3302000"/>
          <p14:tracePt t="13614" x="3136900" y="3309938"/>
          <p14:tracePt t="13622" x="3136900" y="3319463"/>
          <p14:tracePt t="13629" x="3117850" y="3346450"/>
          <p14:tracePt t="13638" x="3108325" y="3375025"/>
          <p14:tracePt t="13647" x="3100388" y="3402013"/>
          <p14:tracePt t="13654" x="3081338" y="3438525"/>
          <p14:tracePt t="13664" x="3071813" y="3455988"/>
          <p14:tracePt t="13672" x="3063875" y="3482975"/>
          <p14:tracePt t="13680" x="3054350" y="3511550"/>
          <p14:tracePt t="13686" x="3044825" y="3548063"/>
          <p14:tracePt t="13696" x="3027363" y="3575050"/>
          <p14:tracePt t="13702" x="3017838" y="3592513"/>
          <p14:tracePt t="13709" x="3008313" y="3611563"/>
          <p14:tracePt t="13717" x="2998788" y="3629025"/>
          <p14:tracePt t="13725" x="2990850" y="3638550"/>
          <p14:tracePt t="13733" x="2971800" y="3657600"/>
          <p14:tracePt t="13745" x="2935288" y="3657600"/>
          <p14:tracePt t="13751" x="2908300" y="3665538"/>
          <p14:tracePt t="13759" x="2852738" y="3665538"/>
          <p14:tracePt t="13767" x="2817813" y="3665538"/>
          <p14:tracePt t="13776" x="2744788" y="3665538"/>
          <p14:tracePt t="13785" x="2671763" y="3665538"/>
          <p14:tracePt t="13795" x="2579688" y="3665538"/>
          <p14:tracePt t="13803" x="2516188" y="3665538"/>
          <p14:tracePt t="13812" x="2425700" y="3638550"/>
          <p14:tracePt t="13819" x="2324100" y="3621088"/>
          <p14:tracePt t="13831" x="2214563" y="3592513"/>
          <p14:tracePt t="13839" x="2114550" y="3565525"/>
          <p14:tracePt t="13847" x="2060575" y="3538538"/>
          <p14:tracePt t="13855" x="1924050" y="3511550"/>
          <p14:tracePt t="13863" x="1831975" y="3482975"/>
          <p14:tracePt t="13871" x="1751013" y="3475038"/>
          <p14:tracePt t="13879" x="1677988" y="3455988"/>
          <p14:tracePt t="13887" x="1604963" y="3446463"/>
          <p14:tracePt t="13896" x="1522413" y="3429000"/>
          <p14:tracePt t="13903" x="1468438" y="3419475"/>
          <p14:tracePt t="13913" x="1431925" y="3419475"/>
          <p14:tracePt t="13919" x="1395413" y="3419475"/>
          <p14:tracePt t="13928" x="1349375" y="3419475"/>
          <p14:tracePt t="13936" x="1322388" y="3419475"/>
          <p14:tracePt t="13944" x="1285875" y="3419475"/>
          <p14:tracePt t="13951" x="1258888" y="3419475"/>
          <p14:tracePt t="13959" x="1222375" y="3419475"/>
          <p14:tracePt t="13971" x="1203325" y="3419475"/>
          <p14:tracePt t="13979" x="1130300" y="3455988"/>
          <p14:tracePt t="13989" x="1103313" y="3475038"/>
          <p14:tracePt t="13996" x="1084263" y="3511550"/>
          <p14:tracePt t="14003" x="1047750" y="3538538"/>
          <p14:tracePt t="14012" x="1020763" y="3575050"/>
          <p14:tracePt t="14019" x="993775" y="3621088"/>
          <p14:tracePt t="14028" x="974725" y="3648075"/>
          <p14:tracePt t="14038" x="966788" y="3675063"/>
          <p14:tracePt t="14048" x="957263" y="3711575"/>
          <p14:tracePt t="14056" x="947738" y="3738563"/>
          <p14:tracePt t="14061" x="947738" y="3767138"/>
          <p14:tracePt t="14069" x="947738" y="3794125"/>
          <p14:tracePt t="14078" x="947738" y="3811588"/>
          <p14:tracePt t="14085" x="947738" y="3840163"/>
          <p14:tracePt t="14094" x="947738" y="3857625"/>
          <p14:tracePt t="14101" x="957263" y="3894138"/>
          <p14:tracePt t="14109" x="974725" y="3911600"/>
          <p14:tracePt t="14117" x="1003300" y="3940175"/>
          <p14:tracePt t="14125" x="1057275" y="3976688"/>
          <p14:tracePt t="14133" x="1120775" y="4013200"/>
          <p14:tracePt t="14142" x="1176338" y="4040188"/>
          <p14:tracePt t="14149" x="1258888" y="4067175"/>
          <p14:tracePt t="14157" x="1403350" y="4094163"/>
          <p14:tracePt t="14166" x="1531938" y="4113213"/>
          <p14:tracePt t="14173" x="1685925" y="4130675"/>
          <p14:tracePt t="14182" x="1778000" y="4130675"/>
          <p14:tracePt t="14189" x="1941513" y="4130675"/>
          <p14:tracePt t="14197" x="2087563" y="4130675"/>
          <p14:tracePt t="14206" x="2197100" y="4130675"/>
          <p14:tracePt t="14213" x="2270125" y="4130675"/>
          <p14:tracePt t="14223" x="2324100" y="4130675"/>
          <p14:tracePt t="14232" x="2352675" y="4122738"/>
          <p14:tracePt t="14241" x="2370138" y="4122738"/>
          <p14:tracePt t="14247" x="2379663" y="4122738"/>
          <p14:tracePt t="14289" x="2379663" y="4113213"/>
          <p14:tracePt t="14323" x="2379663" y="4103688"/>
          <p14:tracePt t="14379" x="2397125" y="4103688"/>
          <p14:tracePt t="14387" x="2406650" y="4113213"/>
          <p14:tracePt t="14395" x="2425700" y="4122738"/>
          <p14:tracePt t="14403" x="2443163" y="4140200"/>
          <p14:tracePt t="14411" x="2462213" y="4159250"/>
          <p14:tracePt t="14420" x="2506663" y="4176713"/>
          <p14:tracePt t="14429" x="2525713" y="4186238"/>
          <p14:tracePt t="14436" x="2579688" y="4203700"/>
          <p14:tracePt t="14446" x="2598738" y="4213225"/>
          <p14:tracePt t="14451" x="2616200" y="4222750"/>
          <p14:tracePt t="14460" x="2635250" y="4232275"/>
          <p14:tracePt t="14469" x="2643188" y="4232275"/>
          <p14:tracePt t="14478" x="2652713" y="4240213"/>
          <p14:tracePt t="14483" x="2662238" y="4249738"/>
          <p14:tracePt t="14555" x="2643188" y="4240213"/>
          <p14:tracePt t="14563" x="2625725" y="4240213"/>
          <p14:tracePt t="14572" x="2598738" y="4232275"/>
          <p14:tracePt t="14580" x="2552700" y="4222750"/>
          <p14:tracePt t="14588" x="2470150" y="4195763"/>
          <p14:tracePt t="14597" x="2416175" y="4186238"/>
          <p14:tracePt t="14603" x="2324100" y="4167188"/>
          <p14:tracePt t="14613" x="2243138" y="4159250"/>
          <p14:tracePt t="14621" x="2170113" y="4149725"/>
          <p14:tracePt t="14629" x="2097088" y="4149725"/>
          <p14:tracePt t="14638" x="2033588" y="4130675"/>
          <p14:tracePt t="14646" x="1997075" y="4130675"/>
          <p14:tracePt t="14655" x="1951038" y="4130675"/>
          <p14:tracePt t="14662" x="1924050" y="4130675"/>
          <p14:tracePt t="14669" x="1895475" y="4130675"/>
          <p14:tracePt t="14678" x="1878013" y="4130675"/>
          <p14:tracePt t="14685" x="1851025" y="4130675"/>
          <p14:tracePt t="14694" x="1831975" y="4130675"/>
          <p14:tracePt t="14701" x="1795463" y="4130675"/>
          <p14:tracePt t="14709" x="1778000" y="4130675"/>
          <p14:tracePt t="14717" x="1751013" y="4130675"/>
          <p14:tracePt t="14725" x="1731963" y="4140200"/>
          <p14:tracePt t="14735" x="1704975" y="4167188"/>
          <p14:tracePt t="14741" x="1658938" y="4176713"/>
          <p14:tracePt t="14749" x="1631950" y="4186238"/>
          <p14:tracePt t="14757" x="1576388" y="4203700"/>
          <p14:tracePt t="14765" x="1476375" y="4222750"/>
          <p14:tracePt t="14773" x="1412875" y="4249738"/>
          <p14:tracePt t="14781" x="1339850" y="4249738"/>
          <p14:tracePt t="14789" x="1230313" y="4276725"/>
          <p14:tracePt t="14797" x="1149350" y="4286250"/>
          <p14:tracePt t="14809" x="1093788" y="4295775"/>
          <p14:tracePt t="14817" x="1066800" y="4295775"/>
          <p14:tracePt t="14825" x="1020763" y="4313238"/>
          <p14:tracePt t="14833" x="1003300" y="4322763"/>
          <p14:tracePt t="14841" x="974725" y="4340225"/>
          <p14:tracePt t="14849" x="966788" y="4349750"/>
          <p14:tracePt t="14857" x="957263" y="4349750"/>
          <p14:tracePt t="14867" x="957263" y="4359275"/>
          <p14:tracePt t="14895" x="957263" y="4368800"/>
          <p14:tracePt t="14899" x="957263" y="4386263"/>
          <p14:tracePt t="14907" x="957263" y="4405313"/>
          <p14:tracePt t="14915" x="966788" y="4432300"/>
          <p14:tracePt t="14924" x="1011238" y="4468813"/>
          <p14:tracePt t="14931" x="1057275" y="4505325"/>
          <p14:tracePt t="14939" x="1157288" y="4551363"/>
          <p14:tracePt t="14947" x="1285875" y="4578350"/>
          <p14:tracePt t="14955" x="1403350" y="4624388"/>
          <p14:tracePt t="14963" x="1531938" y="4651375"/>
          <p14:tracePt t="14971" x="1768475" y="4678363"/>
          <p14:tracePt t="14980" x="1978025" y="4714875"/>
          <p14:tracePt t="14987" x="2106613" y="4724400"/>
          <p14:tracePt t="14996" x="2333625" y="4760913"/>
          <p14:tracePt t="15003" x="2452688" y="4778375"/>
          <p14:tracePt t="15013" x="2562225" y="4787900"/>
          <p14:tracePt t="15024" x="2606675" y="4797425"/>
          <p14:tracePt t="15031" x="2662238" y="4814888"/>
          <p14:tracePt t="15039" x="2708275" y="4814888"/>
          <p14:tracePt t="15055" x="2716213" y="4814888"/>
          <p14:tracePt t="15063" x="2716213" y="4824413"/>
          <p14:tracePt t="15153" x="2725738" y="4824413"/>
          <p14:tracePt t="15159" x="2725738" y="4833938"/>
          <p14:tracePt t="15169" x="2735263" y="4841875"/>
          <p14:tracePt t="15175" x="2752725" y="4860925"/>
          <p14:tracePt t="15185" x="2781300" y="4870450"/>
          <p14:tracePt t="15193" x="2798763" y="4878388"/>
          <p14:tracePt t="15201" x="2817813" y="4887913"/>
          <p14:tracePt t="15209" x="2835275" y="4897438"/>
          <p14:tracePt t="15217" x="2852738" y="4897438"/>
          <p14:tracePt t="15225" x="2871788" y="4897438"/>
          <p14:tracePt t="15233" x="2881313" y="4897438"/>
          <p14:tracePt t="15289" x="2881313" y="4878388"/>
          <p14:tracePt t="15299" x="2852738" y="4870450"/>
          <p14:tracePt t="15305" x="2817813" y="4851400"/>
          <p14:tracePt t="15313" x="2781300" y="4841875"/>
          <p14:tracePt t="15321" x="2698750" y="4824413"/>
          <p14:tracePt t="15329" x="2570163" y="4797425"/>
          <p14:tracePt t="15337" x="2389188" y="4768850"/>
          <p14:tracePt t="15346" x="2224088" y="4751388"/>
          <p14:tracePt t="15359" x="2041525" y="4741863"/>
          <p14:tracePt t="15361" x="1931988" y="4741863"/>
          <p14:tracePt t="15369" x="1787525" y="4741863"/>
          <p14:tracePt t="15382" x="1604963" y="4741863"/>
          <p14:tracePt t="15386" x="1476375" y="4741863"/>
          <p14:tracePt t="15397" x="1403350" y="4741863"/>
          <p14:tracePt t="15402" x="1258888" y="4741863"/>
          <p14:tracePt t="15410" x="1193800" y="4760913"/>
          <p14:tracePt t="15418" x="1157288" y="4768850"/>
          <p14:tracePt t="15426" x="1093788" y="4778375"/>
          <p14:tracePt t="15434" x="1020763" y="4805363"/>
          <p14:tracePt t="15447" x="939800" y="4814888"/>
          <p14:tracePt t="15450" x="866775" y="4841875"/>
          <p14:tracePt t="15463" x="784225" y="4860925"/>
          <p14:tracePt t="15471" x="720725" y="4878388"/>
          <p14:tracePt t="15479" x="628650" y="4906963"/>
          <p14:tracePt t="15487" x="592138" y="4933950"/>
          <p14:tracePt t="15496" x="555625" y="4943475"/>
          <p14:tracePt t="15503" x="538163" y="4960938"/>
          <p14:tracePt t="15511" x="528638" y="4960938"/>
          <p14:tracePt t="15519" x="519113" y="4970463"/>
          <p14:tracePt t="15528" x="511175" y="4979988"/>
          <p14:tracePt t="15552" x="501650" y="4987925"/>
          <p14:tracePt t="15560" x="501650" y="4997450"/>
          <p14:tracePt t="15568" x="492125" y="5006975"/>
          <p14:tracePt t="15576" x="492125" y="5024438"/>
          <p14:tracePt t="15585" x="492125" y="5043488"/>
          <p14:tracePt t="15592" x="492125" y="5060950"/>
          <p14:tracePt t="15600" x="511175" y="5080000"/>
          <p14:tracePt t="15608" x="538163" y="5106988"/>
          <p14:tracePt t="15616" x="574675" y="5153025"/>
          <p14:tracePt t="15624" x="674688" y="5197475"/>
          <p14:tracePt t="15632" x="747713" y="5226050"/>
          <p14:tracePt t="15640" x="847725" y="5253038"/>
          <p14:tracePt t="15647" x="1057275" y="5299075"/>
          <p14:tracePt t="15656" x="1185863" y="5316538"/>
          <p14:tracePt t="15663" x="1412875" y="5335588"/>
          <p14:tracePt t="15671" x="1485900" y="5335588"/>
          <p14:tracePt t="15679" x="1731963" y="5335588"/>
          <p14:tracePt t="15687" x="1824038" y="5335588"/>
          <p14:tracePt t="15695" x="2024063" y="5335588"/>
          <p14:tracePt t="15703" x="2114550" y="5335588"/>
          <p14:tracePt t="15712" x="2251075" y="5307013"/>
          <p14:tracePt t="15719" x="2324100" y="5307013"/>
          <p14:tracePt t="15729" x="2397125" y="5299075"/>
          <p14:tracePt t="15735" x="2543175" y="5280025"/>
          <p14:tracePt t="15746" x="2625725" y="5270500"/>
          <p14:tracePt t="15751" x="2662238" y="5270500"/>
          <p14:tracePt t="15762" x="2735263" y="5270500"/>
          <p14:tracePt t="15769" x="2771775" y="5262563"/>
          <p14:tracePt t="15780" x="2817813" y="5262563"/>
          <p14:tracePt t="15785" x="2844800" y="5262563"/>
          <p14:tracePt t="15796" x="2871788" y="5262563"/>
          <p14:tracePt t="15801" x="2908300" y="5262563"/>
          <p14:tracePt t="15809" x="2917825" y="5262563"/>
          <p14:tracePt t="15817" x="2935288" y="5262563"/>
          <p14:tracePt t="15825" x="2954338" y="5262563"/>
          <p14:tracePt t="15833" x="2962275" y="5262563"/>
          <p14:tracePt t="15841" x="2971800" y="5262563"/>
          <p14:tracePt t="15850" x="2981325" y="5262563"/>
          <p14:tracePt t="15858" x="2990850" y="5262563"/>
          <p14:tracePt t="15865" x="2998788" y="5253038"/>
          <p14:tracePt t="15874" x="3008313" y="5253038"/>
          <p14:tracePt t="15895" x="3044825" y="5253038"/>
          <p14:tracePt t="15897" x="3071813" y="5253038"/>
          <p14:tracePt t="15905" x="3108325" y="5243513"/>
          <p14:tracePt t="15914" x="3144838" y="5243513"/>
          <p14:tracePt t="15921" x="3163888" y="5243513"/>
          <p14:tracePt t="15929" x="3181350" y="5243513"/>
          <p14:tracePt t="15938" x="3190875" y="5243513"/>
          <p14:tracePt t="16038" x="3190875" y="5233988"/>
          <p14:tracePt t="16072" x="3190875" y="5226050"/>
          <p14:tracePt t="16159" x="3190875" y="5216525"/>
          <p14:tracePt t="16184" x="3190875" y="5207000"/>
          <p14:tracePt t="16321" x="3181350" y="5207000"/>
          <p14:tracePt t="16329" x="3181350" y="5197475"/>
          <p14:tracePt t="16347" x="3171825" y="5197475"/>
          <p14:tracePt t="16433" x="3163888" y="5197475"/>
          <p14:tracePt t="16449" x="3154363" y="5197475"/>
          <p14:tracePt t="16457" x="3154363" y="5189538"/>
          <p14:tracePt t="16473" x="3144838" y="5180013"/>
          <p14:tracePt t="16481" x="3127375" y="5180013"/>
          <p14:tracePt t="16489" x="3108325" y="5170488"/>
          <p14:tracePt t="16497" x="3100388" y="5170488"/>
          <p14:tracePt t="16505" x="3081338" y="5160963"/>
          <p14:tracePt t="16513" x="3071813" y="5160963"/>
          <p14:tracePt t="16521" x="3063875" y="5160963"/>
          <p14:tracePt t="16529" x="3063875" y="5153025"/>
          <p14:tracePt t="16628" x="3054350" y="5153025"/>
          <p14:tracePt t="16636" x="3054350" y="5143500"/>
          <p14:tracePt t="16652" x="3044825" y="5143500"/>
          <p14:tracePt t="16692" x="3044825" y="5133975"/>
          <p14:tracePt t="16699" x="3035300" y="5133975"/>
          <p14:tracePt t="16715" x="3035300" y="5126038"/>
          <p14:tracePt t="16819" x="3044825" y="5126038"/>
          <p14:tracePt t="16827" x="3071813" y="5116513"/>
          <p14:tracePt t="16836" x="3100388" y="5106988"/>
          <p14:tracePt t="16843" x="3136900" y="5106988"/>
          <p14:tracePt t="16854" x="3154363" y="5106988"/>
          <p14:tracePt t="16859" x="3154363" y="5133975"/>
          <p14:tracePt t="16868" x="3108325" y="5207000"/>
          <p14:tracePt t="17045" x="3108325" y="5143500"/>
          <p14:tracePt t="17053" x="3108325" y="5089525"/>
          <p14:tracePt t="17061" x="3108325" y="5070475"/>
          <p14:tracePt t="17069" x="3108325" y="5053013"/>
          <p14:tracePt t="17079" x="3108325" y="5024438"/>
          <p14:tracePt t="17086" x="3090863" y="5006975"/>
          <p14:tracePt t="17096" x="3081338" y="4997450"/>
          <p14:tracePt t="17102" x="3063875" y="4979988"/>
          <p14:tracePt t="17116" x="3054350" y="4970463"/>
          <p14:tracePt t="17120" x="3054350" y="4960938"/>
          <p14:tracePt t="17129" x="3035300" y="4951413"/>
          <p14:tracePt t="17133" x="3027363" y="4951413"/>
          <p14:tracePt t="17141" x="3017838" y="4943475"/>
          <p14:tracePt t="17159" x="3008313" y="4943475"/>
          <p14:tracePt t="17327" x="2998788" y="4943475"/>
          <p14:tracePt t="17368" x="2998788" y="4933950"/>
          <p14:tracePt t="20069" x="2962275" y="4897438"/>
          <p14:tracePt t="20075" x="2925763" y="4870450"/>
          <p14:tracePt t="20083" x="2908300" y="4851400"/>
          <p14:tracePt t="20091" x="2898775" y="4841875"/>
          <p14:tracePt t="20099" x="2898775" y="4833938"/>
          <p14:tracePt t="20115" x="2889250" y="4824413"/>
          <p14:tracePt t="20123" x="2889250" y="4778375"/>
          <p14:tracePt t="20133" x="2889250" y="4724400"/>
          <p14:tracePt t="20145" x="2889250" y="4541838"/>
          <p14:tracePt t="20151" x="2889250" y="4268788"/>
          <p14:tracePt t="20163" x="2871788" y="4067175"/>
          <p14:tracePt t="20171" x="2835275" y="3675063"/>
          <p14:tracePt t="20181" x="2771775" y="3502025"/>
          <p14:tracePt t="20187" x="2635250" y="3200400"/>
          <p14:tracePt t="20197" x="2533650" y="2990850"/>
          <p14:tracePt t="20203" x="2462213" y="2836863"/>
          <p14:tracePt t="20213" x="2333625" y="2589213"/>
          <p14:tracePt t="20219" x="2233613" y="2408238"/>
          <p14:tracePt t="20229" x="2160588" y="2243138"/>
          <p14:tracePt t="20235" x="2097088" y="2106613"/>
          <p14:tracePt t="20246" x="2060575" y="2024063"/>
          <p14:tracePt t="20253" x="2014538" y="1924050"/>
          <p14:tracePt t="20259" x="1960563" y="1841500"/>
          <p14:tracePt t="20268" x="1924050" y="1778000"/>
          <p14:tracePt t="20276" x="1860550" y="1714500"/>
          <p14:tracePt t="20283" x="1824038" y="1697038"/>
          <p14:tracePt t="20291" x="1795463" y="1697038"/>
          <p14:tracePt t="20301" x="1768475" y="1697038"/>
          <p14:tracePt t="20307" x="1741488" y="1697038"/>
          <p14:tracePt t="20317" x="1668463" y="1697038"/>
          <p14:tracePt t="20325" x="1541463" y="1697038"/>
          <p14:tracePt t="20333" x="1439863" y="1724025"/>
          <p14:tracePt t="20341" x="1312863" y="1787525"/>
          <p14:tracePt t="20349" x="1230313" y="1824038"/>
          <p14:tracePt t="20358" x="1130300" y="1914525"/>
          <p14:tracePt t="20365" x="1076325" y="1951038"/>
          <p14:tracePt t="20373" x="1057275" y="1970088"/>
          <p14:tracePt t="20381" x="1030288" y="1997075"/>
          <p14:tracePt t="20389" x="1011238" y="2016125"/>
          <p14:tracePt t="20397" x="1003300" y="2016125"/>
          <p14:tracePt t="20445" x="993775" y="2016125"/>
          <p14:tracePt t="20469" x="984250" y="2016125"/>
          <p14:tracePt t="20485" x="974725" y="2016125"/>
          <p14:tracePt t="20494" x="966788" y="2016125"/>
          <p14:tracePt t="20501" x="939800" y="2043113"/>
          <p14:tracePt t="20509" x="911225" y="2052638"/>
          <p14:tracePt t="20518" x="884238" y="2070100"/>
          <p14:tracePt t="20529" x="866775" y="2079625"/>
          <p14:tracePt t="20533" x="830263" y="2097088"/>
          <p14:tracePt t="20541" x="811213" y="2106613"/>
          <p14:tracePt t="20549" x="801688" y="2106613"/>
          <p14:tracePt t="20557" x="801688" y="2116138"/>
          <p14:tracePt t="20565" x="801688" y="2125663"/>
          <p14:tracePt t="20581" x="801688" y="2133600"/>
          <p14:tracePt t="20599" x="801688" y="2143125"/>
          <p14:tracePt t="20606" x="801688" y="2152650"/>
          <p14:tracePt t="20624" x="801688" y="2160588"/>
          <p14:tracePt t="20632" x="801688" y="2179638"/>
          <p14:tracePt t="20639" x="801688" y="2197100"/>
          <p14:tracePt t="20647" x="801688" y="2216150"/>
          <p14:tracePt t="20656" x="793750" y="2225675"/>
          <p14:tracePt t="20663" x="793750" y="2233613"/>
          <p14:tracePt t="20695" x="793750" y="2243138"/>
          <p14:tracePt t="20703" x="811213" y="2252663"/>
          <p14:tracePt t="20713" x="847725" y="2252663"/>
          <p14:tracePt t="20719" x="874713" y="2262188"/>
          <p14:tracePt t="20731" x="911225" y="2270125"/>
          <p14:tracePt t="20735" x="947738" y="2289175"/>
          <p14:tracePt t="20746" x="1003300" y="2298700"/>
          <p14:tracePt t="20751" x="1076325" y="2306638"/>
          <p14:tracePt t="20759" x="1157288" y="2325688"/>
          <p14:tracePt t="20767" x="1249363" y="2335213"/>
          <p14:tracePt t="20776" x="1395413" y="2352675"/>
          <p14:tracePt t="20784" x="1476375" y="2362200"/>
          <p14:tracePt t="20791" x="1622425" y="2379663"/>
          <p14:tracePt t="20799" x="1751013" y="2379663"/>
          <p14:tracePt t="20807" x="1895475" y="2389188"/>
          <p14:tracePt t="20815" x="1987550" y="2389188"/>
          <p14:tracePt t="20824" x="2133600" y="2389188"/>
          <p14:tracePt t="20831" x="2297113" y="2389188"/>
          <p14:tracePt t="20839" x="2389188" y="2389188"/>
          <p14:tracePt t="20849" x="2533650" y="2389188"/>
          <p14:tracePt t="20856" x="2625725" y="2389188"/>
          <p14:tracePt t="20863" x="2698750" y="2371725"/>
          <p14:tracePt t="20871" x="2762250" y="2362200"/>
          <p14:tracePt t="20880" x="2808288" y="2352675"/>
          <p14:tracePt t="20896" x="2825750" y="2343150"/>
          <p14:tracePt t="20898" x="2852738" y="2335213"/>
          <p14:tracePt t="20905" x="2871788" y="2325688"/>
          <p14:tracePt t="20913" x="2881313" y="2316163"/>
          <p14:tracePt t="20937" x="2881313" y="2306638"/>
          <p14:tracePt t="20946" x="2881313" y="2298700"/>
          <p14:tracePt t="20953" x="2881313" y="2289175"/>
          <p14:tracePt t="20962" x="2881313" y="2279650"/>
          <p14:tracePt t="20969" x="2881313" y="2270125"/>
          <p14:tracePt t="20979" x="2881313" y="2243138"/>
          <p14:tracePt t="20985" x="2881313" y="2225675"/>
          <p14:tracePt t="20996" x="2881313" y="2179638"/>
          <p14:tracePt t="21001" x="2881313" y="2125663"/>
          <p14:tracePt t="21009" x="2881313" y="2089150"/>
          <p14:tracePt t="21017" x="2881313" y="2033588"/>
          <p14:tracePt t="21025" x="2862263" y="1970088"/>
          <p14:tracePt t="21033" x="2852738" y="1943100"/>
          <p14:tracePt t="21041" x="2844800" y="1914525"/>
          <p14:tracePt t="21049" x="2808288" y="1878013"/>
          <p14:tracePt t="21057" x="2798763" y="1860550"/>
          <p14:tracePt t="21065" x="2771775" y="1851025"/>
          <p14:tracePt t="21073" x="2744788" y="1833563"/>
          <p14:tracePt t="21081" x="2725738" y="1824038"/>
          <p14:tracePt t="21089" x="2679700" y="1814513"/>
          <p14:tracePt t="21099" x="2635250" y="1797050"/>
          <p14:tracePt t="21105" x="2606675" y="1797050"/>
          <p14:tracePt t="21113" x="2570163" y="1797050"/>
          <p14:tracePt t="21121" x="2525713" y="1797050"/>
          <p14:tracePt t="21130" x="2470150" y="1797050"/>
          <p14:tracePt t="21137" x="2416175" y="1797050"/>
          <p14:tracePt t="21145" x="2343150" y="1797050"/>
          <p14:tracePt t="21155" x="2287588" y="1797050"/>
          <p14:tracePt t="21165" x="2206625" y="1787525"/>
          <p14:tracePt t="21175" x="2179638" y="1787525"/>
          <p14:tracePt t="21183" x="2124075" y="1787525"/>
          <p14:tracePt t="21191" x="2070100" y="1778000"/>
          <p14:tracePt t="21199" x="2024063" y="1768475"/>
          <p14:tracePt t="21208" x="1987550" y="1768475"/>
          <p14:tracePt t="21215" x="1914525" y="1751013"/>
          <p14:tracePt t="21224" x="1860550" y="1751013"/>
          <p14:tracePt t="21231" x="1814513" y="1741488"/>
          <p14:tracePt t="21240" x="1758950" y="1741488"/>
          <p14:tracePt t="21250" x="1685925" y="1741488"/>
          <p14:tracePt t="21256" x="1622425" y="1741488"/>
          <p14:tracePt t="21267" x="1531938" y="1731963"/>
          <p14:tracePt t="21272" x="1476375" y="1731963"/>
          <p14:tracePt t="21288" x="1258888" y="1731963"/>
          <p14:tracePt t="21295" x="1185863" y="1731963"/>
          <p14:tracePt t="21303" x="1139825" y="1731963"/>
          <p14:tracePt t="21312" x="1084263" y="1731963"/>
          <p14:tracePt t="21319" x="1011238" y="1741488"/>
          <p14:tracePt t="21330" x="966788" y="1741488"/>
          <p14:tracePt t="21335" x="939800" y="1751013"/>
          <p14:tracePt t="21345" x="911225" y="1768475"/>
          <p14:tracePt t="21351" x="893763" y="1778000"/>
          <p14:tracePt t="21361" x="874713" y="1787525"/>
          <p14:tracePt t="21371" x="866775" y="1787525"/>
          <p14:tracePt t="21379" x="857250" y="1797050"/>
          <p14:tracePt t="21387" x="847725" y="1804988"/>
          <p14:tracePt t="21396" x="838200" y="1814513"/>
          <p14:tracePt t="21403" x="830263" y="1824038"/>
          <p14:tracePt t="21415" x="820738" y="1833563"/>
          <p14:tracePt t="21419" x="820738" y="1851025"/>
          <p14:tracePt t="21430" x="811213" y="1870075"/>
          <p14:tracePt t="21437" x="811213" y="1878013"/>
          <p14:tracePt t="21445" x="801688" y="1906588"/>
          <p14:tracePt t="21453" x="793750" y="1933575"/>
          <p14:tracePt t="21459" x="793750" y="1960563"/>
          <p14:tracePt t="21469" x="784225" y="1987550"/>
          <p14:tracePt t="21479" x="784225" y="2024063"/>
          <p14:tracePt t="21486" x="784225" y="2052638"/>
          <p14:tracePt t="21496" x="784225" y="2079625"/>
          <p14:tracePt t="21502" x="784225" y="2097088"/>
          <p14:tracePt t="21509" x="784225" y="2116138"/>
          <p14:tracePt t="21517" x="784225" y="2133600"/>
          <p14:tracePt t="21525" x="784225" y="2143125"/>
          <p14:tracePt t="21541" x="793750" y="2152650"/>
          <p14:tracePt t="21549" x="793750" y="2160588"/>
          <p14:tracePt t="21557" x="801688" y="2179638"/>
          <p14:tracePt t="21567" x="811213" y="2189163"/>
          <p14:tracePt t="21579" x="811213" y="2197100"/>
          <p14:tracePt t="21595" x="811213" y="2206625"/>
          <p14:tracePt t="21601" x="820738" y="2206625"/>
          <p14:tracePt t="21618" x="830263" y="2206625"/>
          <p14:tracePt t="21626" x="838200" y="2216150"/>
          <p14:tracePt t="21641" x="847725" y="2225675"/>
          <p14:tracePt t="21658" x="857250" y="2225675"/>
          <p14:tracePt t="21667" x="866775" y="2233613"/>
          <p14:tracePt t="21689" x="874713" y="2243138"/>
          <p14:tracePt t="21705" x="884238" y="2243138"/>
          <p14:tracePt t="21721" x="893763" y="2243138"/>
          <p14:tracePt t="21737" x="893763" y="2252663"/>
          <p14:tracePt t="21791" x="903288" y="2252663"/>
          <p14:tracePt t="21847" x="911225" y="2252663"/>
          <p14:tracePt t="21864" x="930275" y="2262188"/>
          <p14:tracePt t="21884" x="947738" y="2270125"/>
          <p14:tracePt t="21891" x="966788" y="2270125"/>
          <p14:tracePt t="21900" x="984250" y="2279650"/>
          <p14:tracePt t="21907" x="1020763" y="2279650"/>
          <p14:tracePt t="21917" x="1047750" y="2289175"/>
          <p14:tracePt t="21923" x="1084263" y="2298700"/>
          <p14:tracePt t="21935" x="1149350" y="2306638"/>
          <p14:tracePt t="21945" x="1193800" y="2316163"/>
          <p14:tracePt t="21952" x="1266825" y="2316163"/>
          <p14:tracePt t="21960" x="1322388" y="2335213"/>
          <p14:tracePt t="21967" x="1376363" y="2335213"/>
          <p14:tracePt t="21976" x="1439863" y="2335213"/>
          <p14:tracePt t="21983" x="1512888" y="2335213"/>
          <p14:tracePt t="21991" x="1658938" y="2335213"/>
          <p14:tracePt t="22001" x="1731963" y="2335213"/>
          <p14:tracePt t="22007" x="1804988" y="2335213"/>
          <p14:tracePt t="22017" x="1895475" y="2335213"/>
          <p14:tracePt t="22023" x="1960563" y="2325688"/>
          <p14:tracePt t="22033" x="2033588" y="2325688"/>
          <p14:tracePt t="22041" x="2087563" y="2316163"/>
          <p14:tracePt t="22049" x="2133600" y="2316163"/>
          <p14:tracePt t="22057" x="2170113" y="2306638"/>
          <p14:tracePt t="22065" x="2214563" y="2298700"/>
          <p14:tracePt t="22073" x="2233613" y="2298700"/>
          <p14:tracePt t="22081" x="2251075" y="2298700"/>
          <p14:tracePt t="22089" x="2260600" y="2289175"/>
          <p14:tracePt t="22299" x="2260600" y="2298700"/>
          <p14:tracePt t="22308" x="2270125" y="2306638"/>
          <p14:tracePt t="22317" x="2270125" y="2335213"/>
          <p14:tracePt t="22328" x="2270125" y="2379663"/>
          <p14:tracePt t="22333" x="2260600" y="2452688"/>
          <p14:tracePt t="22540" x="2260600" y="2435225"/>
          <p14:tracePt t="22550" x="2260600" y="2408238"/>
          <p14:tracePt t="22556" x="2270125" y="2371725"/>
          <p14:tracePt t="22567" x="2306638" y="2325688"/>
          <p14:tracePt t="22572" x="2324100" y="2316163"/>
          <p14:tracePt t="22583" x="2352675" y="2306638"/>
          <p14:tracePt t="22590" x="2360613" y="2306638"/>
          <p14:tracePt t="22599" x="2370138" y="2306638"/>
          <p14:tracePt t="22610" x="2389188" y="2306638"/>
          <p14:tracePt t="22618" x="2406650" y="2306638"/>
          <p14:tracePt t="22626" x="2425700" y="2306638"/>
          <p14:tracePt t="23090" x="2425700" y="2298700"/>
          <p14:tracePt t="23177" x="2433638" y="2298700"/>
          <p14:tracePt t="23451" x="2433638" y="2289175"/>
          <p14:tracePt t="24089" x="2443163" y="2289175"/>
          <p14:tracePt t="31332" x="2452688" y="2270125"/>
          <p14:tracePt t="31337" x="2462213" y="2262188"/>
          <p14:tracePt t="31346" x="2479675" y="2233613"/>
          <p14:tracePt t="31353" x="2506663" y="2206625"/>
          <p14:tracePt t="31362" x="2525713" y="2170113"/>
          <p14:tracePt t="31369" x="2543175" y="2152650"/>
          <p14:tracePt t="31385" x="2543175" y="2143125"/>
          <p14:tracePt t="31749" x="2562225" y="2143125"/>
          <p14:tracePt t="31757" x="2579688" y="2143125"/>
          <p14:tracePt t="31766" x="2598738" y="2143125"/>
          <p14:tracePt t="31774" x="2616200" y="2143125"/>
          <p14:tracePt t="31781" x="2625725" y="2143125"/>
          <p14:tracePt t="31789" x="2635250" y="2133600"/>
          <p14:tracePt t="31797" x="2643188" y="2133600"/>
          <p14:tracePt t="31821" x="2616200" y="2160588"/>
          <p14:tracePt t="31831" x="2598738" y="2206625"/>
          <p14:tracePt t="31837" x="2570163" y="2243138"/>
          <p14:tracePt t="32088" x="2570163" y="2225675"/>
          <p14:tracePt t="32096" x="2579688" y="2206625"/>
          <p14:tracePt t="32104" x="2589213" y="2189163"/>
          <p14:tracePt t="32117" x="2598738" y="2170113"/>
          <p14:tracePt t="32123" x="2606675" y="2143125"/>
          <p14:tracePt t="32131" x="2616200" y="2125663"/>
          <p14:tracePt t="32139" x="2625725" y="2097088"/>
          <p14:tracePt t="32147" x="2625725" y="2089150"/>
          <p14:tracePt t="32321" x="2635250" y="2089150"/>
          <p14:tracePt t="32329" x="2643188" y="2089150"/>
          <p14:tracePt t="32337" x="2652713" y="2089150"/>
          <p14:tracePt t="32345" x="2671763" y="2097088"/>
          <p14:tracePt t="32353" x="2679700" y="2106613"/>
          <p14:tracePt t="32362" x="2708275" y="2116138"/>
          <p14:tracePt t="32369" x="2725738" y="2133600"/>
          <p14:tracePt t="32379" x="2744788" y="2143125"/>
          <p14:tracePt t="32385" x="2752725" y="2152650"/>
          <p14:tracePt t="32395" x="2771775" y="2160588"/>
          <p14:tracePt t="32401" x="2781300" y="2170113"/>
          <p14:tracePt t="32409" x="2798763" y="2170113"/>
          <p14:tracePt t="32418" x="2817813" y="2179638"/>
          <p14:tracePt t="32426" x="2825750" y="2179638"/>
          <p14:tracePt t="32434" x="2835275" y="2179638"/>
          <p14:tracePt t="32442" x="2835275" y="2189163"/>
          <p14:tracePt t="32449" x="2844800" y="2189163"/>
          <p14:tracePt t="32457" x="2852738" y="2189163"/>
          <p14:tracePt t="32465" x="2862263" y="2189163"/>
          <p14:tracePt t="32473" x="2871788" y="2189163"/>
          <p14:tracePt t="32489" x="2881313" y="2197100"/>
          <p14:tracePt t="32497" x="2889250" y="2197100"/>
          <p14:tracePt t="32523" x="2889250" y="2206625"/>
          <p14:tracePt t="32533" x="2908300" y="2206625"/>
          <p14:tracePt t="32541" x="2925763" y="2216150"/>
          <p14:tracePt t="32549" x="2944813" y="2216150"/>
          <p14:tracePt t="32558" x="2971800" y="2225675"/>
          <p14:tracePt t="32565" x="3017838" y="2233613"/>
          <p14:tracePt t="32573" x="3063875" y="2243138"/>
          <p14:tracePt t="32581" x="3090863" y="2243138"/>
          <p14:tracePt t="32592" x="3127375" y="2243138"/>
          <p14:tracePt t="32599" x="3144838" y="2243138"/>
          <p14:tracePt t="32607" x="3190875" y="2243138"/>
          <p14:tracePt t="32616" x="3208338" y="2243138"/>
          <p14:tracePt t="32623" x="3236913" y="2243138"/>
          <p14:tracePt t="32632" x="3263900" y="2243138"/>
          <p14:tracePt t="32639" x="3290888" y="2243138"/>
          <p14:tracePt t="32648" x="3327400" y="2243138"/>
          <p14:tracePt t="32655" x="3336925" y="2243138"/>
          <p14:tracePt t="32664" x="3373438" y="2243138"/>
          <p14:tracePt t="32671" x="3400425" y="2243138"/>
          <p14:tracePt t="32680" x="3419475" y="2243138"/>
          <p14:tracePt t="32687" x="3436938" y="2243138"/>
          <p14:tracePt t="32696" x="3455988" y="2243138"/>
          <p14:tracePt t="32719" x="3463925" y="2243138"/>
          <p14:tracePt t="32729" x="3473450" y="2252663"/>
          <p14:tracePt t="32735" x="3482975" y="2252663"/>
          <p14:tracePt t="32751" x="3490913" y="2252663"/>
          <p14:tracePt t="32767" x="3500438" y="2252663"/>
          <p14:tracePt t="32783" x="3509963" y="2252663"/>
          <p14:tracePt t="32829" x="3519488" y="2252663"/>
          <p14:tracePt t="32839" x="3527425" y="2252663"/>
          <p14:tracePt t="32849" x="3536950" y="2252663"/>
          <p14:tracePt t="32857" x="3546475" y="2252663"/>
          <p14:tracePt t="32881" x="3563938" y="2252663"/>
          <p14:tracePt t="32889" x="3573463" y="2252663"/>
          <p14:tracePt t="32896" x="3582988" y="2252663"/>
          <p14:tracePt t="32905" x="3592513" y="2262188"/>
          <p14:tracePt t="32914" x="3600450" y="2262188"/>
          <p14:tracePt t="32921" x="3619500" y="2262188"/>
          <p14:tracePt t="32935" x="3629025" y="2262188"/>
          <p14:tracePt t="32953" x="3646488" y="2270125"/>
          <p14:tracePt t="32962" x="3656013" y="2270125"/>
          <p14:tracePt t="32969" x="3665538" y="2270125"/>
          <p14:tracePt t="32985" x="3673475" y="2270125"/>
          <p14:tracePt t="32995" x="3683000" y="2270125"/>
          <p14:tracePt t="33018" x="3692525" y="2270125"/>
          <p14:tracePt t="33054" x="3702050" y="2270125"/>
          <p14:tracePt t="33062" x="3709988" y="2270125"/>
          <p14:tracePt t="33070" x="3729038" y="2270125"/>
          <p14:tracePt t="33083" x="3738563" y="2270125"/>
          <p14:tracePt t="33086" x="3756025" y="2270125"/>
          <p14:tracePt t="33104" x="3765550" y="2270125"/>
          <p14:tracePt t="33109" x="3783013" y="2270125"/>
          <p14:tracePt t="33118" x="3802063" y="2270125"/>
          <p14:tracePt t="33125" x="3819525" y="2270125"/>
          <p14:tracePt t="33141" x="3838575" y="2270125"/>
          <p14:tracePt t="33151" x="3856038" y="2270125"/>
          <p14:tracePt t="33158" x="3875088" y="2270125"/>
          <p14:tracePt t="33168" x="3902075" y="2270125"/>
          <p14:tracePt t="33175" x="3929063" y="2270125"/>
          <p14:tracePt t="33183" x="3956050" y="2270125"/>
          <p14:tracePt t="33191" x="3975100" y="2270125"/>
          <p14:tracePt t="33199" x="4011613" y="2270125"/>
          <p14:tracePt t="33207" x="4029075" y="2270125"/>
          <p14:tracePt t="33223" x="4048125" y="2270125"/>
          <p14:tracePt t="33231" x="4057650" y="2270125"/>
          <p14:tracePt t="33241" x="4084638" y="2270125"/>
          <p14:tracePt t="33251" x="4094163" y="2270125"/>
          <p14:tracePt t="33259" x="4102100" y="2270125"/>
          <p14:tracePt t="33267" x="4111625" y="2270125"/>
          <p14:tracePt t="33275" x="4121150" y="2270125"/>
          <p14:tracePt t="33283" x="4138613" y="2270125"/>
          <p14:tracePt t="33291" x="4148138" y="2270125"/>
          <p14:tracePt t="33299" x="4165600" y="2270125"/>
          <p14:tracePt t="33307" x="4175125" y="2270125"/>
          <p14:tracePt t="33315" x="4184650" y="2270125"/>
          <p14:tracePt t="33323" x="4202113" y="2270125"/>
          <p14:tracePt t="33331" x="4221163" y="2270125"/>
          <p14:tracePt t="33339" x="4238625" y="2270125"/>
          <p14:tracePt t="33351" x="4284663" y="2270125"/>
          <p14:tracePt t="33359" x="4303713" y="2270125"/>
          <p14:tracePt t="33367" x="4321175" y="2270125"/>
          <p14:tracePt t="33375" x="4348163" y="2270125"/>
          <p14:tracePt t="33383" x="4367213" y="2270125"/>
          <p14:tracePt t="33391" x="4384675" y="2270125"/>
          <p14:tracePt t="33399" x="4403725" y="2270125"/>
          <p14:tracePt t="33407" x="4430713" y="2262188"/>
          <p14:tracePt t="33415" x="4448175" y="2262188"/>
          <p14:tracePt t="33424" x="4457700" y="2262188"/>
          <p14:tracePt t="33431" x="4467225" y="2262188"/>
          <p14:tracePt t="33441" x="4484688" y="2262188"/>
          <p14:tracePt t="33449" x="4503738" y="2262188"/>
          <p14:tracePt t="33457" x="4521200" y="2262188"/>
          <p14:tracePt t="33466" x="4540250" y="2262188"/>
          <p14:tracePt t="33473" x="4557713" y="2252663"/>
          <p14:tracePt t="33482" x="4576763" y="2252663"/>
          <p14:tracePt t="33489" x="4594225" y="2252663"/>
          <p14:tracePt t="33499" x="4603750" y="2252663"/>
          <p14:tracePt t="33506" x="4622800" y="2252663"/>
          <p14:tracePt t="33516" x="4640263" y="2252663"/>
          <p14:tracePt t="33522" x="4640263" y="2243138"/>
          <p14:tracePt t="33531" x="4659313" y="2243138"/>
          <p14:tracePt t="33537" x="4667250" y="2243138"/>
          <p14:tracePt t="33549" x="4676775" y="2243138"/>
          <p14:tracePt t="33558" x="4695825" y="2233613"/>
          <p14:tracePt t="33566" x="4722813" y="2225675"/>
          <p14:tracePt t="33574" x="4740275" y="2225675"/>
          <p14:tracePt t="33581" x="4759325" y="2216150"/>
          <p14:tracePt t="33589" x="4776788" y="2206625"/>
          <p14:tracePt t="33598" x="4795838" y="2206625"/>
          <p14:tracePt t="33605" x="4813300" y="2197100"/>
          <p14:tracePt t="33613" x="4832350" y="2189163"/>
          <p14:tracePt t="33621" x="4840288" y="2179638"/>
          <p14:tracePt t="33629" x="4859338" y="2179638"/>
          <p14:tracePt t="33637" x="4868863" y="2179638"/>
          <p14:tracePt t="33646" x="4876800" y="2170113"/>
          <p14:tracePt t="33669" x="4876800" y="2160588"/>
          <p14:tracePt t="33679" x="4886325" y="2160588"/>
          <p14:tracePt t="33695" x="4886325" y="2152650"/>
          <p14:tracePt t="33701" x="4895850" y="2152650"/>
          <p14:tracePt t="33726" x="4905375" y="2152650"/>
          <p14:tracePt t="33736" x="4913313" y="2143125"/>
          <p14:tracePt t="33755" x="4922838" y="2133600"/>
          <p14:tracePt t="33779" x="4932363" y="2133600"/>
          <p14:tracePt t="33787" x="4941888" y="2125663"/>
          <p14:tracePt t="33795" x="4949825" y="2116138"/>
          <p14:tracePt t="33803" x="4949825" y="2106613"/>
          <p14:tracePt t="33812" x="4959350" y="2106613"/>
          <p14:tracePt t="33819" x="4959350" y="2097088"/>
          <p14:tracePt t="33836" x="4959350" y="2089150"/>
          <p14:tracePt t="33852" x="4959350" y="2079625"/>
          <p14:tracePt t="33869" x="4959350" y="2070100"/>
          <p14:tracePt t="33875" x="4959350" y="2060575"/>
          <p14:tracePt t="33895" x="4959350" y="2033588"/>
          <p14:tracePt t="33899" x="4959350" y="2024063"/>
          <p14:tracePt t="33907" x="4959350" y="2016125"/>
          <p14:tracePt t="33915" x="4959350" y="2006600"/>
          <p14:tracePt t="33923" x="4959350" y="1997075"/>
          <p14:tracePt t="33931" x="4959350" y="1987550"/>
          <p14:tracePt t="33939" x="4949825" y="1970088"/>
          <p14:tracePt t="33947" x="4941888" y="1960563"/>
          <p14:tracePt t="33958" x="4941888" y="1951038"/>
          <p14:tracePt t="33964" x="4922838" y="1933575"/>
          <p14:tracePt t="33971" x="4905375" y="1914525"/>
          <p14:tracePt t="33980" x="4895850" y="1906588"/>
          <p14:tracePt t="33987" x="4886325" y="1906588"/>
          <p14:tracePt t="33997" x="4876800" y="1887538"/>
          <p14:tracePt t="34004" x="4859338" y="1878013"/>
          <p14:tracePt t="34014" x="4832350" y="1860550"/>
          <p14:tracePt t="34019" x="4832350" y="1851025"/>
          <p14:tracePt t="34029" x="4803775" y="1841500"/>
          <p14:tracePt t="34037" x="4767263" y="1814513"/>
          <p14:tracePt t="34045" x="4749800" y="1814513"/>
          <p14:tracePt t="34053" x="4730750" y="1804988"/>
          <p14:tracePt t="34062" x="4713288" y="1797050"/>
          <p14:tracePt t="34069" x="4686300" y="1787525"/>
          <p14:tracePt t="34079" x="4659313" y="1778000"/>
          <p14:tracePt t="34085" x="4622800" y="1768475"/>
          <p14:tracePt t="34095" x="4603750" y="1768475"/>
          <p14:tracePt t="34106" x="4586288" y="1760538"/>
          <p14:tracePt t="34116" x="4557713" y="1760538"/>
          <p14:tracePt t="34122" x="4540250" y="1751013"/>
          <p14:tracePt t="34131" x="4521200" y="1751013"/>
          <p14:tracePt t="34137" x="4494213" y="1741488"/>
          <p14:tracePt t="34146" x="4476750" y="1741488"/>
          <p14:tracePt t="34153" x="4457700" y="1741488"/>
          <p14:tracePt t="34162" x="4430713" y="1731963"/>
          <p14:tracePt t="34169" x="4403725" y="1731963"/>
          <p14:tracePt t="34179" x="4384675" y="1731963"/>
          <p14:tracePt t="34185" x="4340225" y="1731963"/>
          <p14:tracePt t="34199" x="4311650" y="1724025"/>
          <p14:tracePt t="34201" x="4284663" y="1724025"/>
          <p14:tracePt t="34209" x="4267200" y="1724025"/>
          <p14:tracePt t="34217" x="4248150" y="1724025"/>
          <p14:tracePt t="34229" x="4230688" y="1724025"/>
          <p14:tracePt t="34233" x="4211638" y="1724025"/>
          <p14:tracePt t="34241" x="4194175" y="1724025"/>
          <p14:tracePt t="34249" x="4184650" y="1724025"/>
          <p14:tracePt t="34257" x="4165600" y="1724025"/>
          <p14:tracePt t="34273" x="4148138" y="1724025"/>
          <p14:tracePt t="34281" x="4138613" y="1724025"/>
          <p14:tracePt t="34289" x="4121150" y="1724025"/>
          <p14:tracePt t="34304" x="4102100" y="1724025"/>
          <p14:tracePt t="34309" x="4084638" y="1724025"/>
          <p14:tracePt t="34319" x="4065588" y="1724025"/>
          <p14:tracePt t="34329" x="4048125" y="1724025"/>
          <p14:tracePt t="34335" x="4029075" y="1724025"/>
          <p14:tracePt t="34345" x="4021138" y="1724025"/>
          <p14:tracePt t="34353" x="3992563" y="1724025"/>
          <p14:tracePt t="34359" x="3984625" y="1724025"/>
          <p14:tracePt t="34369" x="3975100" y="1724025"/>
          <p14:tracePt t="34375" x="3965575" y="1724025"/>
          <p14:tracePt t="34384" x="3956050" y="1731963"/>
          <p14:tracePt t="34391" x="3948113" y="1731963"/>
          <p14:tracePt t="34399" x="3938588" y="1731963"/>
          <p14:tracePt t="34407" x="3929063" y="1731963"/>
          <p14:tracePt t="34423" x="3911600" y="1731963"/>
          <p14:tracePt t="34431" x="3902075" y="1731963"/>
          <p14:tracePt t="34439" x="3883025" y="1741488"/>
          <p14:tracePt t="34447" x="3875088" y="1741488"/>
          <p14:tracePt t="34455" x="3856038" y="1741488"/>
          <p14:tracePt t="34479" x="3838575" y="1741488"/>
          <p14:tracePt t="34488" x="3829050" y="1741488"/>
          <p14:tracePt t="34497" x="3810000" y="1741488"/>
          <p14:tracePt t="34504" x="3802063" y="1751013"/>
          <p14:tracePt t="34513" x="3783013" y="1751013"/>
          <p14:tracePt t="34519" x="3756025" y="1751013"/>
          <p14:tracePt t="34530" x="3738563" y="1751013"/>
          <p14:tracePt t="34536" x="3719513" y="1760538"/>
          <p14:tracePt t="34543" x="3702050" y="1760538"/>
          <p14:tracePt t="34555" x="3692525" y="1768475"/>
          <p14:tracePt t="34571" x="3683000" y="1768475"/>
          <p14:tracePt t="34581" x="3673475" y="1768475"/>
          <p14:tracePt t="34588" x="3665538" y="1768475"/>
          <p14:tracePt t="34597" x="3665538" y="1778000"/>
          <p14:tracePt t="34604" x="3656013" y="1778000"/>
          <p14:tracePt t="34613" x="3646488" y="1778000"/>
          <p14:tracePt t="34630" x="3636963" y="1778000"/>
          <p14:tracePt t="34647" x="3629025" y="1787525"/>
          <p14:tracePt t="34654" x="3619500" y="1787525"/>
          <p14:tracePt t="34662" x="3600450" y="1787525"/>
          <p14:tracePt t="34669" x="3592513" y="1797050"/>
          <p14:tracePt t="34679" x="3582988" y="1797050"/>
          <p14:tracePt t="34709" x="3573463" y="1804988"/>
          <p14:tracePt t="34745" x="3563938" y="1804988"/>
          <p14:tracePt t="34777" x="3556000" y="1804988"/>
          <p14:tracePt t="34809" x="3546475" y="1814513"/>
          <p14:tracePt t="34825" x="3546475" y="1824038"/>
          <p14:tracePt t="34833" x="3536950" y="1824038"/>
          <p14:tracePt t="34841" x="3536950" y="1833563"/>
          <p14:tracePt t="34849" x="3527425" y="1841500"/>
          <p14:tracePt t="34865" x="3527425" y="1851025"/>
          <p14:tracePt t="34875" x="3527425" y="1860550"/>
          <p14:tracePt t="34907" x="3519488" y="1860550"/>
          <p14:tracePt t="34915" x="3519488" y="1870075"/>
          <p14:tracePt t="34939" x="3519488" y="1878013"/>
          <p14:tracePt t="34947" x="3509963" y="1878013"/>
          <p14:tracePt t="34971" x="3509963" y="1887538"/>
          <p14:tracePt t="35028" x="3509963" y="1897063"/>
          <p14:tracePt t="35068" x="3509963" y="1906588"/>
          <p14:tracePt t="35075" x="3500438" y="1906588"/>
          <p14:tracePt t="35099" x="3500438" y="1914525"/>
          <p14:tracePt t="35131" x="3490913" y="1914525"/>
          <p14:tracePt t="35141" x="3490913" y="1924050"/>
          <p14:tracePt t="35158" x="3490913" y="1933575"/>
          <p14:tracePt t="35166" x="3482975" y="1933575"/>
          <p14:tracePt t="35174" x="3482975" y="1943100"/>
          <p14:tracePt t="35190" x="3473450" y="1951038"/>
          <p14:tracePt t="35197" x="3473450" y="1960563"/>
          <p14:tracePt t="35213" x="3473450" y="1970088"/>
          <p14:tracePt t="35245" x="3473450" y="1979613"/>
          <p14:tracePt t="35261" x="3463925" y="1987550"/>
          <p14:tracePt t="35278" x="3463925" y="1997075"/>
          <p14:tracePt t="35285" x="3463925" y="2006600"/>
          <p14:tracePt t="35307" x="3463925" y="2016125"/>
          <p14:tracePt t="35313" x="3455988" y="2016125"/>
          <p14:tracePt t="35329" x="3455988" y="2024063"/>
          <p14:tracePt t="35432" x="3455988" y="2033588"/>
          <p14:tracePt t="35445" x="3455988" y="2043113"/>
          <p14:tracePt t="35463" x="3455988" y="2052638"/>
          <p14:tracePt t="35479" x="3455988" y="2060575"/>
          <p14:tracePt t="35495" x="3455988" y="2070100"/>
          <p14:tracePt t="35555" x="3455988" y="2079625"/>
          <p14:tracePt t="35576" x="3455988" y="2089150"/>
          <p14:tracePt t="35897" x="3455988" y="2097088"/>
          <p14:tracePt t="35913" x="3455988" y="2106613"/>
          <p14:tracePt t="35938" x="3463925" y="2116138"/>
          <p14:tracePt t="36008" x="3463925" y="2125663"/>
          <p14:tracePt t="36031" x="3473450" y="2125663"/>
          <p14:tracePt t="36039" x="3473450" y="2133600"/>
          <p14:tracePt t="36047" x="3482975" y="2133600"/>
          <p14:tracePt t="36055" x="3490913" y="2143125"/>
          <p14:tracePt t="36071" x="3500438" y="2143125"/>
          <p14:tracePt t="36079" x="3500438" y="2152650"/>
          <p14:tracePt t="36087" x="3509963" y="2152650"/>
          <p14:tracePt t="36096" x="3519488" y="2152650"/>
          <p14:tracePt t="36103" x="3519488" y="2160588"/>
          <p14:tracePt t="36127" x="3527425" y="2170113"/>
          <p14:tracePt t="36145" x="3536950" y="2170113"/>
          <p14:tracePt t="36155" x="3536950" y="2179638"/>
          <p14:tracePt t="36159" x="3556000" y="2179638"/>
          <p14:tracePt t="36167" x="3563938" y="2179638"/>
          <p14:tracePt t="36175" x="3573463" y="2179638"/>
          <p14:tracePt t="36184" x="3573463" y="2189163"/>
          <p14:tracePt t="36191" x="3592513" y="2189163"/>
          <p14:tracePt t="36199" x="3609975" y="2189163"/>
          <p14:tracePt t="36207" x="3619500" y="2197100"/>
          <p14:tracePt t="36215" x="3629025" y="2197100"/>
          <p14:tracePt t="36223" x="3646488" y="2206625"/>
          <p14:tracePt t="36231" x="3656013" y="2206625"/>
          <p14:tracePt t="36239" x="3665538" y="2206625"/>
          <p14:tracePt t="36247" x="3665538" y="2216150"/>
          <p14:tracePt t="36255" x="3673475" y="2216150"/>
          <p14:tracePt t="36264" x="3683000" y="2216150"/>
          <p14:tracePt t="36271" x="3692525" y="2225675"/>
          <p14:tracePt t="36295" x="3702050" y="2233613"/>
          <p14:tracePt t="36319" x="3709988" y="2233613"/>
          <p14:tracePt t="36454" x="3719513" y="2233613"/>
          <p14:tracePt t="36469" x="3729038" y="2233613"/>
          <p14:tracePt t="36485" x="3746500" y="2233613"/>
          <p14:tracePt t="36494" x="3765550" y="2233613"/>
          <p14:tracePt t="36501" x="3792538" y="2233613"/>
          <p14:tracePt t="36509" x="3802063" y="2243138"/>
          <p14:tracePt t="36517" x="3802063" y="2270125"/>
          <p14:tracePt t="36525" x="3802063" y="2325688"/>
          <p14:tracePt t="36533" x="3775075" y="2371725"/>
          <p14:tracePt t="36672" x="3765550" y="2362200"/>
          <p14:tracePt t="36679" x="3756025" y="2335213"/>
          <p14:tracePt t="36688" x="3746500" y="2306638"/>
          <p14:tracePt t="36695" x="3738563" y="2298700"/>
          <p14:tracePt t="36703" x="3729038" y="2270125"/>
          <p14:tracePt t="36712" x="3719513" y="2262188"/>
          <p14:tracePt t="36722" x="3719513" y="2243138"/>
          <p14:tracePt t="36739" x="3709988" y="2233613"/>
          <p14:tracePt t="36759" x="3702050" y="2233613"/>
          <p14:tracePt t="36767" x="3692525" y="2233613"/>
          <p14:tracePt t="36783" x="3683000" y="2233613"/>
          <p14:tracePt t="36799" x="3673475" y="2225675"/>
          <p14:tracePt t="36815" x="3665538" y="2225675"/>
          <p14:tracePt t="36852" x="3656013" y="2225675"/>
          <p14:tracePt t="36890" x="3646488" y="2225675"/>
          <p14:tracePt t="36908" x="3646488" y="2233613"/>
          <p14:tracePt t="36924" x="3646488" y="2243138"/>
          <p14:tracePt t="36938" x="3636963" y="2243138"/>
          <p14:tracePt t="36970" x="3636963" y="2252663"/>
          <p14:tracePt t="37001" x="3636963" y="2262188"/>
          <p14:tracePt t="37124" x="3629025" y="2262188"/>
          <p14:tracePt t="37231" x="3629025" y="2252663"/>
          <p14:tracePt t="37904" x="3629025" y="2243138"/>
          <p14:tracePt t="37987" x="3636963" y="2243138"/>
          <p14:tracePt t="37991" x="3646488" y="2243138"/>
          <p14:tracePt t="38001" x="3656013" y="2233613"/>
          <p14:tracePt t="38008" x="3665538" y="2233613"/>
          <p14:tracePt t="38017" x="3673475" y="2233613"/>
          <p14:tracePt t="38024" x="3692525" y="2233613"/>
          <p14:tracePt t="38033" x="3702050" y="2233613"/>
          <p14:tracePt t="38039" x="3709988" y="2233613"/>
          <p14:tracePt t="38049" x="3719513" y="2233613"/>
          <p14:tracePt t="38065" x="3738563" y="2233613"/>
          <p14:tracePt t="38073" x="3746500" y="2233613"/>
          <p14:tracePt t="38081" x="3765550" y="2233613"/>
          <p14:tracePt t="38089" x="3783013" y="2233613"/>
          <p14:tracePt t="38097" x="3792538" y="2233613"/>
          <p14:tracePt t="38105" x="3802063" y="2233613"/>
          <p14:tracePt t="38113" x="3819525" y="2233613"/>
          <p14:tracePt t="38121" x="3838575" y="2233613"/>
          <p14:tracePt t="38130" x="3856038" y="2233613"/>
          <p14:tracePt t="38138" x="3865563" y="2233613"/>
          <p14:tracePt t="38147" x="3883025" y="2233613"/>
          <p14:tracePt t="38155" x="3892550" y="2233613"/>
          <p14:tracePt t="38166" x="3911600" y="2233613"/>
          <p14:tracePt t="38184" x="3929063" y="2233613"/>
          <p14:tracePt t="38197" x="3938588" y="2233613"/>
          <p14:tracePt t="38213" x="3956050" y="2233613"/>
          <p14:tracePt t="38221" x="3965575" y="2233613"/>
          <p14:tracePt t="38237" x="3975100" y="2233613"/>
          <p14:tracePt t="38254" x="3984625" y="2233613"/>
          <p14:tracePt t="38340" x="3992563" y="2233613"/>
          <p14:tracePt t="38347" x="4002088" y="2233613"/>
          <p14:tracePt t="38364" x="4011613" y="2233613"/>
          <p14:tracePt t="38379" x="4021138" y="2233613"/>
          <p14:tracePt t="38411" x="4029075" y="2233613"/>
          <p14:tracePt t="38436" x="4038600" y="2233613"/>
          <p14:tracePt t="38467" x="4048125" y="2233613"/>
          <p14:tracePt t="38542" x="4057650" y="2233613"/>
          <p14:tracePt t="38565" x="4065588" y="2233613"/>
          <p14:tracePt t="38581" x="4075113" y="2233613"/>
          <p14:tracePt t="38595" x="4084638" y="2233613"/>
          <p14:tracePt t="38613" x="4094163" y="2225675"/>
          <p14:tracePt t="38629" x="4102100" y="2225675"/>
          <p14:tracePt t="38654" x="4111625" y="2225675"/>
          <p14:tracePt t="38662" x="4111625" y="2216150"/>
          <p14:tracePt t="38678" x="4121150" y="2216150"/>
          <p14:tracePt t="38686" x="4129088" y="2216150"/>
          <p14:tracePt t="38696" x="4138613" y="2206625"/>
          <p14:tracePt t="38711" x="4148138" y="2206625"/>
          <p14:tracePt t="38733" x="4148138" y="2197100"/>
          <p14:tracePt t="38789" x="4157663" y="2197100"/>
          <p14:tracePt t="38839" x="4157663" y="2189163"/>
          <p14:tracePt t="38877" x="4157663" y="2179638"/>
          <p14:tracePt t="38951" x="4165600" y="2179638"/>
          <p14:tracePt t="38975" x="4175125" y="2179638"/>
          <p14:tracePt t="38991" x="4184650" y="2179638"/>
          <p14:tracePt t="39008" x="4194175" y="2179638"/>
          <p14:tracePt t="39016" x="4194175" y="2170113"/>
          <p14:tracePt t="39039" x="4202113" y="2160588"/>
          <p14:tracePt t="39047" x="4211638" y="2160588"/>
          <p14:tracePt t="39063" x="4221163" y="2160588"/>
          <p14:tracePt t="39072" x="4230688" y="2160588"/>
          <p14:tracePt t="39079" x="4248150" y="2160588"/>
          <p14:tracePt t="39088" x="4257675" y="2160588"/>
          <p14:tracePt t="39103" x="4284663" y="2160588"/>
          <p14:tracePt t="39113" x="4294188" y="2160588"/>
          <p14:tracePt t="39119" x="4303713" y="2160588"/>
          <p14:tracePt t="39129" x="4311650" y="2160588"/>
          <p14:tracePt t="39138" x="4321175" y="2160588"/>
          <p14:tracePt t="39166" x="4330700" y="2160588"/>
          <p14:tracePt t="39197" x="4340225" y="2160588"/>
          <p14:tracePt t="39213" x="4348163" y="2160588"/>
          <p14:tracePt t="39238" x="4357688" y="2160588"/>
          <p14:tracePt t="39361" x="4348163" y="2160588"/>
          <p14:tracePt t="39369" x="4340225" y="2160588"/>
          <p14:tracePt t="39484" x="4357688" y="2160588"/>
          <p14:tracePt t="39491" x="4394200" y="2152650"/>
          <p14:tracePt t="39499" x="4413250" y="2152650"/>
          <p14:tracePt t="39507" x="4440238" y="2152650"/>
          <p14:tracePt t="39515" x="4467225" y="2152650"/>
          <p14:tracePt t="39523" x="4503738" y="2152650"/>
          <p14:tracePt t="39531" x="4540250" y="2152650"/>
          <p14:tracePt t="39539" x="4576763" y="2152650"/>
          <p14:tracePt t="39547" x="4603750" y="2152650"/>
          <p14:tracePt t="39555" x="4649788" y="2152650"/>
          <p14:tracePt t="39563" x="4676775" y="2152650"/>
          <p14:tracePt t="39571" x="4722813" y="2152650"/>
          <p14:tracePt t="39580" x="4759325" y="2152650"/>
          <p14:tracePt t="39589" x="4803775" y="2160588"/>
          <p14:tracePt t="39596" x="4840288" y="2160588"/>
          <p14:tracePt t="39603" x="4886325" y="2160588"/>
          <p14:tracePt t="39613" x="4913313" y="2170113"/>
          <p14:tracePt t="39619" x="4932363" y="2170113"/>
          <p14:tracePt t="39630" x="4959350" y="2170113"/>
          <p14:tracePt t="39636" x="4968875" y="2179638"/>
          <p14:tracePt t="39644" x="4986338" y="2179638"/>
          <p14:tracePt t="39651" x="4995863" y="2179638"/>
          <p14:tracePt t="39659" x="5005388" y="2179638"/>
          <p14:tracePt t="39668" x="5014913" y="2179638"/>
          <p14:tracePt t="39676" x="5032375" y="2179638"/>
          <p14:tracePt t="39686" x="5059363" y="2179638"/>
          <p14:tracePt t="39691" x="5078413" y="2179638"/>
          <p14:tracePt t="39699" x="5095875" y="2179638"/>
          <p14:tracePt t="39708" x="5105400" y="2179638"/>
          <p14:tracePt t="39715" x="5122863" y="2179638"/>
          <p14:tracePt t="39726" x="5132388" y="2170113"/>
          <p14:tracePt t="39731" x="5132388" y="2160588"/>
          <p14:tracePt t="39741" x="5151438" y="2160588"/>
          <p14:tracePt t="39747" x="5159375" y="2160588"/>
          <p14:tracePt t="39757" x="5159375" y="2152650"/>
          <p14:tracePt t="39765" x="5168900" y="2143125"/>
          <p14:tracePt t="39773" x="5168900" y="2125663"/>
          <p14:tracePt t="39781" x="5178425" y="2116138"/>
          <p14:tracePt t="39789" x="5187950" y="2106613"/>
          <p14:tracePt t="39797" x="5187950" y="2097088"/>
          <p14:tracePt t="39805" x="5187950" y="2089150"/>
          <p14:tracePt t="39813" x="5187950" y="2070100"/>
          <p14:tracePt t="39821" x="5187950" y="2052638"/>
          <p14:tracePt t="39829" x="5187950" y="2033588"/>
          <p14:tracePt t="39837" x="5187950" y="2024063"/>
          <p14:tracePt t="39846" x="5187950" y="2006600"/>
          <p14:tracePt t="39863" x="5187950" y="1997075"/>
          <p14:tracePt t="39881" x="5187950" y="1987550"/>
          <p14:tracePt t="39885" x="5187950" y="1979613"/>
          <p14:tracePt t="39897" x="5187950" y="1960563"/>
          <p14:tracePt t="39905" x="5178425" y="1951038"/>
          <p14:tracePt t="39913" x="5178425" y="1943100"/>
          <p14:tracePt t="39922" x="5168900" y="1933575"/>
          <p14:tracePt t="39934" x="5159375" y="1924050"/>
          <p14:tracePt t="39938" x="5151438" y="1914525"/>
          <p14:tracePt t="39948" x="5141913" y="1906588"/>
          <p14:tracePt t="39954" x="5141913" y="1887538"/>
          <p14:tracePt t="39965" x="5122863" y="1887538"/>
          <p14:tracePt t="39970" x="5114925" y="1878013"/>
          <p14:tracePt t="39982" x="5095875" y="1878013"/>
          <p14:tracePt t="39985" x="5086350" y="1870075"/>
          <p14:tracePt t="39996" x="5068888" y="1870075"/>
          <p14:tracePt t="40001" x="5049838" y="1860550"/>
          <p14:tracePt t="40010" x="5022850" y="1860550"/>
          <p14:tracePt t="40018" x="5005388" y="1860550"/>
          <p14:tracePt t="40036" x="4986338" y="1860550"/>
          <p14:tracePt t="40052" x="4978400" y="1860550"/>
          <p14:tracePt t="40060" x="4968875" y="1860550"/>
          <p14:tracePt t="40068" x="4959350" y="1860550"/>
          <p14:tracePt t="40075" x="4941888" y="1860550"/>
          <p14:tracePt t="40083" x="4932363" y="1860550"/>
          <p14:tracePt t="40091" x="4922838" y="1860550"/>
          <p14:tracePt t="40111" x="4913313" y="1870075"/>
          <p14:tracePt t="40119" x="4905375" y="1870075"/>
          <p14:tracePt t="40129" x="4895850" y="1878013"/>
          <p14:tracePt t="40135" x="4876800" y="1897063"/>
          <p14:tracePt t="40143" x="4868863" y="1906588"/>
          <p14:tracePt t="40151" x="4859338" y="1914525"/>
          <p14:tracePt t="40168" x="4849813" y="1933575"/>
          <p14:tracePt t="40176" x="4840288" y="1951038"/>
          <p14:tracePt t="40184" x="4832350" y="1960563"/>
          <p14:tracePt t="40192" x="4832350" y="1970088"/>
          <p14:tracePt t="40199" x="4822825" y="1987550"/>
          <p14:tracePt t="40208" x="4822825" y="1997075"/>
          <p14:tracePt t="40216" x="4822825" y="2016125"/>
          <p14:tracePt t="40224" x="4822825" y="2024063"/>
          <p14:tracePt t="40231" x="4822825" y="2033588"/>
          <p14:tracePt t="40239" x="4822825" y="2052638"/>
          <p14:tracePt t="40247" x="4822825" y="2060575"/>
          <p14:tracePt t="40255" x="4822825" y="2079625"/>
          <p14:tracePt t="40263" x="4822825" y="2089150"/>
          <p14:tracePt t="40273" x="4822825" y="2116138"/>
          <p14:tracePt t="40279" x="4822825" y="2133600"/>
          <p14:tracePt t="40289" x="4832350" y="2152650"/>
          <p14:tracePt t="40296" x="4840288" y="2160588"/>
          <p14:tracePt t="40307" x="4840288" y="2170113"/>
          <p14:tracePt t="40315" x="4849813" y="2179638"/>
          <p14:tracePt t="40326" x="4868863" y="2206625"/>
          <p14:tracePt t="40333" x="4868863" y="2216150"/>
          <p14:tracePt t="40342" x="4876800" y="2216150"/>
          <p14:tracePt t="40349" x="4886325" y="2225675"/>
          <p14:tracePt t="40358" x="4905375" y="2243138"/>
          <p14:tracePt t="40365" x="4922838" y="2252663"/>
          <p14:tracePt t="40373" x="4941888" y="2262188"/>
          <p14:tracePt t="40381" x="4949825" y="2270125"/>
          <p14:tracePt t="40389" x="4968875" y="2270125"/>
          <p14:tracePt t="40397" x="4986338" y="2289175"/>
          <p14:tracePt t="40405" x="4995863" y="2289175"/>
          <p14:tracePt t="40413" x="5014913" y="2289175"/>
          <p14:tracePt t="40421" x="5032375" y="2298700"/>
          <p14:tracePt t="40430" x="5049838" y="2298700"/>
          <p14:tracePt t="40438" x="5059363" y="2298700"/>
          <p14:tracePt t="40447" x="5068888" y="2298700"/>
          <p14:tracePt t="40458" x="5086350" y="2298700"/>
          <p14:tracePt t="40465" x="5095875" y="2298700"/>
          <p14:tracePt t="40473" x="5105400" y="2298700"/>
          <p14:tracePt t="40481" x="5114925" y="2298700"/>
          <p14:tracePt t="40497" x="5122863" y="2306638"/>
          <p14:tracePt t="40513" x="5132388" y="2306638"/>
          <p14:tracePt t="40521" x="5141913" y="2306638"/>
          <p14:tracePt t="40530" x="5159375" y="2306638"/>
          <p14:tracePt t="40538" x="5168900" y="2306638"/>
          <p14:tracePt t="40547" x="5178425" y="2306638"/>
          <p14:tracePt t="40554" x="5187950" y="2306638"/>
          <p14:tracePt t="40579" x="5195888" y="2306638"/>
          <p14:tracePt t="40595" x="5205413" y="2306638"/>
          <p14:tracePt t="40644" x="5205413" y="2298700"/>
          <p14:tracePt t="40651" x="5214938" y="2298700"/>
          <p14:tracePt t="40660" x="5214938" y="2289175"/>
          <p14:tracePt t="40676" x="5214938" y="2279650"/>
          <p14:tracePt t="40691" x="5214938" y="2270125"/>
          <p14:tracePt t="40707" x="5224463" y="2270125"/>
          <p14:tracePt t="40723" x="5224463" y="2262188"/>
          <p14:tracePt t="40731" x="5224463" y="2252663"/>
          <p14:tracePt t="40747" x="5224463" y="2243138"/>
          <p14:tracePt t="40763" x="5224463" y="2233613"/>
          <p14:tracePt t="40796" x="5224463" y="2225675"/>
          <p14:tracePt t="40853" x="5224463" y="2216150"/>
          <p14:tracePt t="40911" x="5224463" y="2206625"/>
          <p14:tracePt t="40941" x="5224463" y="2197100"/>
          <p14:tracePt t="40966" x="5214938" y="2189163"/>
          <p14:tracePt t="40973" x="5205413" y="2189163"/>
          <p14:tracePt t="40981" x="5195888" y="2179638"/>
          <p14:tracePt t="40997" x="5187950" y="2170113"/>
          <p14:tracePt t="41006" x="5178425" y="2170113"/>
          <p14:tracePt t="41014" x="5168900" y="2160588"/>
          <p14:tracePt t="41024" x="5151438" y="2160588"/>
          <p14:tracePt t="41038" x="5141913" y="2160588"/>
          <p14:tracePt t="41046" x="5132388" y="2152650"/>
          <p14:tracePt t="42150" x="5122863" y="2152650"/>
          <p14:tracePt t="42157" x="5105400" y="2152650"/>
          <p14:tracePt t="42165" x="5078413" y="2152650"/>
          <p14:tracePt t="42173" x="5041900" y="2152650"/>
          <p14:tracePt t="42181" x="4986338" y="2152650"/>
          <p14:tracePt t="42189" x="4949825" y="2160588"/>
          <p14:tracePt t="42197" x="4859338" y="2160588"/>
          <p14:tracePt t="42205" x="4786313" y="2160588"/>
          <p14:tracePt t="42213" x="4703763" y="2160588"/>
          <p14:tracePt t="42221" x="4613275" y="2160588"/>
          <p14:tracePt t="42230" x="4484688" y="2160588"/>
          <p14:tracePt t="42237" x="4376738" y="2152650"/>
          <p14:tracePt t="42246" x="4267200" y="2152650"/>
          <p14:tracePt t="42253" x="4084638" y="2152650"/>
          <p14:tracePt t="42263" x="3956050" y="2152650"/>
          <p14:tracePt t="42269" x="3846513" y="2152650"/>
          <p14:tracePt t="42280" x="3719513" y="2152650"/>
          <p14:tracePt t="42286" x="3629025" y="2160588"/>
          <p14:tracePt t="42294" x="3536950" y="2170113"/>
          <p14:tracePt t="42304" x="3446463" y="2170113"/>
          <p14:tracePt t="42315" x="3400425" y="2189163"/>
          <p14:tracePt t="42319" x="3317875" y="2197100"/>
          <p14:tracePt t="42330" x="3244850" y="2206625"/>
          <p14:tracePt t="42335" x="3190875" y="2225675"/>
          <p14:tracePt t="42347" x="3108325" y="2233613"/>
          <p14:tracePt t="42351" x="3054350" y="2243138"/>
          <p14:tracePt t="42361" x="2990850" y="2243138"/>
          <p14:tracePt t="42367" x="2917825" y="2262188"/>
          <p14:tracePt t="42376" x="2871788" y="2270125"/>
          <p14:tracePt t="42383" x="2817813" y="2279650"/>
          <p14:tracePt t="42391" x="2735263" y="2298700"/>
          <p14:tracePt t="42399" x="2698750" y="2298700"/>
          <p14:tracePt t="42408" x="2643188" y="2306638"/>
          <p14:tracePt t="42415" x="2570163" y="2306638"/>
          <p14:tracePt t="42423" x="2506663" y="2316163"/>
          <p14:tracePt t="42431" x="2433638" y="2335213"/>
          <p14:tracePt t="42439" x="2360613" y="2335213"/>
          <p14:tracePt t="42447" x="2316163" y="2343150"/>
          <p14:tracePt t="42456" x="2243138" y="2343150"/>
          <p14:tracePt t="42463" x="2160588" y="2352675"/>
          <p14:tracePt t="42471" x="2106613" y="2352675"/>
          <p14:tracePt t="42480" x="2070100" y="2352675"/>
          <p14:tracePt t="42487" x="2024063" y="2362200"/>
          <p14:tracePt t="42496" x="1997075" y="2362200"/>
          <p14:tracePt t="42503" x="1968500" y="2362200"/>
          <p14:tracePt t="42513" x="1951038" y="2362200"/>
          <p14:tracePt t="42519" x="1924050" y="2362200"/>
          <p14:tracePt t="42530" x="1905000" y="2362200"/>
          <p14:tracePt t="42536" x="1887538" y="2362200"/>
          <p14:tracePt t="42544" x="1868488" y="2362200"/>
          <p14:tracePt t="42551" x="1851025" y="2362200"/>
          <p14:tracePt t="42562" x="1831975" y="2362200"/>
          <p14:tracePt t="42567" x="1814513" y="2362200"/>
          <p14:tracePt t="42579" x="1795463" y="2362200"/>
          <p14:tracePt t="42583" x="1778000" y="2362200"/>
          <p14:tracePt t="42593" x="1768475" y="2362200"/>
          <p14:tracePt t="42601" x="1758950" y="2362200"/>
          <p14:tracePt t="42609" x="1741488" y="2362200"/>
          <p14:tracePt t="42617" x="1731963" y="2362200"/>
          <p14:tracePt t="42625" x="1722438" y="2362200"/>
          <p14:tracePt t="42633" x="1714500" y="2362200"/>
          <p14:tracePt t="42642" x="1704975" y="2362200"/>
          <p14:tracePt t="42649" x="1695450" y="2362200"/>
          <p14:tracePt t="42729" x="1685925" y="2362200"/>
          <p14:tracePt t="42754" x="1677988" y="2362200"/>
          <p14:tracePt t="42774" x="1677988" y="2352675"/>
          <p14:tracePt t="42817" x="1668463" y="2352675"/>
          <p14:tracePt t="42860" x="1658938" y="2352675"/>
          <p14:tracePt t="42883" x="1658938" y="2343150"/>
          <p14:tracePt t="42979" x="1658938" y="2335213"/>
          <p14:tracePt t="42995" x="1658938" y="2325688"/>
          <p14:tracePt t="43019" x="1658938" y="2316163"/>
          <p14:tracePt t="43102" x="1658938" y="2306638"/>
          <p14:tracePt t="43302" x="1668463" y="2306638"/>
          <p14:tracePt t="43325" x="1677988" y="2306638"/>
          <p14:tracePt t="43334" x="1677988" y="2298700"/>
          <p14:tracePt t="43341" x="1685925" y="2298700"/>
          <p14:tracePt t="43608" x="1685925" y="2289175"/>
          <p14:tracePt t="43937" x="1695450" y="2289175"/>
          <p14:tracePt t="43979" x="1704975" y="2289175"/>
          <p14:tracePt t="44043" x="1714500" y="2289175"/>
          <p14:tracePt t="44100" x="1722438" y="2289175"/>
          <p14:tracePt t="44147" x="1731963" y="2289175"/>
          <p14:tracePt t="44172" x="1741488" y="2289175"/>
          <p14:tracePt t="44333" x="1751013" y="2289175"/>
          <p14:tracePt t="44341" x="1758950" y="2289175"/>
          <p14:tracePt t="44349" x="1758950" y="2279650"/>
          <p14:tracePt t="44357" x="1768475" y="2279650"/>
          <p14:tracePt t="44365" x="1768475" y="2270125"/>
          <p14:tracePt t="44389" x="1768475" y="2262188"/>
          <p14:tracePt t="44429" x="1778000" y="2262188"/>
          <p14:tracePt t="44453" x="1787525" y="2262188"/>
          <p14:tracePt t="44461" x="1795463" y="2262188"/>
          <p14:tracePt t="44494" x="1804988" y="2262188"/>
          <p14:tracePt t="44576" x="1814513" y="2262188"/>
          <p14:tracePt t="46252" x="1824038" y="2262188"/>
          <p14:tracePt t="46436" x="1831975" y="2262188"/>
          <p14:tracePt t="46444" x="1841500" y="2262188"/>
          <p14:tracePt t="46451" x="1851025" y="2262188"/>
          <p14:tracePt t="46475" x="1860550" y="2262188"/>
          <p14:tracePt t="46483" x="1860550" y="2252663"/>
          <p14:tracePt t="46491" x="1868488" y="2252663"/>
          <p14:tracePt t="46499" x="1878013" y="2252663"/>
          <p14:tracePt t="46523" x="1887538" y="2252663"/>
          <p14:tracePt t="46539" x="1895475" y="2252663"/>
          <p14:tracePt t="46579" x="1905000" y="2252663"/>
          <p14:tracePt t="46614" x="1905000" y="2243138"/>
          <p14:tracePt t="46710" x="1914525" y="2243138"/>
          <p14:tracePt t="46741" x="1924050" y="2243138"/>
          <p14:tracePt t="46749" x="1931988" y="2233613"/>
          <p14:tracePt t="46757" x="1941513" y="2233613"/>
          <p14:tracePt t="46765" x="1951038" y="2233613"/>
          <p14:tracePt t="46783" x="1960563" y="2233613"/>
          <p14:tracePt t="46789" x="1968500" y="2233613"/>
          <p14:tracePt t="46798" x="1978025" y="2225675"/>
          <p14:tracePt t="46805" x="1997075" y="2225675"/>
          <p14:tracePt t="46813" x="2014538" y="2225675"/>
          <p14:tracePt t="46821" x="2041525" y="2216150"/>
          <p14:tracePt t="46829" x="2087563" y="2216150"/>
          <p14:tracePt t="46837" x="2151063" y="2206625"/>
          <p14:tracePt t="46846" x="2206625" y="2206625"/>
          <p14:tracePt t="46855" x="2287588" y="2206625"/>
          <p14:tracePt t="46863" x="2379663" y="2189163"/>
          <p14:tracePt t="46869" x="2452688" y="2189163"/>
          <p14:tracePt t="46888" x="2671763" y="2179638"/>
          <p14:tracePt t="46903" x="2716213" y="2170113"/>
          <p14:tracePt t="46904" x="2762250" y="2170113"/>
          <p14:tracePt t="46914" x="2817813" y="2170113"/>
          <p14:tracePt t="46919" x="2825750" y="2170113"/>
          <p14:tracePt t="46931" x="2862263" y="2170113"/>
          <p14:tracePt t="46944" x="2881313" y="2170113"/>
          <p14:tracePt t="46953" x="2917825" y="2170113"/>
          <p14:tracePt t="46959" x="2954338" y="2170113"/>
          <p14:tracePt t="46972" x="3008313" y="2170113"/>
          <p14:tracePt t="46980" x="3044825" y="2170113"/>
          <p14:tracePt t="46987" x="3090863" y="2170113"/>
          <p14:tracePt t="46996" x="3163888" y="2170113"/>
          <p14:tracePt t="47003" x="3171825" y="2179638"/>
          <p14:tracePt t="47012" x="3171825" y="2233613"/>
          <p14:tracePt t="47233" x="3171825" y="2216150"/>
          <p14:tracePt t="47241" x="3171825" y="2206625"/>
          <p14:tracePt t="47249" x="3171825" y="2189163"/>
          <p14:tracePt t="47257" x="3163888" y="2189163"/>
          <p14:tracePt t="47265" x="3163888" y="2179638"/>
          <p14:tracePt t="47313" x="3171825" y="2179638"/>
          <p14:tracePt t="47322" x="3181350" y="2179638"/>
          <p14:tracePt t="47329" x="3190875" y="2179638"/>
          <p14:tracePt t="47337" x="3200400" y="2179638"/>
          <p14:tracePt t="47346" x="3208338" y="2189163"/>
          <p14:tracePt t="47353" x="3217863" y="2189163"/>
          <p14:tracePt t="47378" x="3227388" y="2189163"/>
          <p14:tracePt t="47385" x="3236913" y="2189163"/>
          <p14:tracePt t="47393" x="3244850" y="2189163"/>
          <p14:tracePt t="47401" x="3254375" y="2189163"/>
          <p14:tracePt t="47409" x="3263900" y="2189163"/>
          <p14:tracePt t="47417" x="3281363" y="2189163"/>
          <p14:tracePt t="47433" x="3300413" y="2189163"/>
          <p14:tracePt t="47444" x="3317875" y="2197100"/>
          <p14:tracePt t="47449" x="3346450" y="2197100"/>
          <p14:tracePt t="47459" x="3382963" y="2197100"/>
          <p14:tracePt t="47468" x="3419475" y="2206625"/>
          <p14:tracePt t="47475" x="3463925" y="2206625"/>
          <p14:tracePt t="47484" x="3500438" y="2206625"/>
          <p14:tracePt t="47492" x="3556000" y="2216150"/>
          <p14:tracePt t="47502" x="3665538" y="2216150"/>
          <p14:tracePt t="47508" x="3765550" y="2233613"/>
          <p14:tracePt t="47519" x="3819525" y="2233613"/>
          <p14:tracePt t="47524" x="3929063" y="2233613"/>
          <p14:tracePt t="47531" x="3984625" y="2233613"/>
          <p14:tracePt t="47539" x="4075113" y="2233613"/>
          <p14:tracePt t="47547" x="4129088" y="2233613"/>
          <p14:tracePt t="47555" x="4175125" y="2233613"/>
          <p14:tracePt t="47563" x="4248150" y="2233613"/>
          <p14:tracePt t="47571" x="4275138" y="2233613"/>
          <p14:tracePt t="47580" x="4311650" y="2233613"/>
          <p14:tracePt t="47587" x="4340225" y="2233613"/>
          <p14:tracePt t="47596" x="4376738" y="2233613"/>
          <p14:tracePt t="47603" x="4413250" y="2243138"/>
          <p14:tracePt t="47613" x="4457700" y="2243138"/>
          <p14:tracePt t="47619" x="4494213" y="2243138"/>
          <p14:tracePt t="47630" x="4567238" y="2243138"/>
          <p14:tracePt t="47636" x="4622800" y="2243138"/>
          <p14:tracePt t="47643" x="4713288" y="2243138"/>
          <p14:tracePt t="47651" x="4767263" y="2243138"/>
          <p14:tracePt t="47659" x="4822825" y="2243138"/>
          <p14:tracePt t="47668" x="4868863" y="2243138"/>
          <p14:tracePt t="47679" x="4922838" y="2243138"/>
          <p14:tracePt t="47687" x="4978400" y="2243138"/>
          <p14:tracePt t="47697" x="5022850" y="2243138"/>
          <p14:tracePt t="47703" x="5105400" y="2225675"/>
          <p14:tracePt t="47713" x="5132388" y="2225675"/>
          <p14:tracePt t="47722" x="5178425" y="2216150"/>
          <p14:tracePt t="47735" x="5224463" y="2216150"/>
          <p14:tracePt t="47740" x="5251450" y="2216150"/>
          <p14:tracePt t="47743" x="5287963" y="2206625"/>
          <p14:tracePt t="47754" x="5324475" y="2206625"/>
          <p14:tracePt t="47759" x="5334000" y="2206625"/>
          <p14:tracePt t="47769" x="5368925" y="2206625"/>
          <p14:tracePt t="47779" x="5378450" y="2206625"/>
          <p14:tracePt t="47785" x="5387975" y="2206625"/>
          <p14:tracePt t="47794" x="5405438" y="2206625"/>
          <p14:tracePt t="47801" x="5424488" y="2206625"/>
          <p14:tracePt t="47809" x="5434013" y="2197100"/>
          <p14:tracePt t="47817" x="5441950" y="2197100"/>
          <p14:tracePt t="47825" x="5461000" y="2197100"/>
          <p14:tracePt t="47833" x="5470525" y="2197100"/>
          <p14:tracePt t="47849" x="5478463" y="2197100"/>
          <p14:tracePt t="47857" x="5497513" y="2189163"/>
          <p14:tracePt t="47865" x="5507038" y="2189163"/>
          <p14:tracePt t="47873" x="5514975" y="2189163"/>
          <p14:tracePt t="47884" x="5524500" y="2189163"/>
          <p14:tracePt t="47898" x="5543550" y="2189163"/>
          <p14:tracePt t="47909" x="5551488" y="2189163"/>
          <p14:tracePt t="47917" x="5570538" y="2189163"/>
          <p14:tracePt t="47925" x="5580063" y="2189163"/>
          <p14:tracePt t="47933" x="5588000" y="2189163"/>
          <p14:tracePt t="48040" x="5580063" y="2189163"/>
          <p14:tracePt t="48048" x="5561013" y="2189163"/>
          <p14:tracePt t="48055" x="5543550" y="2189163"/>
          <p14:tracePt t="48063" x="5514975" y="2189163"/>
          <p14:tracePt t="48071" x="5487988" y="2189163"/>
          <p14:tracePt t="48079" x="5461000" y="2189163"/>
          <p14:tracePt t="48089" x="5441950" y="2189163"/>
          <p14:tracePt t="48099" x="5405438" y="2189163"/>
          <p14:tracePt t="48107" x="5378450" y="2189163"/>
          <p14:tracePt t="48115" x="5351463" y="2197100"/>
          <p14:tracePt t="48124" x="5334000" y="2197100"/>
          <p14:tracePt t="48131" x="5324475" y="2197100"/>
          <p14:tracePt t="48139" x="5314950" y="2197100"/>
          <p14:tracePt t="48147" x="5305425" y="2197100"/>
          <p14:tracePt t="48231" x="5314950" y="2197100"/>
          <p14:tracePt t="48248" x="5334000" y="2197100"/>
          <p14:tracePt t="48255" x="5351463" y="2197100"/>
          <p14:tracePt t="48263" x="5368925" y="2197100"/>
          <p14:tracePt t="48271" x="5397500" y="2197100"/>
          <p14:tracePt t="48282" x="5414963" y="2197100"/>
          <p14:tracePt t="48289" x="5434013" y="2197100"/>
          <p14:tracePt t="48304" x="5461000" y="2197100"/>
          <p14:tracePt t="48306" x="5487988" y="2197100"/>
          <p14:tracePt t="48318" x="5507038" y="2197100"/>
          <p14:tracePt t="48322" x="5534025" y="2197100"/>
          <p14:tracePt t="48329" x="5570538" y="2197100"/>
          <p14:tracePt t="48337" x="5588000" y="2197100"/>
          <p14:tracePt t="48347" x="5597525" y="2197100"/>
          <p14:tracePt t="48353" x="5616575" y="2197100"/>
          <p14:tracePt t="48363" x="5634038" y="2197100"/>
          <p14:tracePt t="48369" x="5653088" y="2197100"/>
          <p14:tracePt t="48380" x="5661025" y="2197100"/>
          <p14:tracePt t="48386" x="5680075" y="2197100"/>
          <p14:tracePt t="48396" x="5688013" y="2197100"/>
          <p14:tracePt t="48405" x="5707063" y="2197100"/>
          <p14:tracePt t="48421" x="5734050" y="2197100"/>
          <p14:tracePt t="48430" x="5753100" y="2197100"/>
          <p14:tracePt t="48437" x="5770563" y="2197100"/>
          <p14:tracePt t="48446" x="5789613" y="2197100"/>
          <p14:tracePt t="48453" x="5816600" y="2197100"/>
          <p14:tracePt t="48463" x="5834063" y="2197100"/>
          <p14:tracePt t="48469" x="5853113" y="2197100"/>
          <p14:tracePt t="48480" x="5870575" y="2197100"/>
          <p14:tracePt t="48486" x="5899150" y="2197100"/>
          <p14:tracePt t="48494" x="5916613" y="2197100"/>
          <p14:tracePt t="48503" x="5943600" y="2197100"/>
          <p14:tracePt t="48509" x="5953125" y="2197100"/>
          <p14:tracePt t="48517" x="5989638" y="2197100"/>
          <p14:tracePt t="48525" x="6016625" y="2197100"/>
          <p14:tracePt t="48533" x="6062663" y="2197100"/>
          <p14:tracePt t="48541" x="6080125" y="2197100"/>
          <p14:tracePt t="48549" x="6108700" y="2197100"/>
          <p14:tracePt t="48557" x="6145213" y="2197100"/>
          <p14:tracePt t="48565" x="6181725" y="2197100"/>
          <p14:tracePt t="48589" x="6189663" y="2197100"/>
          <p14:tracePt t="48611" x="6199188" y="2197100"/>
          <p14:tracePt t="48628" x="6208713" y="2197100"/>
          <p14:tracePt t="48635" x="6218238" y="2197100"/>
          <p14:tracePt t="48651" x="6226175" y="2197100"/>
          <p14:tracePt t="48659" x="6235700" y="2197100"/>
          <p14:tracePt t="48676" x="6245225" y="2197100"/>
          <p14:tracePt t="48691" x="6254750" y="2197100"/>
          <p14:tracePt t="48708" x="6262688" y="2197100"/>
          <p14:tracePt t="48716" x="6272213" y="2197100"/>
          <p14:tracePt t="48725" x="6291263" y="2197100"/>
          <p14:tracePt t="48731" x="6299200" y="2197100"/>
          <p14:tracePt t="48740" x="6308725" y="2197100"/>
          <p14:tracePt t="48747" x="6345238" y="2197100"/>
          <p14:tracePt t="48756" x="6372225" y="2197100"/>
          <p14:tracePt t="48763" x="6408738" y="2197100"/>
          <p14:tracePt t="48771" x="6445250" y="2197100"/>
          <p14:tracePt t="48780" x="6464300" y="2179638"/>
          <p14:tracePt t="48788" x="6481763" y="2179638"/>
          <p14:tracePt t="48854" x="6491288" y="2179638"/>
          <p14:tracePt t="48878" x="6500813" y="2179638"/>
          <p14:tracePt t="48901" x="6508750" y="2179638"/>
          <p14:tracePt t="48909" x="6518275" y="2179638"/>
          <p14:tracePt t="48917" x="6527800" y="2179638"/>
          <p14:tracePt t="48925" x="6537325" y="2179638"/>
          <p14:tracePt t="48933" x="6545263" y="2179638"/>
          <p14:tracePt t="48941" x="6554788" y="2179638"/>
          <p14:tracePt t="48949" x="6564313" y="2179638"/>
          <p14:tracePt t="48957" x="6573838" y="2179638"/>
          <p14:tracePt t="48965" x="6591300" y="2179638"/>
          <p14:tracePt t="48973" x="6610350" y="2179638"/>
          <p14:tracePt t="48989" x="6627813" y="2179638"/>
          <p14:tracePt t="48997" x="6637338" y="2179638"/>
          <p14:tracePt t="49005" x="6654800" y="2189163"/>
          <p14:tracePt t="49014" x="6673850" y="2189163"/>
          <p14:tracePt t="49022" x="6691313" y="2189163"/>
          <p14:tracePt t="49031" x="6718300" y="2189163"/>
          <p14:tracePt t="49038" x="6737350" y="2189163"/>
          <p14:tracePt t="49048" x="6754813" y="2189163"/>
          <p14:tracePt t="49054" x="6783388" y="2189163"/>
          <p14:tracePt t="49063" x="6800850" y="2189163"/>
          <p14:tracePt t="49069" x="6819900" y="2189163"/>
          <p14:tracePt t="49080" x="6837363" y="2189163"/>
          <p14:tracePt t="49085" x="6856413" y="2197100"/>
          <p14:tracePt t="49094" x="6864350" y="2197100"/>
          <p14:tracePt t="49101" x="6883400" y="2197100"/>
          <p14:tracePt t="49113" x="6892925" y="2197100"/>
          <p14:tracePt t="49121" x="6919913" y="2206625"/>
          <p14:tracePt t="49138" x="6937375" y="2206625"/>
          <p14:tracePt t="49147" x="6946900" y="2206625"/>
          <p14:tracePt t="49157" x="6964363" y="2206625"/>
          <p14:tracePt t="49163" x="6973888" y="2206625"/>
          <p14:tracePt t="49173" x="6992938" y="2206625"/>
          <p14:tracePt t="49179" x="7000875" y="2206625"/>
          <p14:tracePt t="49188" x="7010400" y="2206625"/>
          <p14:tracePt t="49193" x="7029450" y="2206625"/>
          <p14:tracePt t="49204" x="7056438" y="2206625"/>
          <p14:tracePt t="49213" x="7073900" y="2206625"/>
          <p14:tracePt t="49219" x="7083425" y="2206625"/>
          <p14:tracePt t="49230" x="7102475" y="2206625"/>
          <p14:tracePt t="49235" x="7119938" y="2206625"/>
          <p14:tracePt t="49244" x="7129463" y="2206625"/>
          <p14:tracePt t="49251" x="7138988" y="2206625"/>
          <p14:tracePt t="49259" x="7146925" y="2206625"/>
          <p14:tracePt t="49268" x="7165975" y="2206625"/>
          <p14:tracePt t="49275" x="7192963" y="2206625"/>
          <p14:tracePt t="49283" x="7212013" y="2206625"/>
          <p14:tracePt t="49291" x="7229475" y="2206625"/>
          <p14:tracePt t="49299" x="7248525" y="2206625"/>
          <p14:tracePt t="49307" x="7265988" y="2206625"/>
          <p14:tracePt t="49317" x="7275513" y="2206625"/>
          <p14:tracePt t="49331" x="7283450" y="2206625"/>
          <p14:tracePt t="49335" x="7292975" y="2206625"/>
          <p14:tracePt t="49351" x="7302500" y="2206625"/>
          <p14:tracePt t="49359" x="7312025" y="2206625"/>
          <p14:tracePt t="49375" x="7319963" y="2206625"/>
          <p14:tracePt t="49391" x="7329488" y="2206625"/>
          <p14:tracePt t="49399" x="7339013" y="2206625"/>
          <p14:tracePt t="49415" x="7348538" y="2206625"/>
          <p14:tracePt t="49431" x="7356475" y="2206625"/>
          <p14:tracePt t="49546" x="7366000" y="2206625"/>
          <p14:tracePt t="49650" x="7375525" y="2206625"/>
          <p14:tracePt t="49843" x="7366000" y="2206625"/>
          <p14:tracePt t="49851" x="7356475" y="2206625"/>
          <p14:tracePt t="49859" x="7339013" y="2206625"/>
          <p14:tracePt t="49867" x="7329488" y="2206625"/>
          <p14:tracePt t="49881" x="7319963" y="2206625"/>
          <p14:tracePt t="49883" x="7302500" y="2197100"/>
          <p14:tracePt t="49891" x="7283450" y="2197100"/>
          <p14:tracePt t="49899" x="7265988" y="2197100"/>
          <p14:tracePt t="49907" x="7256463" y="2189163"/>
          <p14:tracePt t="49915" x="7239000" y="2189163"/>
          <p14:tracePt t="49924" x="7229475" y="2189163"/>
          <p14:tracePt t="49932" x="7219950" y="2179638"/>
          <p14:tracePt t="49939" x="7212013" y="2179638"/>
          <p14:tracePt t="49947" x="7202488" y="2170113"/>
          <p14:tracePt t="49955" x="7192963" y="2170113"/>
          <p14:tracePt t="49963" x="7183438" y="2170113"/>
          <p14:tracePt t="49971" x="7175500" y="2170113"/>
          <p14:tracePt t="49980" x="7165975" y="2170113"/>
          <p14:tracePt t="49996" x="7138988" y="2170113"/>
          <p14:tracePt t="50004" x="7119938" y="2170113"/>
          <p14:tracePt t="50016" x="7102475" y="2160588"/>
          <p14:tracePt t="50021" x="7083425" y="2160588"/>
          <p14:tracePt t="50030" x="7065963" y="2152650"/>
          <p14:tracePt t="50038" x="7056438" y="2152650"/>
          <p14:tracePt t="50046" x="7037388" y="2152650"/>
          <p14:tracePt t="50053" x="7000875" y="2152650"/>
          <p14:tracePt t="50063" x="6964363" y="2152650"/>
          <p14:tracePt t="50069" x="6929438" y="2143125"/>
          <p14:tracePt t="50080" x="6900863" y="2143125"/>
          <p14:tracePt t="50085" x="6846888" y="2143125"/>
          <p14:tracePt t="50094" x="6783388" y="2143125"/>
          <p14:tracePt t="50101" x="6727825" y="2143125"/>
          <p14:tracePt t="50109" x="6637338" y="2143125"/>
          <p14:tracePt t="50117" x="6545263" y="2143125"/>
          <p14:tracePt t="50126" x="6491288" y="2143125"/>
          <p14:tracePt t="50133" x="6418263" y="2143125"/>
          <p14:tracePt t="50141" x="6345238" y="2143125"/>
          <p14:tracePt t="50149" x="6281738" y="2143125"/>
          <p14:tracePt t="50157" x="6226175" y="2143125"/>
          <p14:tracePt t="50165" x="6189663" y="2143125"/>
          <p14:tracePt t="50173" x="6145213" y="2143125"/>
          <p14:tracePt t="50181" x="6108700" y="2143125"/>
          <p14:tracePt t="50189" x="6062663" y="2143125"/>
          <p14:tracePt t="50197" x="6026150" y="2143125"/>
          <p14:tracePt t="50205" x="5972175" y="2143125"/>
          <p14:tracePt t="50213" x="5926138" y="2143125"/>
          <p14:tracePt t="50221" x="5889625" y="2143125"/>
          <p14:tracePt t="50230" x="5843588" y="2143125"/>
          <p14:tracePt t="50238" x="5816600" y="2143125"/>
          <p14:tracePt t="50247" x="5789613" y="2143125"/>
          <p14:tracePt t="50254" x="5761038" y="2143125"/>
          <p14:tracePt t="50264" x="5743575" y="2143125"/>
          <p14:tracePt t="50269" x="5734050" y="2143125"/>
          <p14:tracePt t="50280" x="5716588" y="2143125"/>
          <p14:tracePt t="50287" x="5688013" y="2143125"/>
          <p14:tracePt t="50299" x="5670550" y="2143125"/>
          <p14:tracePt t="50305" x="5653088" y="2143125"/>
          <p14:tracePt t="50315" x="5643563" y="2143125"/>
          <p14:tracePt t="50323" x="5624513" y="2143125"/>
          <p14:tracePt t="50342" x="5616575" y="2143125"/>
          <p14:tracePt t="50359" x="5607050" y="2143125"/>
          <p14:tracePt t="50367" x="5597525" y="2143125"/>
          <p14:tracePt t="50383" x="5588000" y="2143125"/>
          <p14:tracePt t="50399" x="5580063" y="2143125"/>
          <p14:tracePt t="50407" x="5570538" y="2152650"/>
          <p14:tracePt t="50415" x="5561013" y="2152650"/>
          <p14:tracePt t="50439" x="5561013" y="2160588"/>
          <p14:tracePt t="50455" x="5551488" y="2160588"/>
          <p14:tracePt t="50464" x="5543550" y="2160588"/>
          <p14:tracePt t="50471" x="5534025" y="2160588"/>
          <p14:tracePt t="50485" x="5524500" y="2160588"/>
          <p14:tracePt t="50491" x="5514975" y="2170113"/>
          <p14:tracePt t="50504" x="5507038" y="2179638"/>
          <p14:tracePt t="50513" x="5497513" y="2179638"/>
          <p14:tracePt t="50519" x="5487988" y="2189163"/>
          <p14:tracePt t="50535" x="5478463" y="2197100"/>
          <p14:tracePt t="50546" x="5470525" y="2206625"/>
          <p14:tracePt t="50555" x="5461000" y="2206625"/>
          <p14:tracePt t="50584" x="5461000" y="2216150"/>
          <p14:tracePt t="51061" x="5470525" y="2216150"/>
          <p14:tracePt t="51068" x="5478463" y="2216150"/>
          <p14:tracePt t="51076" x="5497513" y="2216150"/>
          <p14:tracePt t="51084" x="5507038" y="2216150"/>
          <p14:tracePt t="51092" x="5514975" y="2216150"/>
          <p14:tracePt t="51099" x="5551488" y="2216150"/>
          <p14:tracePt t="51107" x="5570538" y="2216150"/>
          <p14:tracePt t="51116" x="5580063" y="2216150"/>
          <p14:tracePt t="51123" x="5616575" y="2216150"/>
          <p14:tracePt t="51131" x="5634038" y="2216150"/>
          <p14:tracePt t="51139" x="5653088" y="2216150"/>
          <p14:tracePt t="51147" x="5661025" y="2216150"/>
          <p14:tracePt t="51158" x="5680075" y="2216150"/>
          <p14:tracePt t="51165" x="5688013" y="2216150"/>
          <p14:tracePt t="51174" x="5707063" y="2216150"/>
          <p14:tracePt t="51181" x="5724525" y="2216150"/>
          <p14:tracePt t="51189" x="5734050" y="2216150"/>
          <p14:tracePt t="51197" x="5761038" y="2216150"/>
          <p14:tracePt t="51205" x="5780088" y="2216150"/>
          <p14:tracePt t="51213" x="5789613" y="2216150"/>
          <p14:tracePt t="51221" x="5797550" y="2216150"/>
          <p14:tracePt t="51231" x="5807075" y="2216150"/>
          <p14:tracePt t="51238" x="5816600" y="2216150"/>
          <p14:tracePt t="51248" x="5826125" y="2216150"/>
          <p14:tracePt t="51254" x="5834063" y="2216150"/>
          <p14:tracePt t="51269" x="5843588" y="2216150"/>
          <p14:tracePt t="51279" x="5853113" y="2216150"/>
          <p14:tracePt t="51301" x="5870575" y="2216150"/>
          <p14:tracePt t="51310" x="5889625" y="2216150"/>
          <p14:tracePt t="51317" x="5907088" y="2216150"/>
          <p14:tracePt t="51329" x="5926138" y="2216150"/>
          <p14:tracePt t="51333" x="5943600" y="2216150"/>
          <p14:tracePt t="51342" x="5953125" y="2216150"/>
          <p14:tracePt t="51350" x="5962650" y="2216150"/>
          <p14:tracePt t="51365" x="5972175" y="2216150"/>
          <p14:tracePt t="51373" x="5980113" y="2216150"/>
          <p14:tracePt t="51390" x="5989638" y="2216150"/>
          <p14:tracePt t="51397" x="5999163" y="2216150"/>
          <p14:tracePt t="51415" x="6007100" y="2216150"/>
          <p14:tracePt t="51479" x="6016625" y="2216150"/>
          <p14:tracePt t="51503" x="6026150" y="2216150"/>
          <p14:tracePt t="51511" x="6035675" y="2216150"/>
          <p14:tracePt t="51519" x="6043613" y="2206625"/>
          <p14:tracePt t="51536" x="6053138" y="2206625"/>
          <p14:tracePt t="51544" x="6062663" y="2206625"/>
          <p14:tracePt t="51551" x="6072188" y="2206625"/>
          <p14:tracePt t="51569" x="6089650" y="2206625"/>
          <p14:tracePt t="51581" x="6099175" y="2206625"/>
          <p14:tracePt t="51588" x="6126163" y="2206625"/>
          <p14:tracePt t="51598" x="6145213" y="2206625"/>
          <p14:tracePt t="51604" x="6162675" y="2206625"/>
          <p14:tracePt t="51614" x="6189663" y="2206625"/>
          <p14:tracePt t="51620" x="6208713" y="2206625"/>
          <p14:tracePt t="51634" x="6235700" y="2206625"/>
          <p14:tracePt t="51635" x="6254750" y="2197100"/>
          <p14:tracePt t="51644" x="6281738" y="2197100"/>
          <p14:tracePt t="51651" x="6299200" y="2197100"/>
          <p14:tracePt t="51659" x="6318250" y="2197100"/>
          <p14:tracePt t="51667" x="6326188" y="2197100"/>
          <p14:tracePt t="51675" x="6345238" y="2197100"/>
          <p14:tracePt t="51699" x="6354763" y="2197100"/>
          <p14:tracePt t="51982" x="6345238" y="2197100"/>
          <p14:tracePt t="51990" x="6335713" y="2197100"/>
          <p14:tracePt t="51997" x="6326188" y="2197100"/>
          <p14:tracePt t="52013" x="6318250" y="2197100"/>
          <p14:tracePt t="52023" x="6318250" y="2206625"/>
          <p14:tracePt t="52031" x="6299200" y="2206625"/>
          <p14:tracePt t="52039" x="6281738" y="2206625"/>
          <p14:tracePt t="52047" x="6262688" y="2206625"/>
          <p14:tracePt t="52055" x="6235700" y="2206625"/>
          <p14:tracePt t="52063" x="6181725" y="2216150"/>
          <p14:tracePt t="52071" x="6145213" y="2216150"/>
          <p14:tracePt t="52080" x="6108700" y="2216150"/>
          <p14:tracePt t="52088" x="6062663" y="2233613"/>
          <p14:tracePt t="52097" x="6007100" y="2233613"/>
          <p14:tracePt t="52103" x="5972175" y="2233613"/>
          <p14:tracePt t="52113" x="5926138" y="2243138"/>
          <p14:tracePt t="52119" x="5899150" y="2243138"/>
          <p14:tracePt t="52131" x="5880100" y="2243138"/>
          <p14:tracePt t="52135" x="5870575" y="2243138"/>
          <p14:tracePt t="52144" x="5862638" y="2243138"/>
          <p14:tracePt t="52151" x="5853113" y="2243138"/>
          <p14:tracePt t="52159" x="5843588" y="2243138"/>
          <p14:tracePt t="52175" x="5826125" y="2243138"/>
          <p14:tracePt t="52185" x="5816600" y="2243138"/>
          <p14:tracePt t="52191" x="5797550" y="2243138"/>
          <p14:tracePt t="52199" x="5780088" y="2243138"/>
          <p14:tracePt t="52213" x="5761038" y="2243138"/>
          <p14:tracePt t="52224" x="5743575" y="2243138"/>
          <p14:tracePt t="52231" x="5724525" y="2243138"/>
          <p14:tracePt t="52246" x="5716588" y="2243138"/>
          <p14:tracePt t="52251" x="5707063" y="2243138"/>
          <p14:tracePt t="52260" x="5697538" y="2243138"/>
          <p14:tracePt t="52267" x="5680075" y="2243138"/>
          <p14:tracePt t="52275" x="5661025" y="2243138"/>
          <p14:tracePt t="52285" x="5643563" y="2243138"/>
          <p14:tracePt t="52297" x="5634038" y="2243138"/>
          <p14:tracePt t="52304" x="5616575" y="2243138"/>
          <p14:tracePt t="52330" x="5607050" y="2243138"/>
          <p14:tracePt t="52345" x="5597525" y="2243138"/>
          <p14:tracePt t="52361" x="5588000" y="2243138"/>
          <p14:tracePt t="52385" x="5580063" y="2243138"/>
          <p14:tracePt t="52541" x="5588000" y="2243138"/>
          <p14:tracePt t="52549" x="5588000" y="2233613"/>
          <p14:tracePt t="52559" x="5597525" y="2233613"/>
          <p14:tracePt t="52581" x="5607050" y="2233613"/>
          <p14:tracePt t="52707" x="5597525" y="2233613"/>
          <p14:tracePt t="52715" x="5588000" y="2225675"/>
          <p14:tracePt t="52723" x="5580063" y="2225675"/>
          <p14:tracePt t="52731" x="5570538" y="2225675"/>
          <p14:tracePt t="52739" x="5570538" y="2216150"/>
          <p14:tracePt t="52748" x="5561013" y="2216150"/>
          <p14:tracePt t="52756" x="5551488" y="2216150"/>
          <p14:tracePt t="52772" x="5543550" y="2216150"/>
          <p14:tracePt t="52788" x="5534025" y="2216150"/>
          <p14:tracePt t="52807" x="5524500" y="2206625"/>
          <p14:tracePt t="52823" x="5514975" y="2206625"/>
          <p14:tracePt t="52858" x="5497513" y="2206625"/>
          <p14:tracePt t="52863" x="5487988" y="2206625"/>
          <p14:tracePt t="52875" x="5470525" y="2206625"/>
          <p14:tracePt t="52881" x="5451475" y="2206625"/>
          <p14:tracePt t="52890" x="5441950" y="2206625"/>
          <p14:tracePt t="52896" x="5434013" y="2197100"/>
          <p14:tracePt t="52914" x="5424488" y="2197100"/>
          <p14:tracePt t="52933" x="5414963" y="2197100"/>
          <p14:tracePt t="52949" x="5405438" y="2197100"/>
          <p14:tracePt t="54387" x="5414963" y="2197100"/>
          <p14:tracePt t="54395" x="5424488" y="2197100"/>
          <p14:tracePt t="54411" x="5441950" y="2189163"/>
          <p14:tracePt t="54419" x="5451475" y="2189163"/>
          <p14:tracePt t="54429" x="5461000" y="2189163"/>
          <p14:tracePt t="54438" x="5470525" y="2189163"/>
          <p14:tracePt t="54448" x="5478463" y="2189163"/>
          <p14:tracePt t="54455" x="5487988" y="2189163"/>
          <p14:tracePt t="54479" x="5497513" y="2189163"/>
          <p14:tracePt t="54495" x="5507038" y="2189163"/>
          <p14:tracePt t="54519" x="5514975" y="2189163"/>
          <p14:tracePt t="54546" x="5524500" y="2189163"/>
          <p14:tracePt t="54562" x="5534025" y="2189163"/>
          <p14:tracePt t="54578" x="5543550" y="2189163"/>
          <p14:tracePt t="54662" x="5551488" y="2189163"/>
          <p14:tracePt t="54670" x="5570538" y="2189163"/>
          <p14:tracePt t="54677" x="5580063" y="2179638"/>
          <p14:tracePt t="54685" x="5588000" y="2179638"/>
          <p14:tracePt t="54694" x="5607050" y="2179638"/>
          <p14:tracePt t="54709" x="5616575" y="2179638"/>
          <p14:tracePt t="54729" x="5616575" y="2170113"/>
          <p14:tracePt t="54745" x="5624513" y="2170113"/>
          <p14:tracePt t="54879" x="5634038" y="2170113"/>
          <p14:tracePt t="54919" x="5643563" y="2170113"/>
          <p14:tracePt t="54928" x="5661025" y="2170113"/>
          <p14:tracePt t="54935" x="5670550" y="2170113"/>
          <p14:tracePt t="54951" x="5680075" y="2170113"/>
          <p14:tracePt t="54959" x="5688013" y="2170113"/>
          <p14:tracePt t="54967" x="5707063" y="2170113"/>
          <p14:tracePt t="54975" x="5716588" y="2170113"/>
          <p14:tracePt t="54983" x="5734050" y="2170113"/>
          <p14:tracePt t="54991" x="5753100" y="2170113"/>
          <p14:tracePt t="55007" x="5780088" y="2170113"/>
          <p14:tracePt t="55015" x="5797550" y="2170113"/>
          <p14:tracePt t="55023" x="5816600" y="2170113"/>
          <p14:tracePt t="55031" x="5834063" y="2170113"/>
          <p14:tracePt t="55039" x="5853113" y="2170113"/>
          <p14:tracePt t="55048" x="5880100" y="2170113"/>
          <p14:tracePt t="55055" x="5899150" y="2170113"/>
          <p14:tracePt t="55063" x="5916613" y="2170113"/>
          <p14:tracePt t="55071" x="5935663" y="2170113"/>
          <p14:tracePt t="55080" x="5953125" y="2170113"/>
          <p14:tracePt t="55088" x="5962650" y="2170113"/>
          <p14:tracePt t="55097" x="5972175" y="2170113"/>
          <p14:tracePt t="55114" x="5980113" y="2170113"/>
          <p14:tracePt t="55119" x="5989638" y="2170113"/>
          <p14:tracePt t="55169" x="5999163" y="2170113"/>
          <p14:tracePt t="55194" x="6007100" y="2170113"/>
          <p14:tracePt t="55210" x="6016625" y="2170113"/>
          <p14:tracePt t="55226" x="6026150" y="2170113"/>
          <p14:tracePt t="56610" x="6035675" y="2170113"/>
          <p14:tracePt t="56619" x="6035675" y="2179638"/>
          <p14:tracePt t="56629" x="6043613" y="2179638"/>
          <p14:tracePt t="56645" x="6053138" y="2179638"/>
          <p14:tracePt t="56691" x="6062663" y="2179638"/>
          <p14:tracePt t="56707" x="6072188" y="2179638"/>
          <p14:tracePt t="56724" x="6080125" y="2179638"/>
          <p14:tracePt t="56748" x="6080125" y="2189163"/>
          <p14:tracePt t="56771" x="6089650" y="2189163"/>
          <p14:tracePt t="56820" x="6099175" y="2189163"/>
          <p14:tracePt t="56835" x="6108700" y="2189163"/>
          <p14:tracePt t="56845" x="6108700" y="2197100"/>
          <p14:tracePt t="56851" x="6116638" y="2197100"/>
          <p14:tracePt t="56867" x="6135688" y="2197100"/>
          <p14:tracePt t="56878" x="6153150" y="2197100"/>
          <p14:tracePt t="56885" x="6172200" y="2206625"/>
          <p14:tracePt t="56897" x="6181725" y="2206625"/>
          <p14:tracePt t="56905" x="6199188" y="2206625"/>
          <p14:tracePt t="56914" x="6218238" y="2206625"/>
          <p14:tracePt t="56921" x="6235700" y="2206625"/>
          <p14:tracePt t="56931" x="6254750" y="2206625"/>
          <p14:tracePt t="56937" x="6281738" y="2206625"/>
          <p14:tracePt t="56947" x="6299200" y="2206625"/>
          <p14:tracePt t="56953" x="6345238" y="2197100"/>
          <p14:tracePt t="56963" x="6362700" y="2179638"/>
          <p14:tracePt t="56969" x="6391275" y="2170113"/>
          <p14:tracePt t="56980" x="6408738" y="2160588"/>
          <p14:tracePt t="56985" x="6427788" y="2152650"/>
          <p14:tracePt t="56993" x="6445250" y="2143125"/>
          <p14:tracePt t="57001" x="6481763" y="2143125"/>
          <p14:tracePt t="57009" x="6500813" y="2125663"/>
          <p14:tracePt t="57017" x="6508750" y="2116138"/>
          <p14:tracePt t="57053" x="6508750" y="2106613"/>
          <p14:tracePt t="57061" x="6500813" y="2106613"/>
          <p14:tracePt t="57069" x="6481763" y="2106613"/>
          <p14:tracePt t="57080" x="6464300" y="2079625"/>
          <p14:tracePt t="57085" x="6445250" y="2070100"/>
          <p14:tracePt t="57093" x="6408738" y="2060575"/>
          <p14:tracePt t="57104" x="6354763" y="2043113"/>
          <p14:tracePt t="57109" x="6299200" y="2024063"/>
          <p14:tracePt t="57117" x="6254750" y="2006600"/>
          <p14:tracePt t="57126" x="6189663" y="1997075"/>
          <p14:tracePt t="57133" x="6108700" y="1970088"/>
          <p14:tracePt t="57141" x="6035675" y="1943100"/>
          <p14:tracePt t="57152" x="5935663" y="1897063"/>
          <p14:tracePt t="57158" x="5853113" y="1860550"/>
          <p14:tracePt t="57168" x="5816600" y="1851025"/>
          <p14:tracePt t="57173" x="5753100" y="1824038"/>
          <p14:tracePt t="57183" x="5688013" y="1797050"/>
          <p14:tracePt t="57193" x="5624513" y="1778000"/>
          <p14:tracePt t="57201" x="5588000" y="1760538"/>
          <p14:tracePt t="57213" x="5487988" y="1751013"/>
          <p14:tracePt t="57219" x="5470525" y="1741488"/>
          <p14:tracePt t="57230" x="5434013" y="1741488"/>
          <p14:tracePt t="57235" x="5397500" y="1731963"/>
          <p14:tracePt t="57245" x="5387975" y="1731963"/>
          <p14:tracePt t="57251" x="5378450" y="1731963"/>
          <p14:tracePt t="57267" x="5368925" y="1731963"/>
          <p14:tracePt t="57292" x="5360988" y="1731963"/>
          <p14:tracePt t="57299" x="5351463" y="1741488"/>
          <p14:tracePt t="57307" x="5341938" y="1741488"/>
          <p14:tracePt t="57315" x="5334000" y="1751013"/>
          <p14:tracePt t="57323" x="5334000" y="1768475"/>
          <p14:tracePt t="57333" x="5324475" y="1778000"/>
          <p14:tracePt t="57339" x="5314950" y="1787525"/>
          <p14:tracePt t="57347" x="5305425" y="1804988"/>
          <p14:tracePt t="57356" x="5297488" y="1824038"/>
          <p14:tracePt t="57367" x="5287963" y="1851025"/>
          <p14:tracePt t="57371" x="5287963" y="1870075"/>
          <p14:tracePt t="57380" x="5278438" y="1897063"/>
          <p14:tracePt t="57387" x="5278438" y="1914525"/>
          <p14:tracePt t="57396" x="5278438" y="1924050"/>
          <p14:tracePt t="57405" x="5278438" y="1943100"/>
          <p14:tracePt t="57415" x="5278438" y="1960563"/>
          <p14:tracePt t="57423" x="5278438" y="1979613"/>
          <p14:tracePt t="57433" x="5278438" y="1997075"/>
          <p14:tracePt t="57439" x="5278438" y="2016125"/>
          <p14:tracePt t="57449" x="5287963" y="2024063"/>
          <p14:tracePt t="57465" x="5297488" y="2043113"/>
          <p14:tracePt t="57471" x="5305425" y="2052638"/>
          <p14:tracePt t="57481" x="5314950" y="2060575"/>
          <p14:tracePt t="57487" x="5324475" y="2070100"/>
          <p14:tracePt t="57497" x="5334000" y="2089150"/>
          <p14:tracePt t="57505" x="5341938" y="2097088"/>
          <p14:tracePt t="57514" x="5360988" y="2106613"/>
          <p14:tracePt t="57531" x="5387975" y="2125663"/>
          <p14:tracePt t="57538" x="5405438" y="2125663"/>
          <p14:tracePt t="57554" x="5461000" y="2133600"/>
          <p14:tracePt t="57570" x="5514975" y="2152650"/>
          <p14:tracePt t="57584" x="5543550" y="2152650"/>
          <p14:tracePt t="57585" x="5597525" y="2152650"/>
          <p14:tracePt t="57594" x="5643563" y="2152650"/>
          <p14:tracePt t="57602" x="5680075" y="2152650"/>
          <p14:tracePt t="57614" x="5724525" y="2152650"/>
          <p14:tracePt t="57621" x="5826125" y="2116138"/>
          <p14:tracePt t="57630" x="5853113" y="2106613"/>
          <p14:tracePt t="57638" x="5880100" y="2097088"/>
          <p14:tracePt t="57655" x="5935663" y="2079625"/>
          <p14:tracePt t="57669" x="5953125" y="2070100"/>
          <p14:tracePt t="57673" x="5972175" y="2070100"/>
          <p14:tracePt t="57683" x="5980113" y="2079625"/>
          <p14:tracePt t="57689" x="5980113" y="2125663"/>
          <p14:tracePt t="57698" x="5943600" y="2170113"/>
          <p14:tracePt t="57884" x="5943600" y="2152650"/>
          <p14:tracePt t="57892" x="5943600" y="2116138"/>
          <p14:tracePt t="57899" x="5943600" y="2106613"/>
          <p14:tracePt t="57908" x="5943600" y="2089150"/>
          <p14:tracePt t="57915" x="5943600" y="2070100"/>
          <p14:tracePt t="57930" x="5943600" y="2052638"/>
          <p14:tracePt t="57935" x="5926138" y="2033588"/>
          <p14:tracePt t="57944" x="5926138" y="2024063"/>
          <p14:tracePt t="58008" x="5935663" y="2024063"/>
          <p14:tracePt t="58017" x="5943600" y="2024063"/>
          <p14:tracePt t="58023" x="5953125" y="2033588"/>
          <p14:tracePt t="58033" x="5972175" y="2033588"/>
          <p14:tracePt t="58039" x="5999163" y="2052638"/>
          <p14:tracePt t="58049" x="6026150" y="2070100"/>
          <p14:tracePt t="58057" x="6062663" y="2079625"/>
          <p14:tracePt t="58069" x="6108700" y="2097088"/>
          <p14:tracePt t="58080" x="6199188" y="2116138"/>
          <p14:tracePt t="58085" x="6254750" y="2125663"/>
          <p14:tracePt t="58093" x="6335713" y="2133600"/>
          <p14:tracePt t="58101" x="6391275" y="2152650"/>
          <p14:tracePt t="58109" x="6435725" y="2152650"/>
          <p14:tracePt t="58117" x="6472238" y="2160588"/>
          <p14:tracePt t="58126" x="6518275" y="2160588"/>
          <p14:tracePt t="58134" x="6545263" y="2160588"/>
          <p14:tracePt t="58141" x="6564313" y="2160588"/>
          <p14:tracePt t="58149" x="6581775" y="2160588"/>
          <p14:tracePt t="58158" x="6591300" y="2160588"/>
          <p14:tracePt t="58165" x="6591300" y="2152650"/>
          <p14:tracePt t="58173" x="6591300" y="2133600"/>
          <p14:tracePt t="58181" x="6600825" y="2106613"/>
          <p14:tracePt t="58189" x="6600825" y="2089150"/>
          <p14:tracePt t="58197" x="6600825" y="2070100"/>
          <p14:tracePt t="58205" x="6600825" y="2052638"/>
          <p14:tracePt t="58213" x="6600825" y="2033588"/>
          <p14:tracePt t="58221" x="6600825" y="2016125"/>
          <p14:tracePt t="58231" x="6591300" y="1997075"/>
          <p14:tracePt t="58238" x="6573838" y="1979613"/>
          <p14:tracePt t="58248" x="6564313" y="1960563"/>
          <p14:tracePt t="58254" x="6518275" y="1914525"/>
          <p14:tracePt t="58264" x="6481763" y="1897063"/>
          <p14:tracePt t="58269" x="6454775" y="1860550"/>
          <p14:tracePt t="58280" x="6408738" y="1841500"/>
          <p14:tracePt t="58285" x="6345238" y="1814513"/>
          <p14:tracePt t="58293" x="6281738" y="1787525"/>
          <p14:tracePt t="58303" x="6226175" y="1778000"/>
          <p14:tracePt t="58313" x="6108700" y="1768475"/>
          <p14:tracePt t="58323" x="6016625" y="1768475"/>
          <p14:tracePt t="58332" x="5980113" y="1768475"/>
          <p14:tracePt t="58339" x="5907088" y="1768475"/>
          <p14:tracePt t="58347" x="5797550" y="1768475"/>
          <p14:tracePt t="58355" x="5743575" y="1768475"/>
          <p14:tracePt t="58364" x="5697538" y="1768475"/>
          <p14:tracePt t="58371" x="5670550" y="1778000"/>
          <p14:tracePt t="58380" x="5653088" y="1787525"/>
          <p14:tracePt t="58387" x="5643563" y="1797050"/>
          <p14:tracePt t="58397" x="5634038" y="1797050"/>
          <p14:tracePt t="58403" x="5634038" y="1804988"/>
          <p14:tracePt t="58413" x="5624513" y="1804988"/>
          <p14:tracePt t="58419" x="5624513" y="1814513"/>
          <p14:tracePt t="58435" x="5624513" y="1824038"/>
          <p14:tracePt t="58443" x="5624513" y="1851025"/>
          <p14:tracePt t="58451" x="5624513" y="1870075"/>
          <p14:tracePt t="58459" x="5624513" y="1887538"/>
          <p14:tracePt t="58467" x="5624513" y="1906588"/>
          <p14:tracePt t="58476" x="5653088" y="1933575"/>
          <p14:tracePt t="58483" x="5670550" y="1970088"/>
          <p14:tracePt t="58492" x="5688013" y="1997075"/>
          <p14:tracePt t="58499" x="5716588" y="2016125"/>
          <p14:tracePt t="58508" x="5743575" y="2043113"/>
          <p14:tracePt t="58520" x="5770563" y="2060575"/>
          <p14:tracePt t="58524" x="5797550" y="2079625"/>
          <p14:tracePt t="58537" x="5816600" y="2089150"/>
          <p14:tracePt t="58543" x="5853113" y="2097088"/>
          <p14:tracePt t="58551" x="5880100" y="2116138"/>
          <p14:tracePt t="58561" x="5907088" y="2133600"/>
          <p14:tracePt t="58567" x="5943600" y="2143125"/>
          <p14:tracePt t="58576" x="5972175" y="2152650"/>
          <p14:tracePt t="58583" x="5999163" y="2152650"/>
          <p14:tracePt t="58592" x="6016625" y="2152650"/>
          <p14:tracePt t="58599" x="6043613" y="2152650"/>
          <p14:tracePt t="58609" x="6062663" y="2160588"/>
          <p14:tracePt t="58618" x="6080125" y="2160588"/>
          <p14:tracePt t="58626" x="6099175" y="2160588"/>
          <p14:tracePt t="58637" x="6108700" y="2160588"/>
          <p14:tracePt t="58650" x="6116638" y="2160588"/>
          <p14:tracePt t="58653" x="6126163" y="2160588"/>
          <p14:tracePt t="58669" x="6135688" y="2160588"/>
          <p14:tracePt t="58685" x="6153150" y="2160588"/>
          <p14:tracePt t="58693" x="6199188" y="2160588"/>
          <p14:tracePt t="58701" x="6226175" y="2160588"/>
          <p14:tracePt t="58709" x="6235700" y="2170113"/>
          <p14:tracePt t="58717" x="6235700" y="2225675"/>
          <p14:tracePt t="58726" x="6235700" y="2316163"/>
          <p14:tracePt t="58931" x="6235700" y="2298700"/>
          <p14:tracePt t="58939" x="6245225" y="2279650"/>
          <p14:tracePt t="58947" x="6262688" y="2252663"/>
          <p14:tracePt t="58955" x="6299200" y="2216150"/>
          <p14:tracePt t="58963" x="6308725" y="2206625"/>
          <p14:tracePt t="58971" x="6318250" y="2189163"/>
          <p14:tracePt t="58988" x="6326188" y="2179638"/>
          <p14:tracePt t="58997" x="6326188" y="2170113"/>
          <p14:tracePt t="59003" x="6335713" y="2160588"/>
          <p14:tracePt t="59014" x="6335713" y="2152650"/>
          <p14:tracePt t="59031" x="6335713" y="2143125"/>
          <p14:tracePt t="59036" x="6335713" y="2133600"/>
          <p14:tracePt t="59092" x="6335713" y="2125663"/>
          <p14:tracePt t="59182" x="6345238" y="2125663"/>
          <p14:tracePt t="59270" x="6345238" y="2116138"/>
          <p14:tracePt t="59317" x="6354763" y="2106613"/>
          <p14:tracePt t="59341" x="6354763" y="2097088"/>
          <p14:tracePt t="59369" x="6354763" y="2089150"/>
          <p14:tracePt t="59393" x="6354763" y="2079625"/>
          <p14:tracePt t="59401" x="6354763" y="2070100"/>
          <p14:tracePt t="59409" x="6335713" y="2052638"/>
          <p14:tracePt t="59417" x="6318250" y="2052638"/>
          <p14:tracePt t="59425" x="6291263" y="2033588"/>
          <p14:tracePt t="59433" x="6254750" y="2024063"/>
          <p14:tracePt t="59441" x="6218238" y="1997075"/>
          <p14:tracePt t="59451" x="6181725" y="1987550"/>
          <p14:tracePt t="59457" x="6145213" y="1979613"/>
          <p14:tracePt t="59467" x="6080125" y="1970088"/>
          <p14:tracePt t="59476" x="5972175" y="1951038"/>
          <p14:tracePt t="59483" x="5916613" y="1943100"/>
          <p14:tracePt t="59492" x="5834063" y="1943100"/>
          <p14:tracePt t="59499" x="5724525" y="1924050"/>
          <p14:tracePt t="59508" x="5653088" y="1924050"/>
          <p14:tracePt t="59515" x="5616575" y="1924050"/>
          <p14:tracePt t="59523" x="5543550" y="1924050"/>
          <p14:tracePt t="59531" x="5470525" y="1924050"/>
          <p14:tracePt t="59539" x="5424488" y="1924050"/>
          <p14:tracePt t="59548" x="5397500" y="1924050"/>
          <p14:tracePt t="59558" x="5368925" y="1924050"/>
          <p14:tracePt t="59567" x="5351463" y="1924050"/>
          <p14:tracePt t="59576" x="5341938" y="1924050"/>
          <p14:tracePt t="59583" x="5341938" y="1933575"/>
          <p14:tracePt t="59599" x="5341938" y="1943100"/>
          <p14:tracePt t="59609" x="5341938" y="1951038"/>
          <p14:tracePt t="59615" x="5341938" y="1970088"/>
          <p14:tracePt t="59631" x="5341938" y="1987550"/>
          <p14:tracePt t="59639" x="5341938" y="1997075"/>
          <p14:tracePt t="59648" x="5351463" y="2006600"/>
          <p14:tracePt t="59655" x="5360988" y="2024063"/>
          <p14:tracePt t="59663" x="5378450" y="2043113"/>
          <p14:tracePt t="59671" x="5397500" y="2052638"/>
          <p14:tracePt t="59681" x="5414963" y="2060575"/>
          <p14:tracePt t="59688" x="5441950" y="2070100"/>
          <p14:tracePt t="59697" x="5470525" y="2079625"/>
          <p14:tracePt t="59703" x="5507038" y="2089150"/>
          <p14:tracePt t="59714" x="5561013" y="2106613"/>
          <p14:tracePt t="59719" x="5616575" y="2106613"/>
          <p14:tracePt t="59730" x="5680075" y="2116138"/>
          <p14:tracePt t="59735" x="5734050" y="2116138"/>
          <p14:tracePt t="59748" x="5789613" y="2125663"/>
          <p14:tracePt t="59751" x="5880100" y="2125663"/>
          <p14:tracePt t="59763" x="5943600" y="2125663"/>
          <p14:tracePt t="59769" x="5999163" y="2125663"/>
          <p14:tracePt t="59781" x="6035675" y="2125663"/>
          <p14:tracePt t="59785" x="6080125" y="2125663"/>
          <p14:tracePt t="59794" x="6108700" y="2125663"/>
          <p14:tracePt t="59801" x="6135688" y="2133600"/>
          <p14:tracePt t="59809" x="6145213" y="2133600"/>
          <p14:tracePt t="59817" x="6162675" y="2133600"/>
          <p14:tracePt t="59825" x="6181725" y="2133600"/>
          <p14:tracePt t="59833" x="6199188" y="2133600"/>
          <p14:tracePt t="59841" x="6208713" y="2133600"/>
          <p14:tracePt t="59857" x="6226175" y="2133600"/>
          <p14:tracePt t="59865" x="6235700" y="2133600"/>
          <p14:tracePt t="59873" x="6245225" y="2133600"/>
          <p14:tracePt t="59883" x="6254750" y="2133600"/>
          <p14:tracePt t="59889" x="6262688" y="2133600"/>
          <p14:tracePt t="59897" x="6281738" y="2133600"/>
          <p14:tracePt t="59905" x="6291263" y="2133600"/>
          <p14:tracePt t="59913" x="6308725" y="2133600"/>
          <p14:tracePt t="59921" x="6326188" y="2133600"/>
          <p14:tracePt t="59931" x="6362700" y="2133600"/>
          <p14:tracePt t="59937" x="6372225" y="2133600"/>
          <p14:tracePt t="59947" x="6381750" y="2133600"/>
          <p14:tracePt t="59953" x="6391275" y="2133600"/>
          <p14:tracePt t="59963" x="6399213" y="2133600"/>
          <p14:tracePt t="60882" x="6418263" y="2133600"/>
          <p14:tracePt t="60887" x="6435725" y="2133600"/>
          <p14:tracePt t="60898" x="6464300" y="2133600"/>
          <p14:tracePt t="60905" x="6491288" y="2133600"/>
          <p14:tracePt t="60913" x="6518275" y="2133600"/>
          <p14:tracePt t="60921" x="6591300" y="2133600"/>
          <p14:tracePt t="60931" x="6637338" y="2133600"/>
          <p14:tracePt t="60937" x="6664325" y="2133600"/>
          <p14:tracePt t="60947" x="6700838" y="2133600"/>
          <p14:tracePt t="60953" x="6727825" y="2133600"/>
          <p14:tracePt t="60964" x="6773863" y="2133600"/>
          <p14:tracePt t="60969" x="6810375" y="2133600"/>
          <p14:tracePt t="60980" x="6856413" y="2133600"/>
          <p14:tracePt t="60985" x="6883400" y="2133600"/>
          <p14:tracePt t="60993" x="6929438" y="2133600"/>
          <p14:tracePt t="61001" x="6956425" y="2133600"/>
          <p14:tracePt t="61009" x="6992938" y="2133600"/>
          <p14:tracePt t="61017" x="7000875" y="2133600"/>
          <p14:tracePt t="61025" x="7010400" y="2133600"/>
          <p14:tracePt t="61033" x="7019925" y="2133600"/>
          <p14:tracePt t="61049" x="7029450" y="2133600"/>
          <p14:tracePt t="61089" x="7037388" y="2143125"/>
          <p14:tracePt t="61113" x="7046913" y="2143125"/>
          <p14:tracePt t="61121" x="7056438" y="2143125"/>
          <p14:tracePt t="61130" x="7065963" y="2143125"/>
          <p14:tracePt t="61137" x="7073900" y="2152650"/>
          <p14:tracePt t="61147" x="7083425" y="2152650"/>
          <p14:tracePt t="61153" x="7092950" y="2160588"/>
          <p14:tracePt t="61177" x="7102475" y="2170113"/>
          <p14:tracePt t="61195" x="7110413" y="2170113"/>
          <p14:tracePt t="61251" x="7110413" y="2179638"/>
          <p14:tracePt t="61259" x="7102475" y="2179638"/>
          <p14:tracePt t="61267" x="7083425" y="2189163"/>
          <p14:tracePt t="61275" x="7065963" y="2189163"/>
          <p14:tracePt t="61283" x="7037388" y="2189163"/>
          <p14:tracePt t="61291" x="7010400" y="2197100"/>
          <p14:tracePt t="61299" x="6983413" y="2197100"/>
          <p14:tracePt t="61308" x="6937375" y="2197100"/>
          <p14:tracePt t="61316" x="6910388" y="2197100"/>
          <p14:tracePt t="61323" x="6864350" y="2197100"/>
          <p14:tracePt t="61331" x="6810375" y="2206625"/>
          <p14:tracePt t="61339" x="6773863" y="2206625"/>
          <p14:tracePt t="61348" x="6754813" y="2206625"/>
          <p14:tracePt t="61356" x="6737350" y="2206625"/>
          <p14:tracePt t="61598" x="6737350" y="2216150"/>
          <p14:tracePt t="61637" x="6746875" y="2216150"/>
          <p14:tracePt t="61645" x="6754813" y="2216150"/>
          <p14:tracePt t="61669" x="6764338" y="2216150"/>
          <p14:tracePt t="61679" x="6773863" y="2216150"/>
          <p14:tracePt t="61685" x="6791325" y="2216150"/>
          <p14:tracePt t="61695" x="6819900" y="2216150"/>
          <p14:tracePt t="61701" x="6846888" y="2216150"/>
          <p14:tracePt t="61709" x="6864350" y="2216150"/>
          <p14:tracePt t="61717" x="6892925" y="2216150"/>
          <p14:tracePt t="61731" x="6910388" y="2216150"/>
          <p14:tracePt t="61733" x="6946900" y="2216150"/>
          <p14:tracePt t="61743" x="6956425" y="2216150"/>
          <p14:tracePt t="61749" x="6973888" y="2216150"/>
          <p14:tracePt t="61759" x="7010400" y="2216150"/>
          <p14:tracePt t="61767" x="7029450" y="2216150"/>
          <p14:tracePt t="61776" x="7046913" y="2225675"/>
          <p14:tracePt t="61783" x="7073900" y="2225675"/>
          <p14:tracePt t="61791" x="7102475" y="2225675"/>
          <p14:tracePt t="61799" x="7156450" y="2233613"/>
          <p14:tracePt t="61807" x="7202488" y="2233613"/>
          <p14:tracePt t="61815" x="7229475" y="2233613"/>
          <p14:tracePt t="61824" x="7256463" y="2243138"/>
          <p14:tracePt t="61834" x="7283450" y="2243138"/>
          <p14:tracePt t="61839" x="7319963" y="2243138"/>
          <p14:tracePt t="61848" x="7348538" y="2252663"/>
          <p14:tracePt t="61855" x="7366000" y="2252663"/>
          <p14:tracePt t="61864" x="7385050" y="2262188"/>
          <p14:tracePt t="61871" x="7392988" y="2262188"/>
          <p14:tracePt t="61881" x="7392988" y="2270125"/>
          <p14:tracePt t="61895" x="7421563" y="2279650"/>
          <p14:tracePt t="61903" x="7439025" y="2279650"/>
          <p14:tracePt t="61914" x="7448550" y="2289175"/>
          <p14:tracePt t="61919" x="7466013" y="2289175"/>
          <p14:tracePt t="61935" x="7475538" y="2298700"/>
          <p14:tracePt t="61943" x="7502525" y="2298700"/>
          <p14:tracePt t="61951" x="7512050" y="2298700"/>
          <p14:tracePt t="61959" x="7531100" y="2298700"/>
          <p14:tracePt t="61967" x="7539038" y="2298700"/>
          <p14:tracePt t="61975" x="7548563" y="2298700"/>
          <p14:tracePt t="61999" x="7558088" y="2298700"/>
          <p14:tracePt t="62057" x="7567613" y="2298700"/>
          <p14:tracePt t="62073" x="7575550" y="2298700"/>
          <p14:tracePt t="63611" x="7567613" y="2298700"/>
          <p14:tracePt t="63774" x="7567613" y="2289175"/>
          <p14:tracePt t="64465" x="7575550" y="2289175"/>
          <p14:tracePt t="64473" x="7585075" y="2289175"/>
          <p14:tracePt t="64481" x="7594600" y="2289175"/>
          <p14:tracePt t="64489" x="7602538" y="2279650"/>
          <p14:tracePt t="64505" x="7612063" y="2279650"/>
          <p14:tracePt t="64515" x="7621588" y="2279650"/>
          <p14:tracePt t="64521" x="7631113" y="2279650"/>
          <p14:tracePt t="64531" x="7639050" y="2279650"/>
          <p14:tracePt t="64538" x="7648575" y="2279650"/>
          <p14:tracePt t="64555" x="7658100" y="2270125"/>
          <p14:tracePt t="64564" x="7667625" y="2270125"/>
          <p14:tracePt t="64569" x="7675563" y="2270125"/>
          <p14:tracePt t="64587" x="7685088" y="2270125"/>
          <p14:tracePt t="64593" x="7694613" y="2270125"/>
          <p14:tracePt t="64603" x="7704138" y="2262188"/>
          <p14:tracePt t="64617" x="7712075" y="2262188"/>
          <p14:tracePt t="64644" x="7712075" y="2252663"/>
          <p14:tracePt t="64660" x="7712075" y="2233613"/>
          <p14:tracePt t="64669" x="7712075" y="2225675"/>
          <p14:tracePt t="64676" x="7712075" y="2206625"/>
          <p14:tracePt t="64688" x="7712075" y="2179638"/>
          <p14:tracePt t="64698" x="7694613" y="2160588"/>
          <p14:tracePt t="64704" x="7675563" y="2116138"/>
          <p14:tracePt t="64716" x="7631113" y="2079625"/>
          <p14:tracePt t="64719" x="7594600" y="2052638"/>
          <p14:tracePt t="64731" x="7531100" y="2006600"/>
          <p14:tracePt t="64736" x="7485063" y="1987550"/>
          <p14:tracePt t="64744" x="7366000" y="1933575"/>
          <p14:tracePt t="64751" x="7329488" y="1914525"/>
          <p14:tracePt t="64759" x="7265988" y="1906588"/>
          <p14:tracePt t="64767" x="7212013" y="1897063"/>
          <p14:tracePt t="64775" x="7110413" y="1870075"/>
          <p14:tracePt t="64784" x="7037388" y="1851025"/>
          <p14:tracePt t="64791" x="6973888" y="1841500"/>
          <p14:tracePt t="64799" x="6946900" y="1833563"/>
          <p14:tracePt t="64807" x="6892925" y="1833563"/>
          <p14:tracePt t="64816" x="6846888" y="1824038"/>
          <p14:tracePt t="64823" x="6754813" y="1824038"/>
          <p14:tracePt t="64831" x="6718300" y="1814513"/>
          <p14:tracePt t="64839" x="6673850" y="1814513"/>
          <p14:tracePt t="64847" x="6637338" y="1814513"/>
          <p14:tracePt t="64855" x="6591300" y="1804988"/>
          <p14:tracePt t="64863" x="6554788" y="1804988"/>
          <p14:tracePt t="64871" x="6518275" y="1787525"/>
          <p14:tracePt t="64881" x="6481763" y="1787525"/>
          <p14:tracePt t="64898" x="6408738" y="1778000"/>
          <p14:tracePt t="64905" x="6381750" y="1768475"/>
          <p14:tracePt t="64914" x="6335713" y="1768475"/>
          <p14:tracePt t="64921" x="6254750" y="1760538"/>
          <p14:tracePt t="64931" x="6226175" y="1760538"/>
          <p14:tracePt t="64938" x="6162675" y="1751013"/>
          <p14:tracePt t="64955" x="5999163" y="1724025"/>
          <p14:tracePt t="64971" x="5807075" y="1704975"/>
          <p14:tracePt t="64977" x="5716588" y="1697038"/>
          <p14:tracePt t="64985" x="5607050" y="1697038"/>
          <p14:tracePt t="64993" x="5497513" y="1697038"/>
          <p14:tracePt t="65001" x="5368925" y="1697038"/>
          <p14:tracePt t="65009" x="5305425" y="1677988"/>
          <p14:tracePt t="65017" x="5168900" y="1677988"/>
          <p14:tracePt t="65025" x="5049838" y="1677988"/>
          <p14:tracePt t="65033" x="4932363" y="1677988"/>
          <p14:tracePt t="65041" x="4730750" y="1677988"/>
          <p14:tracePt t="65049" x="4640263" y="1677988"/>
          <p14:tracePt t="65057" x="4494213" y="1677988"/>
          <p14:tracePt t="65065" x="4267200" y="1677988"/>
          <p14:tracePt t="65073" x="4111625" y="1677988"/>
          <p14:tracePt t="65081" x="3911600" y="1677988"/>
          <p14:tracePt t="65089" x="3746500" y="1677988"/>
          <p14:tracePt t="65097" x="3673475" y="1677988"/>
          <p14:tracePt t="65107" x="3473450" y="1677988"/>
          <p14:tracePt t="65114" x="3309938" y="1677988"/>
          <p14:tracePt t="65121" x="3163888" y="1687513"/>
          <p14:tracePt t="65131" x="3071813" y="1697038"/>
          <p14:tracePt t="65139" x="2889250" y="1697038"/>
          <p14:tracePt t="65156" x="2689225" y="1714500"/>
          <p14:tracePt t="65164" x="2543175" y="1714500"/>
          <p14:tracePt t="65170" x="2433638" y="1714500"/>
          <p14:tracePt t="65180" x="2316163" y="1731963"/>
          <p14:tracePt t="65187" x="2187575" y="1731963"/>
          <p14:tracePt t="65199" x="2097088" y="1731963"/>
          <p14:tracePt t="65208" x="2024063" y="1731963"/>
          <p14:tracePt t="65222" x="1951038" y="1731963"/>
          <p14:tracePt t="65225" x="1895475" y="1731963"/>
          <p14:tracePt t="65236" x="1841500" y="1731963"/>
          <p14:tracePt t="65239" x="1795463" y="1731963"/>
          <p14:tracePt t="65249" x="1722438" y="1731963"/>
          <p14:tracePt t="65255" x="1685925" y="1731963"/>
          <p14:tracePt t="65263" x="1604963" y="1731963"/>
          <p14:tracePt t="65271" x="1531938" y="1731963"/>
          <p14:tracePt t="65280" x="1431925" y="1724025"/>
          <p14:tracePt t="65287" x="1376363" y="1724025"/>
          <p14:tracePt t="65297" x="1249363" y="1724025"/>
          <p14:tracePt t="65303" x="1157288" y="1724025"/>
          <p14:tracePt t="65313" x="1120775" y="1724025"/>
          <p14:tracePt t="65319" x="1066800" y="1724025"/>
          <p14:tracePt t="65330" x="984250" y="1724025"/>
          <p14:tracePt t="65335" x="930275" y="1724025"/>
          <p14:tracePt t="65343" x="874713" y="1724025"/>
          <p14:tracePt t="65351" x="820738" y="1724025"/>
          <p14:tracePt t="65359" x="757238" y="1741488"/>
          <p14:tracePt t="65367" x="720725" y="1741488"/>
          <p14:tracePt t="65375" x="674688" y="1751013"/>
          <p14:tracePt t="65387" x="628650" y="1751013"/>
          <p14:tracePt t="65397" x="592138" y="1760538"/>
          <p14:tracePt t="65403" x="574675" y="1768475"/>
          <p14:tracePt t="65413" x="565150" y="1768475"/>
          <p14:tracePt t="65430" x="555625" y="1778000"/>
          <p14:tracePt t="65435" x="538163" y="1797050"/>
          <p14:tracePt t="65447" x="538163" y="1814513"/>
          <p14:tracePt t="65451" x="528638" y="1824038"/>
          <p14:tracePt t="65464" x="519113" y="1833563"/>
          <p14:tracePt t="65467" x="511175" y="1870075"/>
          <p14:tracePt t="65482" x="492125" y="1887538"/>
          <p14:tracePt t="65483" x="482600" y="1914525"/>
          <p14:tracePt t="65494" x="474663" y="1943100"/>
          <p14:tracePt t="65501" x="465138" y="1970088"/>
          <p14:tracePt t="65509" x="465138" y="1979613"/>
          <p14:tracePt t="65517" x="455613" y="2006600"/>
          <p14:tracePt t="65531" x="455613" y="2016125"/>
          <p14:tracePt t="65537" x="455613" y="2033588"/>
          <p14:tracePt t="65547" x="455613" y="2043113"/>
          <p14:tracePt t="65553" x="455613" y="2052638"/>
          <p14:tracePt t="65563" x="455613" y="2070100"/>
          <p14:tracePt t="65570" x="455613" y="2079625"/>
          <p14:tracePt t="65580" x="455613" y="2097088"/>
          <p14:tracePt t="65593" x="465138" y="2106613"/>
          <p14:tracePt t="65602" x="465138" y="2116138"/>
          <p14:tracePt t="65609" x="474663" y="2125663"/>
          <p14:tracePt t="65617" x="474663" y="2133600"/>
          <p14:tracePt t="65625" x="492125" y="2152650"/>
          <p14:tracePt t="65633" x="511175" y="2160588"/>
          <p14:tracePt t="65641" x="538163" y="2179638"/>
          <p14:tracePt t="65657" x="555625" y="2189163"/>
          <p14:tracePt t="65658" x="574675" y="2197100"/>
          <p14:tracePt t="65665" x="592138" y="2216150"/>
          <p14:tracePt t="65673" x="620713" y="2225675"/>
          <p14:tracePt t="65682" x="647700" y="2233613"/>
          <p14:tracePt t="65690" x="665163" y="2252663"/>
          <p14:tracePt t="65705" x="701675" y="2270125"/>
          <p14:tracePt t="65709" x="728663" y="2279650"/>
          <p14:tracePt t="65718" x="757238" y="2289175"/>
          <p14:tracePt t="65725" x="793750" y="2298700"/>
          <p14:tracePt t="65735" x="811213" y="2298700"/>
          <p14:tracePt t="65741" x="838200" y="2306638"/>
          <p14:tracePt t="65751" x="866775" y="2306638"/>
          <p14:tracePt t="65757" x="893763" y="2306638"/>
          <p14:tracePt t="65767" x="930275" y="2306638"/>
          <p14:tracePt t="65775" x="957263" y="2306638"/>
          <p14:tracePt t="65783" x="984250" y="2306638"/>
          <p14:tracePt t="65791" x="1011238" y="2306638"/>
          <p14:tracePt t="65799" x="1030288" y="2306638"/>
          <p14:tracePt t="65807" x="1057275" y="2306638"/>
          <p14:tracePt t="65815" x="1084263" y="2306638"/>
          <p14:tracePt t="65823" x="1103313" y="2306638"/>
          <p14:tracePt t="65831" x="1120775" y="2306638"/>
          <p14:tracePt t="65840" x="1130300" y="2306638"/>
          <p14:tracePt t="65848" x="1139825" y="2306638"/>
          <p14:tracePt t="65856" x="1149350" y="2306638"/>
          <p14:tracePt t="66014" x="1157288" y="2306638"/>
          <p14:tracePt t="66028" x="1166813" y="2306638"/>
          <p14:tracePt t="66035" x="1176338" y="2306638"/>
          <p14:tracePt t="66045" x="1185863" y="2306638"/>
          <p14:tracePt t="66053" x="1193800" y="2306638"/>
          <p14:tracePt t="66064" x="1212850" y="2306638"/>
          <p14:tracePt t="66081" x="1230313" y="2306638"/>
          <p14:tracePt t="66085" x="1239838" y="2306638"/>
          <p14:tracePt t="66093" x="1249363" y="2306638"/>
          <p14:tracePt t="66101" x="1258888" y="2306638"/>
          <p14:tracePt t="66115" x="1276350" y="2306638"/>
          <p14:tracePt t="66121" x="1285875" y="2298700"/>
          <p14:tracePt t="66131" x="1303338" y="2298700"/>
          <p14:tracePt t="66138" x="1312863" y="2298700"/>
          <p14:tracePt t="66149" x="1322388" y="2298700"/>
          <p14:tracePt t="66666" x="1312863" y="2298700"/>
          <p14:tracePt t="66681" x="1303338" y="2298700"/>
          <p14:tracePt t="66738" x="1293813" y="2298700"/>
          <p14:tracePt t="66761" x="1285875" y="2298700"/>
          <p14:tracePt t="66769" x="1285875" y="2306638"/>
          <p14:tracePt t="66778" x="1285875" y="2316163"/>
          <p14:tracePt t="66785" x="1285875" y="2325688"/>
          <p14:tracePt t="66793" x="1285875" y="2335213"/>
          <p14:tracePt t="66809" x="1285875" y="2352675"/>
          <p14:tracePt t="66817" x="1285875" y="2362200"/>
          <p14:tracePt t="66830" x="1293813" y="2379663"/>
          <p14:tracePt t="66833" x="1293813" y="2389188"/>
          <p14:tracePt t="66842" x="1303338" y="2398713"/>
          <p14:tracePt t="66849" x="1312863" y="2398713"/>
          <p14:tracePt t="66891" x="1312863" y="2408238"/>
          <p14:tracePt t="66907" x="1322388" y="2416175"/>
          <p14:tracePt t="66915" x="1322388" y="2425700"/>
          <p14:tracePt t="66923" x="1330325" y="2435225"/>
          <p14:tracePt t="66931" x="1339850" y="2444750"/>
          <p14:tracePt t="66939" x="1349375" y="2452688"/>
          <p14:tracePt t="66948" x="1366838" y="2462213"/>
          <p14:tracePt t="66955" x="1376363" y="2462213"/>
          <p14:tracePt t="66964" x="1395413" y="2462213"/>
          <p14:tracePt t="66980" x="1403350" y="2462213"/>
          <p14:tracePt t="66989" x="1412875" y="2462213"/>
          <p14:tracePt t="66997" x="1431925" y="2462213"/>
          <p14:tracePt t="67004" x="1439863" y="2462213"/>
          <p14:tracePt t="67014" x="1458913" y="2462213"/>
          <p14:tracePt t="67019" x="1476375" y="2462213"/>
          <p14:tracePt t="67030" x="1504950" y="2481263"/>
          <p14:tracePt t="67035" x="1549400" y="2481263"/>
          <p14:tracePt t="67043" x="1585913" y="2481263"/>
          <p14:tracePt t="67051" x="1641475" y="2481263"/>
          <p14:tracePt t="67059" x="1685925" y="2481263"/>
          <p14:tracePt t="67067" x="1722438" y="2481263"/>
          <p14:tracePt t="67081" x="1751013" y="2481263"/>
          <p14:tracePt t="67083" x="1758950" y="2481263"/>
          <p14:tracePt t="67164" x="1758950" y="2471738"/>
          <p14:tracePt t="67179" x="1758950" y="2462213"/>
          <p14:tracePt t="67511" x="1758950" y="2452688"/>
          <p14:tracePt t="67834" x="1787525" y="2452688"/>
          <p14:tracePt t="67841" x="1831975" y="2452688"/>
          <p14:tracePt t="67849" x="1887538" y="2471738"/>
          <p14:tracePt t="67857" x="1951038" y="2481263"/>
          <p14:tracePt t="67865" x="2024063" y="2481263"/>
          <p14:tracePt t="67873" x="2097088" y="2481263"/>
          <p14:tracePt t="67882" x="2170113" y="2481263"/>
          <p14:tracePt t="67889" x="2260600" y="2481263"/>
          <p14:tracePt t="67897" x="2333625" y="2481263"/>
          <p14:tracePt t="67905" x="2406650" y="2481263"/>
          <p14:tracePt t="67914" x="2498725" y="2481263"/>
          <p14:tracePt t="67923" x="2562225" y="2481263"/>
          <p14:tracePt t="67931" x="2579688" y="2481263"/>
          <p14:tracePt t="67937" x="2635250" y="2481263"/>
          <p14:tracePt t="67948" x="2662238" y="2481263"/>
          <p14:tracePt t="67953" x="2679700" y="2481263"/>
          <p14:tracePt t="67966" x="2708275" y="2481263"/>
          <p14:tracePt t="67969" x="2725738" y="2481263"/>
          <p14:tracePt t="67977" x="2744788" y="2481263"/>
          <p14:tracePt t="67985" x="2762250" y="2481263"/>
          <p14:tracePt t="67993" x="2789238" y="2489200"/>
          <p14:tracePt t="68001" x="2825750" y="2498725"/>
          <p14:tracePt t="68009" x="2852738" y="2508250"/>
          <p14:tracePt t="68019" x="2881313" y="2517775"/>
          <p14:tracePt t="68027" x="2917825" y="2525713"/>
          <p14:tracePt t="68039" x="2954338" y="2535238"/>
          <p14:tracePt t="68048" x="2998788" y="2544763"/>
          <p14:tracePt t="68055" x="3063875" y="2571750"/>
          <p14:tracePt t="68063" x="3090863" y="2589213"/>
          <p14:tracePt t="68071" x="3117850" y="2625725"/>
          <p14:tracePt t="68081" x="3127375" y="2654300"/>
          <p14:tracePt t="68088" x="3127375" y="2681288"/>
          <p14:tracePt t="68098" x="3127375" y="2698750"/>
          <p14:tracePt t="68103" x="3117850" y="2717800"/>
          <p14:tracePt t="68115" x="3090863" y="2754313"/>
          <p14:tracePt t="68263" x="3090863" y="2717800"/>
          <p14:tracePt t="68267" x="3090863" y="2708275"/>
          <p14:tracePt t="68283" x="3090863" y="2690813"/>
          <p14:tracePt t="68293" x="3100388" y="2681288"/>
          <p14:tracePt t="68299" x="3117850" y="2681288"/>
          <p14:tracePt t="68309" x="3171825" y="2671763"/>
          <p14:tracePt t="68315" x="3217863" y="2671763"/>
          <p14:tracePt t="68331" x="3254375" y="2671763"/>
          <p14:tracePt t="68335" x="3290888" y="2671763"/>
          <p14:tracePt t="68350" x="3336925" y="2671763"/>
          <p14:tracePt t="68353" x="3346450" y="2671763"/>
          <p14:tracePt t="68364" x="3354388" y="2671763"/>
          <p14:tracePt t="68373" x="3363913" y="2671763"/>
          <p14:tracePt t="68381" x="3400425" y="2681288"/>
          <p14:tracePt t="68389" x="3427413" y="2690813"/>
          <p14:tracePt t="68397" x="3446463" y="2690813"/>
          <p14:tracePt t="68405" x="3455988" y="2698750"/>
          <p14:tracePt t="68414" x="3463925" y="2698750"/>
          <p14:tracePt t="71942" x="3473450" y="2698750"/>
          <p14:tracePt t="71957" x="3482975" y="2698750"/>
          <p14:tracePt t="71966" x="3490913" y="2708275"/>
          <p14:tracePt t="71973" x="3500438" y="2717800"/>
          <p14:tracePt t="71981" x="3509963" y="2735263"/>
          <p14:tracePt t="71989" x="3527425" y="2744788"/>
          <p14:tracePt t="71997" x="3536950" y="2763838"/>
          <p14:tracePt t="72005" x="3546475" y="2771775"/>
          <p14:tracePt t="72014" x="3563938" y="2790825"/>
          <p14:tracePt t="72021" x="3573463" y="2800350"/>
          <p14:tracePt t="72032" x="3592513" y="2817813"/>
          <p14:tracePt t="72038" x="3609975" y="2836863"/>
          <p14:tracePt t="72054" x="3629025" y="2844800"/>
          <p14:tracePt t="72071" x="3636963" y="2873375"/>
          <p14:tracePt t="72073" x="3656013" y="2873375"/>
          <p14:tracePt t="72081" x="3665538" y="2873375"/>
          <p14:tracePt t="72087" x="3673475" y="2873375"/>
          <p14:tracePt t="72099" x="3683000" y="2873375"/>
          <p14:tracePt t="72119" x="3692525" y="2873375"/>
          <p14:tracePt t="72265" x="3702050" y="2873375"/>
          <p14:tracePt t="72296" x="3702050" y="2863850"/>
          <p14:tracePt t="72303" x="3702050" y="2854325"/>
          <p14:tracePt t="72345" x="3702050" y="2844800"/>
          <p14:tracePt t="78339" x="3683000" y="2844800"/>
          <p14:tracePt t="78347" x="3665538" y="2844800"/>
          <p14:tracePt t="78357" x="3646488" y="2844800"/>
          <p14:tracePt t="78364" x="3629025" y="2854325"/>
          <p14:tracePt t="78372" x="3619500" y="2854325"/>
          <p14:tracePt t="78389" x="3609975" y="2854325"/>
          <p14:tracePt t="78654" x="3609975" y="2844800"/>
          <p14:tracePt t="78669" x="3609975" y="2836863"/>
          <p14:tracePt t="78693" x="3609975" y="2817813"/>
          <p14:tracePt t="78701" x="3609975" y="2808288"/>
          <p14:tracePt t="78709" x="3609975" y="2800350"/>
          <p14:tracePt t="78717" x="3609975" y="2790825"/>
          <p14:tracePt t="78726" x="3619500" y="2781300"/>
          <p14:tracePt t="78733" x="3619500" y="2771775"/>
          <p14:tracePt t="78757" x="3629025" y="2763838"/>
          <p14:tracePt t="78765" x="3629025" y="2754313"/>
          <p14:tracePt t="78773" x="3636963" y="2744788"/>
          <p14:tracePt t="78782" x="3636963" y="2735263"/>
          <p14:tracePt t="78789" x="3636963" y="2727325"/>
          <p14:tracePt t="78807" x="3646488" y="2717800"/>
          <p14:tracePt t="78817" x="3656013" y="2698750"/>
          <p14:tracePt t="78825" x="3656013" y="2690813"/>
          <p14:tracePt t="78833" x="3665538" y="2681288"/>
          <p14:tracePt t="78849" x="3665538" y="2671763"/>
          <p14:tracePt t="78858" x="3673475" y="2662238"/>
          <p14:tracePt t="78874" x="3673475" y="2654300"/>
          <p14:tracePt t="78882" x="3673475" y="2644775"/>
          <p14:tracePt t="78891" x="3673475" y="2625725"/>
          <p14:tracePt t="78898" x="3673475" y="2617788"/>
          <p14:tracePt t="78907" x="3673475" y="2598738"/>
          <p14:tracePt t="78914" x="3673475" y="2589213"/>
          <p14:tracePt t="78931" x="3673475" y="2581275"/>
          <p14:tracePt t="78939" x="3673475" y="2571750"/>
          <p14:tracePt t="78948" x="3673475" y="2562225"/>
          <p14:tracePt t="78956" x="3673475" y="2554288"/>
          <p14:tracePt t="78964" x="3673475" y="2535238"/>
          <p14:tracePt t="78981" x="3673475" y="2517775"/>
          <p14:tracePt t="78987" x="3673475" y="2508250"/>
          <p14:tracePt t="78998" x="3673475" y="2498725"/>
          <p14:tracePt t="79023" x="3673475" y="2489200"/>
          <p14:tracePt t="79031" x="3673475" y="2481263"/>
          <p14:tracePt t="79071" x="3673475" y="2471738"/>
          <p14:tracePt t="79079" x="3683000" y="2471738"/>
          <p14:tracePt t="79096" x="3692525" y="2471738"/>
          <p14:tracePt t="79103" x="3702050" y="2452688"/>
          <p14:tracePt t="79120" x="3729038" y="2435225"/>
          <p14:tracePt t="79138" x="3765550" y="2416175"/>
          <p14:tracePt t="79144" x="3792538" y="2398713"/>
          <p14:tracePt t="79154" x="3829050" y="2371725"/>
          <p14:tracePt t="79159" x="3875088" y="2362200"/>
          <p14:tracePt t="79167" x="3956050" y="2335213"/>
          <p14:tracePt t="79176" x="4065588" y="2289175"/>
          <p14:tracePt t="79185" x="4129088" y="2279650"/>
          <p14:tracePt t="79191" x="4157663" y="2270125"/>
          <p14:tracePt t="79203" x="4202113" y="2270125"/>
          <p14:tracePt t="79209" x="4230688" y="2262188"/>
          <p14:tracePt t="79217" x="4248150" y="2262188"/>
          <p14:tracePt t="79225" x="4267200" y="2252663"/>
          <p14:tracePt t="79233" x="4275138" y="2252663"/>
          <p14:tracePt t="79241" x="4284663" y="2252663"/>
          <p14:tracePt t="79265" x="4303713" y="2252663"/>
          <p14:tracePt t="79274" x="4321175" y="2252663"/>
          <p14:tracePt t="79281" x="4340225" y="2243138"/>
          <p14:tracePt t="79290" x="4357688" y="2243138"/>
          <p14:tracePt t="79297" x="4376738" y="2243138"/>
          <p14:tracePt t="79305" x="4384675" y="2243138"/>
          <p14:tracePt t="79314" x="4403725" y="2243138"/>
          <p14:tracePt t="79321" x="4413250" y="2243138"/>
          <p14:tracePt t="79331" x="4421188" y="2243138"/>
          <p14:tracePt t="79337" x="4440238" y="2243138"/>
          <p14:tracePt t="79348" x="4457700" y="2243138"/>
          <p14:tracePt t="79353" x="4476750" y="2243138"/>
          <p14:tracePt t="79365" x="4484688" y="2243138"/>
          <p14:tracePt t="79369" x="4513263" y="2243138"/>
          <p14:tracePt t="79378" x="4540250" y="2243138"/>
          <p14:tracePt t="79385" x="4557713" y="2243138"/>
          <p14:tracePt t="79393" x="4586288" y="2243138"/>
          <p14:tracePt t="79401" x="4603750" y="2243138"/>
          <p14:tracePt t="79409" x="4622800" y="2243138"/>
          <p14:tracePt t="79417" x="4640263" y="2233613"/>
          <p14:tracePt t="79425" x="4667250" y="2233613"/>
          <p14:tracePt t="79433" x="4686300" y="2225675"/>
          <p14:tracePt t="79441" x="4703763" y="2225675"/>
          <p14:tracePt t="79449" x="4722813" y="2225675"/>
          <p14:tracePt t="79458" x="4740275" y="2225675"/>
          <p14:tracePt t="79465" x="4759325" y="2225675"/>
          <p14:tracePt t="79475" x="4767263" y="2225675"/>
          <p14:tracePt t="79483" x="4776788" y="2225675"/>
          <p14:tracePt t="79491" x="4786313" y="2225675"/>
          <p14:tracePt t="79499" x="4803775" y="2225675"/>
          <p14:tracePt t="79507" x="4822825" y="2225675"/>
          <p14:tracePt t="79522" x="4840288" y="2225675"/>
          <p14:tracePt t="79526" x="4859338" y="2225675"/>
          <p14:tracePt t="79539" x="4876800" y="2225675"/>
          <p14:tracePt t="79543" x="4895850" y="2225675"/>
          <p14:tracePt t="79552" x="4913313" y="2225675"/>
          <p14:tracePt t="79559" x="4941888" y="2225675"/>
          <p14:tracePt t="79568" x="4959350" y="2225675"/>
          <p14:tracePt t="79576" x="4978400" y="2225675"/>
          <p14:tracePt t="79584" x="4995863" y="2225675"/>
          <p14:tracePt t="79592" x="5022850" y="2225675"/>
          <p14:tracePt t="79599" x="5041900" y="2233613"/>
          <p14:tracePt t="79608" x="5068888" y="2233613"/>
          <p14:tracePt t="79616" x="5086350" y="2233613"/>
          <p14:tracePt t="79623" x="5122863" y="2243138"/>
          <p14:tracePt t="79632" x="5151438" y="2243138"/>
          <p14:tracePt t="79639" x="5178425" y="2243138"/>
          <p14:tracePt t="79648" x="5232400" y="2252663"/>
          <p14:tracePt t="79656" x="5278438" y="2262188"/>
          <p14:tracePt t="79664" x="5314950" y="2262188"/>
          <p14:tracePt t="79671" x="5360988" y="2262188"/>
          <p14:tracePt t="79681" x="5378450" y="2270125"/>
          <p14:tracePt t="79687" x="5405438" y="2270125"/>
          <p14:tracePt t="79698" x="5424488" y="2279650"/>
          <p14:tracePt t="79703" x="5434013" y="2279650"/>
          <p14:tracePt t="79714" x="5441950" y="2279650"/>
          <p14:tracePt t="79731" x="5451475" y="2279650"/>
          <p14:tracePt t="79754" x="5451475" y="2289175"/>
          <p14:tracePt t="79764" x="5451475" y="2298700"/>
          <p14:tracePt t="79774" x="5461000" y="2298700"/>
          <p14:tracePt t="79789" x="5461000" y="2306638"/>
          <p14:tracePt t="79806" x="5461000" y="2316163"/>
          <p14:tracePt t="79814" x="5461000" y="2325688"/>
          <p14:tracePt t="79838" x="5461000" y="2335213"/>
          <p14:tracePt t="79862" x="5461000" y="2343150"/>
          <p14:tracePt t="79869" x="5461000" y="2352675"/>
          <p14:tracePt t="79882" x="5461000" y="2371725"/>
          <p14:tracePt t="79885" x="5461000" y="2398713"/>
          <p14:tracePt t="79893" x="5461000" y="2425700"/>
          <p14:tracePt t="79901" x="5461000" y="2462213"/>
          <p14:tracePt t="79909" x="5461000" y="2489200"/>
          <p14:tracePt t="79917" x="5451475" y="2517775"/>
          <p14:tracePt t="79925" x="5451475" y="2535238"/>
          <p14:tracePt t="79933" x="5441950" y="2554288"/>
          <p14:tracePt t="79941" x="5434013" y="2571750"/>
          <p14:tracePt t="79949" x="5424488" y="2589213"/>
          <p14:tracePt t="79958" x="5424488" y="2598738"/>
          <p14:tracePt t="79966" x="5405438" y="2608263"/>
          <p14:tracePt t="79974" x="5397500" y="2625725"/>
          <p14:tracePt t="79981" x="5378450" y="2635250"/>
          <p14:tracePt t="79990" x="5360988" y="2654300"/>
          <p14:tracePt t="80001" x="5334000" y="2671763"/>
          <p14:tracePt t="80009" x="5314950" y="2698750"/>
          <p14:tracePt t="80017" x="5268913" y="2708275"/>
          <p14:tracePt t="80025" x="5224463" y="2717800"/>
          <p14:tracePt t="80035" x="5195888" y="2727325"/>
          <p14:tracePt t="80048" x="5168900" y="2735263"/>
          <p14:tracePt t="80053" x="5122863" y="2744788"/>
          <p14:tracePt t="80064" x="5095875" y="2744788"/>
          <p14:tracePt t="80069" x="5022850" y="2754313"/>
          <p14:tracePt t="80081" x="4986338" y="2771775"/>
          <p14:tracePt t="80088" x="4941888" y="2771775"/>
          <p14:tracePt t="80098" x="4886325" y="2781300"/>
          <p14:tracePt t="80103" x="4840288" y="2790825"/>
          <p14:tracePt t="80114" x="4803775" y="2790825"/>
          <p14:tracePt t="80119" x="4776788" y="2800350"/>
          <p14:tracePt t="80129" x="4730750" y="2800350"/>
          <p14:tracePt t="80144" x="4686300" y="2808288"/>
          <p14:tracePt t="80154" x="4667250" y="2808288"/>
          <p14:tracePt t="80160" x="4640263" y="2808288"/>
          <p14:tracePt t="80167" x="4622800" y="2808288"/>
          <p14:tracePt t="80175" x="4576763" y="2808288"/>
          <p14:tracePt t="80183" x="4549775" y="2808288"/>
          <p14:tracePt t="80191" x="4513263" y="2808288"/>
          <p14:tracePt t="80199" x="4467225" y="2808288"/>
          <p14:tracePt t="80207" x="4440238" y="2808288"/>
          <p14:tracePt t="80215" x="4340225" y="2808288"/>
          <p14:tracePt t="80223" x="4284663" y="2808288"/>
          <p14:tracePt t="80231" x="4211638" y="2808288"/>
          <p14:tracePt t="80241" x="4175125" y="2808288"/>
          <p14:tracePt t="80251" x="4138613" y="2808288"/>
          <p14:tracePt t="80259" x="4038600" y="2808288"/>
          <p14:tracePt t="80267" x="4029075" y="2808288"/>
          <p14:tracePt t="80276" x="4021138" y="2808288"/>
          <p14:tracePt t="80299" x="4011613" y="2808288"/>
          <p14:tracePt t="80307" x="4002088" y="2808288"/>
          <p14:tracePt t="80315" x="3992563" y="2808288"/>
          <p14:tracePt t="80323" x="3965575" y="2808288"/>
          <p14:tracePt t="80333" x="3938588" y="2817813"/>
          <p14:tracePt t="80339" x="3911600" y="2817813"/>
          <p14:tracePt t="80349" x="3875088" y="2817813"/>
          <p14:tracePt t="80358" x="3846513" y="2817813"/>
          <p14:tracePt t="80365" x="3829050" y="2817813"/>
          <p14:tracePt t="80373" x="3810000" y="2817813"/>
          <p14:tracePt t="80382" x="3802063" y="2817813"/>
          <p14:tracePt t="80389" x="3783013" y="2817813"/>
          <p14:tracePt t="80398" x="3775075" y="2817813"/>
          <p14:tracePt t="80406" x="3765550" y="2817813"/>
          <p14:tracePt t="80414" x="3756025" y="2817813"/>
          <p14:tracePt t="80422" x="3746500" y="2817813"/>
          <p14:tracePt t="80446" x="3738563" y="2817813"/>
          <p14:tracePt t="80469" x="3729038" y="2817813"/>
          <p14:tracePt t="80522" x="3719513" y="2817813"/>
          <p14:tracePt t="80554" x="3709988" y="2817813"/>
          <p14:tracePt t="80569" x="3702050" y="2817813"/>
          <p14:tracePt t="80577" x="3692525" y="2817813"/>
          <p14:tracePt t="80593" x="3683000" y="2817813"/>
          <p14:tracePt t="80628" x="3683000" y="2808288"/>
          <p14:tracePt t="80660" x="3673475" y="2808288"/>
          <p14:tracePt t="80683" x="3665538" y="2808288"/>
          <p14:tracePt t="80699" x="3656013" y="2808288"/>
          <p14:tracePt t="80708" x="3646488" y="2808288"/>
          <p14:tracePt t="80723" x="3636963" y="2808288"/>
          <p14:tracePt t="80731" x="3636963" y="2800350"/>
          <p14:tracePt t="80747" x="3629025" y="2800350"/>
          <p14:tracePt t="80859" x="3636963" y="2800350"/>
          <p14:tracePt t="80867" x="3656013" y="2800350"/>
          <p14:tracePt t="80876" x="3673475" y="2800350"/>
          <p14:tracePt t="80883" x="3692525" y="2800350"/>
          <p14:tracePt t="80893" x="3719513" y="2800350"/>
          <p14:tracePt t="80899" x="3746500" y="2800350"/>
          <p14:tracePt t="80909" x="3783013" y="2808288"/>
          <p14:tracePt t="80917" x="3810000" y="2817813"/>
          <p14:tracePt t="80925" x="3838575" y="2817813"/>
          <p14:tracePt t="80933" x="3883025" y="2827338"/>
          <p14:tracePt t="80941" x="3956050" y="2844800"/>
          <p14:tracePt t="80956" x="4002088" y="2844800"/>
          <p14:tracePt t="80962" x="4038600" y="2854325"/>
          <p14:tracePt t="80969" x="4084638" y="2854325"/>
          <p14:tracePt t="80977" x="4121150" y="2863850"/>
          <p14:tracePt t="80985" x="4165600" y="2873375"/>
          <p14:tracePt t="80993" x="4202113" y="2873375"/>
          <p14:tracePt t="81001" x="4248150" y="2873375"/>
          <p14:tracePt t="81009" x="4275138" y="2881313"/>
          <p14:tracePt t="81021" x="4303713" y="2881313"/>
          <p14:tracePt t="81031" x="4348163" y="2881313"/>
          <p14:tracePt t="81037" x="4384675" y="2881313"/>
          <p14:tracePt t="81047" x="4421188" y="2881313"/>
          <p14:tracePt t="81053" x="4430713" y="2881313"/>
          <p14:tracePt t="81064" x="4440238" y="2881313"/>
          <p14:tracePt t="81069" x="4448175" y="2881313"/>
          <p14:tracePt t="81312" x="4440238" y="2881313"/>
          <p14:tracePt t="81327" x="4421188" y="2881313"/>
          <p14:tracePt t="81335" x="4403725" y="2881313"/>
          <p14:tracePt t="81343" x="4384675" y="2881313"/>
          <p14:tracePt t="81351" x="4376738" y="2881313"/>
          <p14:tracePt t="81359" x="4357688" y="2881313"/>
          <p14:tracePt t="81369" x="4340225" y="2873375"/>
          <p14:tracePt t="81375" x="4321175" y="2873375"/>
          <p14:tracePt t="81383" x="4303713" y="2873375"/>
          <p14:tracePt t="81392" x="4275138" y="2873375"/>
          <p14:tracePt t="81399" x="4257675" y="2873375"/>
          <p14:tracePt t="81409" x="4238625" y="2873375"/>
          <p14:tracePt t="81415" x="4211638" y="2873375"/>
          <p14:tracePt t="81424" x="4184650" y="2873375"/>
          <p14:tracePt t="81431" x="4157663" y="2873375"/>
          <p14:tracePt t="81440" x="4121150" y="2873375"/>
          <p14:tracePt t="81449" x="4102100" y="2873375"/>
          <p14:tracePt t="81456" x="4075113" y="2873375"/>
          <p14:tracePt t="81465" x="4057650" y="2873375"/>
          <p14:tracePt t="81471" x="4029075" y="2873375"/>
          <p14:tracePt t="81482" x="4011613" y="2873375"/>
          <p14:tracePt t="81489" x="3984625" y="2873375"/>
          <p14:tracePt t="81498" x="3965575" y="2863850"/>
          <p14:tracePt t="81505" x="3938588" y="2863850"/>
          <p14:tracePt t="81515" x="3911600" y="2863850"/>
          <p14:tracePt t="81521" x="3875088" y="2863850"/>
          <p14:tracePt t="81531" x="3838575" y="2863850"/>
          <p14:tracePt t="81537" x="3810000" y="2863850"/>
          <p14:tracePt t="81548" x="3792538" y="2863850"/>
          <p14:tracePt t="81553" x="3783013" y="2863850"/>
          <p14:tracePt t="81565" x="3775075" y="2863850"/>
          <p14:tracePt t="81569" x="3765550" y="2863850"/>
          <p14:tracePt t="82036" x="3775075" y="2854325"/>
          <p14:tracePt t="82051" x="3783013" y="2854325"/>
          <p14:tracePt t="82063" x="3792538" y="2854325"/>
          <p14:tracePt t="82078" x="3802063" y="2854325"/>
          <p14:tracePt t="82085" x="3810000" y="2854325"/>
          <p14:tracePt t="82094" x="3819525" y="2854325"/>
          <p14:tracePt t="82101" x="3838575" y="2854325"/>
          <p14:tracePt t="82109" x="3846513" y="2854325"/>
          <p14:tracePt t="82117" x="3875088" y="2854325"/>
          <p14:tracePt t="82133" x="3892550" y="2854325"/>
          <p14:tracePt t="82141" x="3911600" y="2854325"/>
          <p14:tracePt t="82150" x="3919538" y="2854325"/>
          <p14:tracePt t="82157" x="3938588" y="2854325"/>
          <p14:tracePt t="82165" x="3956050" y="2844800"/>
          <p14:tracePt t="82173" x="3984625" y="2844800"/>
          <p14:tracePt t="82182" x="4002088" y="2844800"/>
          <p14:tracePt t="82189" x="4021138" y="2836863"/>
          <p14:tracePt t="82198" x="4038600" y="2836863"/>
          <p14:tracePt t="82205" x="4057650" y="2836863"/>
          <p14:tracePt t="82215" x="4065588" y="2836863"/>
          <p14:tracePt t="82221" x="4084638" y="2836863"/>
          <p14:tracePt t="82237" x="4094163" y="2836863"/>
          <p14:tracePt t="82248" x="4102100" y="2836863"/>
          <p14:tracePt t="82259" x="4111625" y="2836863"/>
          <p14:tracePt t="82265" x="4121150" y="2836863"/>
          <p14:tracePt t="82273" x="4138613" y="2836863"/>
          <p14:tracePt t="82291" x="4148138" y="2827338"/>
          <p14:tracePt t="82297" x="4157663" y="2827338"/>
          <p14:tracePt t="82305" x="4165600" y="2827338"/>
          <p14:tracePt t="82428" x="4157663" y="2827338"/>
          <p14:tracePt t="82435" x="4148138" y="2827338"/>
          <p14:tracePt t="82443" x="4148138" y="2817813"/>
          <p14:tracePt t="82451" x="4138613" y="2817813"/>
          <p14:tracePt t="82459" x="4129088" y="2817813"/>
          <p14:tracePt t="82467" x="4121150" y="2817813"/>
          <p14:tracePt t="82476" x="4111625" y="2817813"/>
          <p14:tracePt t="82483" x="4102100" y="2817813"/>
          <p14:tracePt t="82499" x="4094163" y="2817813"/>
          <p14:tracePt t="82507" x="4084638" y="2817813"/>
          <p14:tracePt t="82515" x="4075113" y="2817813"/>
          <p14:tracePt t="82523" x="4065588" y="2817813"/>
          <p14:tracePt t="82532" x="4057650" y="2817813"/>
          <p14:tracePt t="82548" x="4048125" y="2817813"/>
          <p14:tracePt t="82565" x="4038600" y="2817813"/>
          <p14:tracePt t="82571" x="4029075" y="2817813"/>
          <p14:tracePt t="82582" x="4021138" y="2817813"/>
          <p14:tracePt t="82587" x="4011613" y="2817813"/>
          <p14:tracePt t="82598" x="4002088" y="2817813"/>
          <p14:tracePt t="82603" x="3992563" y="2817813"/>
          <p14:tracePt t="82746" x="4002088" y="2817813"/>
          <p14:tracePt t="82757" x="4002088" y="2808288"/>
          <p14:tracePt t="82766" x="4011613" y="2808288"/>
          <p14:tracePt t="82780" x="4021138" y="2808288"/>
          <p14:tracePt t="82785" x="4029075" y="2800350"/>
          <p14:tracePt t="82801" x="4038600" y="2790825"/>
          <p14:tracePt t="82817" x="4038600" y="2781300"/>
          <p14:tracePt t="82833" x="4038600" y="2771775"/>
          <p14:tracePt t="82849" x="4048125" y="2771775"/>
          <p14:tracePt t="82865" x="4057650" y="2763838"/>
          <p14:tracePt t="82881" x="4057650" y="2754313"/>
          <p14:tracePt t="82896" x="4065588" y="2754313"/>
          <p14:tracePt t="82907" x="4075113" y="2754313"/>
          <p14:tracePt t="82914" x="4094163" y="2744788"/>
          <p14:tracePt t="82923" x="4102100" y="2744788"/>
          <p14:tracePt t="82931" x="4111625" y="2744788"/>
          <p14:tracePt t="82939" x="4129088" y="2744788"/>
          <p14:tracePt t="82947" x="4148138" y="2744788"/>
          <p14:tracePt t="82955" x="4165600" y="2744788"/>
          <p14:tracePt t="82965" x="4184650" y="2744788"/>
          <p14:tracePt t="82971" x="4211638" y="2744788"/>
          <p14:tracePt t="82982" x="4230688" y="2754313"/>
          <p14:tracePt t="82987" x="4267200" y="2754313"/>
          <p14:tracePt t="82999" x="4284663" y="2754313"/>
          <p14:tracePt t="83003" x="4311650" y="2754313"/>
          <p14:tracePt t="83015" x="4321175" y="2754313"/>
          <p14:tracePt t="83027" x="4330700" y="2754313"/>
          <p14:tracePt t="83035" x="4348163" y="2754313"/>
          <p14:tracePt t="83043" x="4357688" y="2754313"/>
          <p14:tracePt t="83051" x="4367213" y="2754313"/>
          <p14:tracePt t="83059" x="4376738" y="2754313"/>
          <p14:tracePt t="83067" x="4384675" y="2754313"/>
          <p14:tracePt t="83076" x="4394200" y="2754313"/>
          <p14:tracePt t="83091" x="4403725" y="2754313"/>
          <p14:tracePt t="83100" x="4413250" y="2754313"/>
          <p14:tracePt t="83109" x="4421188" y="2754313"/>
          <p14:tracePt t="83139" x="4430713" y="2754313"/>
          <p14:tracePt t="83172" x="4440238" y="2754313"/>
          <p14:tracePt t="83195" x="4448175" y="2754313"/>
          <p14:tracePt t="83222" x="4457700" y="2754313"/>
          <p14:tracePt t="83229" x="4467225" y="2754313"/>
          <p14:tracePt t="83237" x="4484688" y="2754313"/>
          <p14:tracePt t="83248" x="4494213" y="2754313"/>
          <p14:tracePt t="83253" x="4513263" y="2754313"/>
          <p14:tracePt t="83269" x="4530725" y="2763838"/>
          <p14:tracePt t="83281" x="4549775" y="2763838"/>
          <p14:tracePt t="83285" x="4567238" y="2763838"/>
          <p14:tracePt t="83293" x="4586288" y="2763838"/>
          <p14:tracePt t="83301" x="4603750" y="2763838"/>
          <p14:tracePt t="83309" x="4622800" y="2763838"/>
          <p14:tracePt t="83317" x="4640263" y="2763838"/>
          <p14:tracePt t="83326" x="4659313" y="2771775"/>
          <p14:tracePt t="83333" x="4676775" y="2771775"/>
          <p14:tracePt t="83343" x="4695825" y="2781300"/>
          <p14:tracePt t="83349" x="4703763" y="2781300"/>
          <p14:tracePt t="83358" x="4713288" y="2790825"/>
          <p14:tracePt t="83374" x="4722813" y="2790825"/>
          <p14:tracePt t="83383" x="4730750" y="2790825"/>
          <p14:tracePt t="83389" x="4759325" y="2790825"/>
          <p14:tracePt t="83398" x="4786313" y="2800350"/>
          <p14:tracePt t="83405" x="4822825" y="2827338"/>
          <p14:tracePt t="83416" x="4832350" y="2873375"/>
          <p14:tracePt t="83425" x="4832350" y="2946400"/>
          <p14:tracePt t="83433" x="4813300" y="3027363"/>
          <p14:tracePt t="83442" x="4795838" y="3073400"/>
          <p14:tracePt t="83621" x="4795838" y="3046413"/>
          <p14:tracePt t="83631" x="4795838" y="3017838"/>
          <p14:tracePt t="83639" x="4803775" y="2990850"/>
          <p14:tracePt t="83647" x="4822825" y="2963863"/>
          <p14:tracePt t="83655" x="4840288" y="2936875"/>
          <p14:tracePt t="83665" x="4849813" y="2909888"/>
          <p14:tracePt t="83671" x="4859338" y="2863850"/>
          <p14:tracePt t="83682" x="4868863" y="2863850"/>
          <p14:tracePt t="83688" x="4868863" y="2844800"/>
          <p14:tracePt t="83698" x="4868863" y="2836863"/>
          <p14:tracePt t="83703" x="4868863" y="2827338"/>
          <p14:tracePt t="83714" x="4876800" y="2827338"/>
          <p14:tracePt t="83744" x="4886325" y="2827338"/>
          <p14:tracePt t="83776" x="4895850" y="2827338"/>
          <p14:tracePt t="83794" x="4905375" y="2827338"/>
          <p14:tracePt t="83801" x="4913313" y="2827338"/>
          <p14:tracePt t="83825" x="4932363" y="2827338"/>
          <p14:tracePt t="83834" x="4941888" y="2827338"/>
          <p14:tracePt t="83841" x="4949825" y="2827338"/>
          <p14:tracePt t="83849" x="4959350" y="2827338"/>
          <p14:tracePt t="83857" x="4978400" y="2827338"/>
          <p14:tracePt t="83873" x="4995863" y="2827338"/>
          <p14:tracePt t="83881" x="5014913" y="2827338"/>
          <p14:tracePt t="83897" x="5059363" y="2827338"/>
          <p14:tracePt t="83905" x="5078413" y="2827338"/>
          <p14:tracePt t="83915" x="5095875" y="2817813"/>
          <p14:tracePt t="83921" x="5105400" y="2817813"/>
          <p14:tracePt t="83931" x="5114925" y="2817813"/>
          <p14:tracePt t="83937" x="5122863" y="2817813"/>
          <p14:tracePt t="83969" x="5132388" y="2817813"/>
          <p14:tracePt t="83986" x="5141913" y="2817813"/>
          <p14:tracePt t="84017" x="5151438" y="2817813"/>
          <p14:tracePt t="84026" x="5159375" y="2817813"/>
          <p14:tracePt t="84041" x="5168900" y="2817813"/>
          <p14:tracePt t="84049" x="5178425" y="2817813"/>
          <p14:tracePt t="84066" x="5187950" y="2817813"/>
          <p14:tracePt t="84081" x="5195888" y="2817813"/>
          <p14:tracePt t="84091" x="5205413" y="2817813"/>
          <p14:tracePt t="84099" x="5224463" y="2817813"/>
          <p14:tracePt t="84108" x="5232400" y="2817813"/>
          <p14:tracePt t="84115" x="5251450" y="2817813"/>
          <p14:tracePt t="84124" x="5260975" y="2817813"/>
          <p14:tracePt t="84144" x="5278438" y="2817813"/>
          <p14:tracePt t="84151" x="5297488" y="2817813"/>
          <p14:tracePt t="84159" x="5314950" y="2817813"/>
          <p14:tracePt t="84167" x="5334000" y="2817813"/>
          <p14:tracePt t="84175" x="5351463" y="2817813"/>
          <p14:tracePt t="84183" x="5368925" y="2817813"/>
          <p14:tracePt t="84191" x="5387975" y="2817813"/>
          <p14:tracePt t="84199" x="5405438" y="2817813"/>
          <p14:tracePt t="84208" x="5414963" y="2817813"/>
          <p14:tracePt t="84215" x="5424488" y="2817813"/>
          <p14:tracePt t="84223" x="5434013" y="2817813"/>
          <p14:tracePt t="84233" x="5441950" y="2827338"/>
          <p14:tracePt t="84239" x="5451475" y="2827338"/>
          <p14:tracePt t="84255" x="5461000" y="2827338"/>
          <p14:tracePt t="84266" x="5470525" y="2827338"/>
          <p14:tracePt t="84281" x="5478463" y="2836863"/>
          <p14:tracePt t="84308" x="5478463" y="2844800"/>
          <p14:tracePt t="84331" x="5478463" y="2854325"/>
          <p14:tracePt t="84347" x="5478463" y="2863850"/>
          <p14:tracePt t="84358" x="5478463" y="2873375"/>
          <p14:tracePt t="84373" x="5478463" y="2881313"/>
          <p14:tracePt t="84383" x="5478463" y="2890838"/>
          <p14:tracePt t="84389" x="5478463" y="2900363"/>
          <p14:tracePt t="84534" x="5487988" y="2900363"/>
          <p14:tracePt t="84545" x="5497513" y="2900363"/>
          <p14:tracePt t="84549" x="5514975" y="2890838"/>
          <p14:tracePt t="84557" x="5524500" y="2881313"/>
          <p14:tracePt t="84567" x="5534025" y="2881313"/>
          <p14:tracePt t="84573" x="5551488" y="2873375"/>
          <p14:tracePt t="84581" x="5570538" y="2854325"/>
          <p14:tracePt t="84589" x="5588000" y="2844800"/>
          <p14:tracePt t="84599" x="5607050" y="2836863"/>
          <p14:tracePt t="84605" x="5634038" y="2817813"/>
          <p14:tracePt t="84615" x="5680075" y="2790825"/>
          <p14:tracePt t="84621" x="5724525" y="2781300"/>
          <p14:tracePt t="84633" x="5780088" y="2754313"/>
          <p14:tracePt t="84639" x="5862638" y="2744788"/>
          <p14:tracePt t="84648" x="5935663" y="2735263"/>
          <p14:tracePt t="84656" x="5999163" y="2717800"/>
          <p14:tracePt t="84665" x="6035675" y="2717800"/>
          <p14:tracePt t="84672" x="6062663" y="2708275"/>
          <p14:tracePt t="84691" x="6089650" y="2708275"/>
          <p14:tracePt t="84823" x="6089650" y="2690813"/>
          <p14:tracePt t="84840" x="6072188" y="2662238"/>
          <p14:tracePt t="84856" x="6053138" y="2625725"/>
          <p14:tracePt t="84865" x="6043613" y="2598738"/>
          <p14:tracePt t="84871" x="6026150" y="2571750"/>
          <p14:tracePt t="84875" x="5989638" y="2535238"/>
          <p14:tracePt t="84896" x="5935663" y="2425700"/>
          <p14:tracePt t="84901" x="5907088" y="2362200"/>
          <p14:tracePt t="84907" x="5889625" y="2316163"/>
          <p14:tracePt t="84917" x="5870575" y="2279650"/>
          <p14:tracePt t="84923" x="5862638" y="2216150"/>
          <p14:tracePt t="84933" x="5862638" y="2197100"/>
          <p14:tracePt t="84939" x="5862638" y="2170113"/>
          <p14:tracePt t="84949" x="5862638" y="2160588"/>
          <p14:tracePt t="84957" x="5862638" y="2143125"/>
          <p14:tracePt t="85001" x="5862638" y="2133600"/>
          <p14:tracePt t="85089" x="5862638" y="2143125"/>
          <p14:tracePt t="85099" x="5870575" y="2179638"/>
          <p14:tracePt t="85105" x="5889625" y="2197100"/>
          <p14:tracePt t="85114" x="5916613" y="2225675"/>
          <p14:tracePt t="85121" x="5943600" y="2243138"/>
          <p14:tracePt t="85132" x="5953125" y="2270125"/>
          <p14:tracePt t="85137" x="5989638" y="2298700"/>
          <p14:tracePt t="85150" x="6016625" y="2325688"/>
          <p14:tracePt t="85153" x="6053138" y="2362200"/>
          <p14:tracePt t="85165" x="6072188" y="2371725"/>
          <p14:tracePt t="85173" x="6099175" y="2398713"/>
          <p14:tracePt t="85183" x="6145213" y="2452688"/>
          <p14:tracePt t="85189" x="6172200" y="2471738"/>
          <p14:tracePt t="85198" x="6218238" y="2535238"/>
          <p14:tracePt t="85205" x="6245225" y="2562225"/>
          <p14:tracePt t="85215" x="6254750" y="2571750"/>
          <p14:tracePt t="85223" x="6272213" y="2581275"/>
          <p14:tracePt t="85232" x="6281738" y="2589213"/>
          <p14:tracePt t="85249" x="6281738" y="2598738"/>
          <p14:tracePt t="85299" x="6291263" y="2598738"/>
          <p14:tracePt t="85316" x="6299200" y="2598738"/>
          <p14:tracePt t="85331" x="6308725" y="2598738"/>
          <p14:tracePt t="85339" x="6326188" y="2598738"/>
          <p14:tracePt t="85347" x="6354763" y="2598738"/>
          <p14:tracePt t="85355" x="6372225" y="2598738"/>
          <p14:tracePt t="85364" x="6408738" y="2598738"/>
          <p14:tracePt t="85371" x="6464300" y="2598738"/>
          <p14:tracePt t="85383" x="6518275" y="2598738"/>
          <p14:tracePt t="85391" x="6554788" y="2598738"/>
          <p14:tracePt t="85399" x="6627813" y="2598738"/>
          <p14:tracePt t="85408" x="6681788" y="2598738"/>
          <p14:tracePt t="85415" x="6791325" y="2598738"/>
          <p14:tracePt t="85423" x="6856413" y="2581275"/>
          <p14:tracePt t="85432" x="6892925" y="2581275"/>
          <p14:tracePt t="85439" x="6964363" y="2571750"/>
          <p14:tracePt t="85449" x="7019925" y="2562225"/>
          <p14:tracePt t="85455" x="7083425" y="2544763"/>
          <p14:tracePt t="85465" x="7119938" y="2535238"/>
          <p14:tracePt t="85471" x="7165975" y="2535238"/>
          <p14:tracePt t="85483" x="7219950" y="2525713"/>
          <p14:tracePt t="85489" x="7265988" y="2517775"/>
          <p14:tracePt t="85498" x="7283450" y="2517775"/>
          <p14:tracePt t="85505" x="7302500" y="2508250"/>
          <p14:tracePt t="85515" x="7319963" y="2508250"/>
          <p14:tracePt t="85532" x="7329488" y="2508250"/>
          <p14:tracePt t="85537" x="7348538" y="2508250"/>
          <p14:tracePt t="85549" x="7356475" y="2508250"/>
          <p14:tracePt t="85553" x="7356475" y="2498725"/>
          <p14:tracePt t="85564" x="7366000" y="2498725"/>
          <p14:tracePt t="85614" x="7375525" y="2498725"/>
          <p14:tracePt t="85637" x="7385050" y="2498725"/>
          <p14:tracePt t="85679" x="7392988" y="2498725"/>
          <p14:tracePt t="85799" x="7392988" y="2489200"/>
          <p14:tracePt t="85824" x="7385050" y="2481263"/>
          <p14:tracePt t="85839" x="7385050" y="2471738"/>
          <p14:tracePt t="85847" x="7375525" y="2471738"/>
          <p14:tracePt t="85863" x="7366000" y="2471738"/>
          <p14:tracePt t="86026" x="7356475" y="2471738"/>
          <p14:tracePt t="86032" x="7348538" y="2471738"/>
          <p14:tracePt t="86041" x="7339013" y="2471738"/>
          <p14:tracePt t="86057" x="7319963" y="2481263"/>
          <p14:tracePt t="86065" x="7283450" y="2489200"/>
          <p14:tracePt t="86073" x="7256463" y="2498725"/>
          <p14:tracePt t="86082" x="7229475" y="2508250"/>
          <p14:tracePt t="86089" x="7183438" y="2525713"/>
          <p14:tracePt t="86099" x="7156450" y="2535238"/>
          <p14:tracePt t="86105" x="7110413" y="2544763"/>
          <p14:tracePt t="86114" x="7083425" y="2554288"/>
          <p14:tracePt t="86121" x="7037388" y="2562225"/>
          <p14:tracePt t="86132" x="7010400" y="2571750"/>
          <p14:tracePt t="86137" x="6983413" y="2571750"/>
          <p14:tracePt t="86149" x="6937375" y="2581275"/>
          <p14:tracePt t="86153" x="6900863" y="2598738"/>
          <p14:tracePt t="86165" x="6856413" y="2598738"/>
          <p14:tracePt t="86169" x="6827838" y="2608263"/>
          <p14:tracePt t="86178" x="6773863" y="2608263"/>
          <p14:tracePt t="86185" x="6746875" y="2617788"/>
          <p14:tracePt t="86193" x="6710363" y="2617788"/>
          <p14:tracePt t="86201" x="6673850" y="2625725"/>
          <p14:tracePt t="86209" x="6610350" y="2635250"/>
          <p14:tracePt t="86217" x="6581775" y="2635250"/>
          <p14:tracePt t="86225" x="6554788" y="2635250"/>
          <p14:tracePt t="86233" x="6537325" y="2644775"/>
          <p14:tracePt t="86241" x="6527800" y="2644775"/>
          <p14:tracePt t="86257" x="6518275" y="2644775"/>
          <p14:tracePt t="86273" x="6508750" y="2644775"/>
          <p14:tracePt t="86284" x="6500813" y="2654300"/>
          <p14:tracePt t="86308" x="6445250" y="2671763"/>
          <p14:tracePt t="86319" x="6408738" y="2671763"/>
          <p14:tracePt t="86321" x="6391275" y="2671763"/>
          <p14:tracePt t="86334" x="6362700" y="2681288"/>
          <p14:tracePt t="86337" x="6345238" y="2681288"/>
          <p14:tracePt t="86349" x="6326188" y="2681288"/>
          <p14:tracePt t="86355" x="6308725" y="2681288"/>
          <p14:tracePt t="86372" x="6299200" y="2681288"/>
          <p14:tracePt t="86382" x="6291263" y="2681288"/>
          <p14:tracePt t="86387" x="6281738" y="2681288"/>
          <p14:tracePt t="86398" x="6262688" y="2681288"/>
          <p14:tracePt t="86403" x="6245225" y="2681288"/>
          <p14:tracePt t="86416" x="6218238" y="2681288"/>
          <p14:tracePt t="86420" x="6189663" y="2681288"/>
          <p14:tracePt t="86435" x="6153150" y="2681288"/>
          <p14:tracePt t="86436" x="6126163" y="2690813"/>
          <p14:tracePt t="86443" x="6099175" y="2690813"/>
          <p14:tracePt t="86451" x="6089650" y="2690813"/>
          <p14:tracePt t="86459" x="6062663" y="2690813"/>
          <p14:tracePt t="86467" x="6053138" y="2690813"/>
          <p14:tracePt t="86483" x="6043613" y="2690813"/>
          <p14:tracePt t="86491" x="6035675" y="2690813"/>
          <p14:tracePt t="86500" x="6026150" y="2690813"/>
          <p14:tracePt t="86507" x="6016625" y="2690813"/>
          <p14:tracePt t="86523" x="6007100" y="2690813"/>
          <p14:tracePt t="86532" x="5999163" y="2690813"/>
          <p14:tracePt t="86560" x="5989638" y="2690813"/>
          <p14:tracePt t="86579" x="5980113" y="2690813"/>
          <p14:tracePt t="86590" x="5972175" y="2690813"/>
          <p14:tracePt t="86608" x="5943600" y="2690813"/>
          <p14:tracePt t="86619" x="5935663" y="2690813"/>
          <p14:tracePt t="86639" x="5926138" y="2690813"/>
          <p14:tracePt t="86665" x="5916613" y="2690813"/>
          <p14:tracePt t="86681" x="5907088" y="2690813"/>
          <p14:tracePt t="86705" x="5899150" y="2690813"/>
          <p14:tracePt t="86721" x="5889625" y="2690813"/>
          <p14:tracePt t="86737" x="5880100" y="2690813"/>
          <p14:tracePt t="86745" x="5862638" y="2690813"/>
          <p14:tracePt t="86762" x="5853113" y="2690813"/>
          <p14:tracePt t="86769" x="5843588" y="2690813"/>
          <p14:tracePt t="86778" x="5826125" y="2690813"/>
          <p14:tracePt t="86798" x="5807075" y="2690813"/>
          <p14:tracePt t="86807" x="5789613" y="2690813"/>
          <p14:tracePt t="86825" x="5770563" y="2698750"/>
          <p14:tracePt t="86833" x="5761038" y="2698750"/>
          <p14:tracePt t="86841" x="5743575" y="2698750"/>
          <p14:tracePt t="86849" x="5734050" y="2698750"/>
          <p14:tracePt t="86857" x="5716588" y="2698750"/>
          <p14:tracePt t="86880" x="5707063" y="2698750"/>
          <p14:tracePt t="86883" x="5697538" y="2698750"/>
          <p14:tracePt t="86907" x="5688013" y="2698750"/>
          <p14:tracePt t="86931" x="5680075" y="2698750"/>
          <p14:tracePt t="86955" x="5670550" y="2698750"/>
          <p14:tracePt t="86971" x="5661025" y="2698750"/>
          <p14:tracePt t="86987" x="5653088" y="2698750"/>
          <p14:tracePt t="87003" x="5643563" y="2698750"/>
          <p14:tracePt t="87012" x="5634038" y="2698750"/>
          <p14:tracePt t="87027" x="5624513" y="2698750"/>
          <p14:tracePt t="87151" x="5616575" y="2690813"/>
          <p14:tracePt t="87175" x="5607050" y="2681288"/>
          <p14:tracePt t="87192" x="5607050" y="2671763"/>
          <p14:tracePt t="87250" x="5624513" y="2671763"/>
          <p14:tracePt t="87257" x="5661025" y="2671763"/>
          <p14:tracePt t="87265" x="5688013" y="2671763"/>
          <p14:tracePt t="87273" x="5716588" y="2671763"/>
          <p14:tracePt t="87282" x="5753100" y="2671763"/>
          <p14:tracePt t="87289" x="5789613" y="2671763"/>
          <p14:tracePt t="87298" x="5816600" y="2671763"/>
          <p14:tracePt t="87309" x="5853113" y="2671763"/>
          <p14:tracePt t="87321" x="5870575" y="2671763"/>
          <p14:tracePt t="87332" x="5907088" y="2671763"/>
          <p14:tracePt t="87337" x="5926138" y="2671763"/>
          <p14:tracePt t="87353" x="5935663" y="2671763"/>
          <p14:tracePt t="87365" x="5943600" y="2671763"/>
          <p14:tracePt t="87573" x="5935663" y="2671763"/>
          <p14:tracePt t="87579" x="5935663" y="2681288"/>
          <p14:tracePt t="87588" x="5926138" y="2681288"/>
          <p14:tracePt t="87596" x="5907088" y="2681288"/>
          <p14:tracePt t="87603" x="5899150" y="2681288"/>
          <p14:tracePt t="87615" x="5889625" y="2681288"/>
          <p14:tracePt t="87620" x="5870575" y="2690813"/>
          <p14:tracePt t="87628" x="5862638" y="2690813"/>
          <p14:tracePt t="87644" x="5853113" y="2690813"/>
          <p14:tracePt t="87651" x="5843588" y="2690813"/>
          <p14:tracePt t="87659" x="5834063" y="2690813"/>
          <p14:tracePt t="87667" x="5834063" y="2698750"/>
          <p14:tracePt t="87675" x="5826125" y="2698750"/>
          <p14:tracePt t="87683" x="5816600" y="2698750"/>
          <p14:tracePt t="87776" x="5807075" y="2698750"/>
          <p14:tracePt t="87829" x="5797550" y="2698750"/>
          <p14:tracePt t="87838" x="5789613" y="2698750"/>
          <p14:tracePt t="87853" x="5780088" y="2690813"/>
          <p14:tracePt t="87862" x="5770563" y="2690813"/>
          <p14:tracePt t="87869" x="5761038" y="2690813"/>
          <p14:tracePt t="87878" x="5753100" y="2681288"/>
          <p14:tracePt t="87899" x="5743575" y="2681288"/>
          <p14:tracePt t="87901" x="5743575" y="2671763"/>
          <p14:tracePt t="87909" x="5734050" y="2671763"/>
          <p14:tracePt t="87925" x="5724525" y="2671763"/>
          <p14:tracePt t="87934" x="5716588" y="2662238"/>
          <p14:tracePt t="87941" x="5707063" y="2662238"/>
          <p14:tracePt t="87951" x="5697538" y="2662238"/>
          <p14:tracePt t="87965" x="5688013" y="2654300"/>
          <p14:tracePt t="87983" x="5680075" y="2654300"/>
          <p14:tracePt t="87998" x="5680075" y="2644775"/>
          <p14:tracePt t="88005" x="5670550" y="2644775"/>
          <p14:tracePt t="88349" x="5661025" y="2644775"/>
          <p14:tracePt t="88371" x="5653088" y="2644775"/>
          <p14:tracePt t="88481" x="5643563" y="2644775"/>
          <p14:tracePt t="88514" x="5634038" y="2644775"/>
          <p14:tracePt t="88532" x="5624513" y="2644775"/>
          <p14:tracePt t="88543" x="5624513" y="2654300"/>
          <p14:tracePt t="88551" x="5616575" y="2654300"/>
          <p14:tracePt t="88968" x="5624513" y="2654300"/>
          <p14:tracePt t="88989" x="5634038" y="2654300"/>
          <p14:tracePt t="89007" x="5643563" y="2654300"/>
          <p14:tracePt t="89022" x="5653088" y="2654300"/>
          <p14:tracePt t="89029" x="5661025" y="2654300"/>
          <p14:tracePt t="89045" x="5670550" y="2654300"/>
          <p14:tracePt t="89057" x="5680075" y="2654300"/>
          <p14:tracePt t="89065" x="5688013" y="2654300"/>
          <p14:tracePt t="89081" x="5697538" y="2654300"/>
          <p14:tracePt t="89097" x="5707063" y="2654300"/>
          <p14:tracePt t="89107" x="5716588" y="2654300"/>
          <p14:tracePt t="89122" x="5724525" y="2654300"/>
          <p14:tracePt t="89132" x="5734050" y="2654300"/>
          <p14:tracePt t="89148" x="5743575" y="2654300"/>
          <p14:tracePt t="89207" x="5753100" y="2654300"/>
          <p14:tracePt t="89248" x="5761038" y="2654300"/>
          <p14:tracePt t="89328" x="5770563" y="2654300"/>
          <p14:tracePt t="89344" x="5770563" y="2644775"/>
          <p14:tracePt t="89355" x="5780088" y="2644775"/>
          <p14:tracePt t="89378" x="5789613" y="2644775"/>
          <p14:tracePt t="89391" x="5797550" y="2644775"/>
          <p14:tracePt t="89423" x="5797550" y="2635250"/>
          <p14:tracePt t="89447" x="5807075" y="2635250"/>
          <p14:tracePt t="89467" x="5816600" y="2635250"/>
          <p14:tracePt t="89477" x="5826125" y="2635250"/>
          <p14:tracePt t="89491" x="5834063" y="2635250"/>
          <p14:tracePt t="89501" x="5843588" y="2635250"/>
          <p14:tracePt t="89517" x="5853113" y="2635250"/>
          <p14:tracePt t="89939" x="5862638" y="2635250"/>
          <p14:tracePt t="89974" x="5870575" y="2635250"/>
          <p14:tracePt t="90004" x="5880100" y="2635250"/>
          <p14:tracePt t="90011" x="5889625" y="2635250"/>
          <p14:tracePt t="90027" x="5899150" y="2635250"/>
          <p14:tracePt t="90380" x="5907088" y="2635250"/>
          <p14:tracePt t="90448" x="5916613" y="2625725"/>
          <p14:tracePt t="90464" x="5926138" y="2625725"/>
          <p14:tracePt t="90536" x="5935663" y="2625725"/>
          <p14:tracePt t="90634" x="5943600" y="2625725"/>
          <p14:tracePt t="90644" x="5953125" y="2617788"/>
          <p14:tracePt t="90652" x="5962650" y="2617788"/>
          <p14:tracePt t="90666" x="5972175" y="2617788"/>
          <p14:tracePt t="90673" x="5980113" y="2617788"/>
          <p14:tracePt t="90681" x="5999163" y="2617788"/>
          <p14:tracePt t="90689" x="6007100" y="2617788"/>
          <p14:tracePt t="90698" x="6016625" y="2617788"/>
          <p14:tracePt t="90715" x="6026150" y="2617788"/>
          <p14:tracePt t="90721" x="6043613" y="2608263"/>
          <p14:tracePt t="90732" x="6062663" y="2608263"/>
          <p14:tracePt t="90737" x="6080125" y="2608263"/>
          <p14:tracePt t="90748" x="6089650" y="2608263"/>
          <p14:tracePt t="90753" x="6108700" y="2608263"/>
          <p14:tracePt t="90765" x="6126163" y="2608263"/>
          <p14:tracePt t="90769" x="6145213" y="2598738"/>
          <p14:tracePt t="90778" x="6162675" y="2598738"/>
          <p14:tracePt t="90785" x="6172200" y="2598738"/>
          <p14:tracePt t="90793" x="6181725" y="2598738"/>
          <p14:tracePt t="90801" x="6189663" y="2598738"/>
          <p14:tracePt t="90809" x="6199188" y="2598738"/>
          <p14:tracePt t="90817" x="6208713" y="2598738"/>
          <p14:tracePt t="90841" x="6218238" y="2598738"/>
          <p14:tracePt t="90972" x="6226175" y="2598738"/>
          <p14:tracePt t="90985" x="6226175" y="2608263"/>
          <p14:tracePt t="90995" x="6226175" y="2617788"/>
          <p14:tracePt t="91012" x="6226175" y="2625725"/>
          <p14:tracePt t="91035" x="6226175" y="2635250"/>
          <p14:tracePt t="91059" x="6235700" y="2635250"/>
          <p14:tracePt t="91076" x="6235700" y="2644775"/>
          <p14:tracePt t="91092" x="6235700" y="2654300"/>
          <p14:tracePt t="91099" x="6245225" y="2654300"/>
          <p14:tracePt t="91109" x="6245225" y="2662238"/>
          <p14:tracePt t="91124" x="6245225" y="2671763"/>
          <p14:tracePt t="91157" x="6245225" y="2681288"/>
          <p14:tracePt t="91214" x="6254750" y="2681288"/>
          <p14:tracePt t="91868" x="6262688" y="2681288"/>
          <p14:tracePt t="91882" x="6272213" y="2681288"/>
          <p14:tracePt t="91897" x="6281738" y="2681288"/>
          <p14:tracePt t="91915" x="6291263" y="2671763"/>
          <p14:tracePt t="91926" x="6299200" y="2671763"/>
          <p14:tracePt t="91933" x="6308725" y="2671763"/>
          <p14:tracePt t="91949" x="6318250" y="2662238"/>
          <p14:tracePt t="91994" x="6326188" y="2662238"/>
          <p14:tracePt t="92010" x="6335713" y="2662238"/>
          <p14:tracePt t="92025" x="6354763" y="2662238"/>
          <p14:tracePt t="92033" x="6362700" y="2662238"/>
          <p14:tracePt t="92041" x="6381750" y="2662238"/>
          <p14:tracePt t="92049" x="6391275" y="2662238"/>
          <p14:tracePt t="92057" x="6418263" y="2662238"/>
          <p14:tracePt t="92075" x="6445250" y="2671763"/>
          <p14:tracePt t="92076" x="6454775" y="2671763"/>
          <p14:tracePt t="92085" x="6472238" y="2671763"/>
          <p14:tracePt t="92091" x="6500813" y="2671763"/>
          <p14:tracePt t="92099" x="6527800" y="2671763"/>
          <p14:tracePt t="92108" x="6564313" y="2671763"/>
          <p14:tracePt t="92116" x="6600825" y="2671763"/>
          <p14:tracePt t="92123" x="6627813" y="2671763"/>
          <p14:tracePt t="92132" x="6654800" y="2671763"/>
          <p14:tracePt t="92144" x="6681788" y="2671763"/>
          <p14:tracePt t="92151" x="6700838" y="2671763"/>
          <p14:tracePt t="92159" x="6718300" y="2671763"/>
          <p14:tracePt t="92167" x="6727825" y="2671763"/>
          <p14:tracePt t="92175" x="6737350" y="2671763"/>
          <p14:tracePt t="92183" x="6746875" y="2671763"/>
          <p14:tracePt t="92199" x="6754813" y="2671763"/>
          <p14:tracePt t="92215" x="6764338" y="2671763"/>
          <p14:tracePt t="92223" x="6773863" y="2671763"/>
          <p14:tracePt t="92239" x="6783388" y="2671763"/>
          <p14:tracePt t="92257" x="6791325" y="2671763"/>
          <p14:tracePt t="92265" x="6791325" y="2681288"/>
          <p14:tracePt t="92282" x="6800850" y="2681288"/>
          <p14:tracePt t="92298" x="6810375" y="2681288"/>
          <p14:tracePt t="92319" x="6819900" y="2681288"/>
          <p14:tracePt t="92328" x="6827838" y="2681288"/>
          <p14:tracePt t="92335" x="6846888" y="2681288"/>
          <p14:tracePt t="92343" x="6856413" y="2681288"/>
          <p14:tracePt t="92353" x="6873875" y="2681288"/>
          <p14:tracePt t="92359" x="6892925" y="2681288"/>
          <p14:tracePt t="92369" x="6900863" y="2681288"/>
          <p14:tracePt t="92379" x="6937375" y="2671763"/>
          <p14:tracePt t="92385" x="6956425" y="2671763"/>
          <p14:tracePt t="92395" x="6983413" y="2662238"/>
          <p14:tracePt t="92401" x="7010400" y="2662238"/>
          <p14:tracePt t="92410" x="7037388" y="2654300"/>
          <p14:tracePt t="92417" x="7102475" y="2635250"/>
          <p14:tracePt t="92428" x="7129463" y="2625725"/>
          <p14:tracePt t="92437" x="7175500" y="2617788"/>
          <p14:tracePt t="92448" x="7212013" y="2608263"/>
          <p14:tracePt t="92453" x="7229475" y="2598738"/>
          <p14:tracePt t="92465" x="7275513" y="2581275"/>
          <p14:tracePt t="92469" x="7319963" y="2554288"/>
          <p14:tracePt t="92479" x="7375525" y="2544763"/>
          <p14:tracePt t="92485" x="7421563" y="2517775"/>
          <p14:tracePt t="92494" x="7485063" y="2481263"/>
          <p14:tracePt t="92501" x="7548563" y="2471738"/>
          <p14:tracePt t="92510" x="7594600" y="2444750"/>
          <p14:tracePt t="92517" x="7639050" y="2425700"/>
          <p14:tracePt t="92526" x="7667625" y="2408238"/>
          <p14:tracePt t="92533" x="7712075" y="2398713"/>
          <p14:tracePt t="92543" x="7712075" y="2389188"/>
          <p14:tracePt t="92549" x="7721600" y="2379663"/>
          <p14:tracePt t="92558" x="7721600" y="2362200"/>
          <p14:tracePt t="92565" x="7721600" y="2352675"/>
          <p14:tracePt t="92573" x="7721600" y="2335213"/>
          <p14:tracePt t="92583" x="7712075" y="2316163"/>
          <p14:tracePt t="92589" x="7704138" y="2289175"/>
          <p14:tracePt t="92598" x="7675563" y="2270125"/>
          <p14:tracePt t="92605" x="7667625" y="2233613"/>
          <p14:tracePt t="92615" x="7648575" y="2216150"/>
          <p14:tracePt t="92623" x="7621588" y="2197100"/>
          <p14:tracePt t="92632" x="7602538" y="2189163"/>
          <p14:tracePt t="92642" x="7575550" y="2179638"/>
          <p14:tracePt t="92659" x="7485063" y="2170113"/>
          <p14:tracePt t="92670" x="7458075" y="2170113"/>
          <p14:tracePt t="92675" x="7412038" y="2170113"/>
          <p14:tracePt t="92683" x="7375525" y="2170113"/>
          <p14:tracePt t="92691" x="7356475" y="2170113"/>
          <p14:tracePt t="92699" x="7302500" y="2170113"/>
          <p14:tracePt t="92708" x="7275513" y="2170113"/>
          <p14:tracePt t="92715" x="7229475" y="2179638"/>
          <p14:tracePt t="92723" x="7192963" y="2189163"/>
          <p14:tracePt t="92732" x="7156450" y="2197100"/>
          <p14:tracePt t="92739" x="7129463" y="2225675"/>
          <p14:tracePt t="92749" x="7083425" y="2233613"/>
          <p14:tracePt t="92755" x="7056438" y="2243138"/>
          <p14:tracePt t="92765" x="7010400" y="2252663"/>
          <p14:tracePt t="92771" x="6992938" y="2262188"/>
          <p14:tracePt t="92782" x="6964363" y="2279650"/>
          <p14:tracePt t="92787" x="6919913" y="2289175"/>
          <p14:tracePt t="92799" x="6900863" y="2306638"/>
          <p14:tracePt t="92803" x="6883400" y="2316163"/>
          <p14:tracePt t="92815" x="6864350" y="2325688"/>
          <p14:tracePt t="92819" x="6856413" y="2335213"/>
          <p14:tracePt t="92827" x="6846888" y="2352675"/>
          <p14:tracePt t="92837" x="6837363" y="2362200"/>
          <p14:tracePt t="92849" x="6837363" y="2371725"/>
          <p14:tracePt t="92855" x="6837363" y="2389188"/>
          <p14:tracePt t="92865" x="6827838" y="2408238"/>
          <p14:tracePt t="92871" x="6827838" y="2425700"/>
          <p14:tracePt t="92882" x="6827838" y="2444750"/>
          <p14:tracePt t="92898" x="6827838" y="2489200"/>
          <p14:tracePt t="92912" x="6827838" y="2498725"/>
          <p14:tracePt t="92913" x="6827838" y="2508250"/>
          <p14:tracePt t="92921" x="6827838" y="2517775"/>
          <p14:tracePt t="92928" x="6827838" y="2535238"/>
          <p14:tracePt t="92938" x="6827838" y="2544763"/>
          <p14:tracePt t="92950" x="6846888" y="2571750"/>
          <p14:tracePt t="92959" x="6900863" y="2635250"/>
          <p14:tracePt t="92966" x="6929438" y="2654300"/>
          <p14:tracePt t="92973" x="6946900" y="2671763"/>
          <p14:tracePt t="92982" x="6964363" y="2681288"/>
          <p14:tracePt t="92989" x="6992938" y="2690813"/>
          <p14:tracePt t="93001" x="7019925" y="2708275"/>
          <p14:tracePt t="93005" x="7029450" y="2708275"/>
          <p14:tracePt t="93015" x="7056438" y="2717800"/>
          <p14:tracePt t="93021" x="7083425" y="2717800"/>
          <p14:tracePt t="93032" x="7119938" y="2727325"/>
          <p14:tracePt t="93037" x="7156450" y="2727325"/>
          <p14:tracePt t="93048" x="7183438" y="2744788"/>
          <p14:tracePt t="93053" x="7212013" y="2744788"/>
          <p14:tracePt t="93065" x="7239000" y="2744788"/>
          <p14:tracePt t="93069" x="7256463" y="2754313"/>
          <p14:tracePt t="93078" x="7283450" y="2754313"/>
          <p14:tracePt t="93085" x="7292975" y="2754313"/>
          <p14:tracePt t="93094" x="7312025" y="2754313"/>
          <p14:tracePt t="93101" x="7329488" y="2754313"/>
          <p14:tracePt t="93109" x="7348538" y="2754313"/>
          <p14:tracePt t="93117" x="7375525" y="2754313"/>
          <p14:tracePt t="93127" x="7392988" y="2754313"/>
          <p14:tracePt t="93133" x="7412038" y="2754313"/>
          <p14:tracePt t="93143" x="7429500" y="2754313"/>
          <p14:tracePt t="93153" x="7448550" y="2754313"/>
          <p14:tracePt t="93165" x="7466013" y="2754313"/>
          <p14:tracePt t="93169" x="7475538" y="2754313"/>
          <p14:tracePt t="93384" x="7485063" y="2763838"/>
          <p14:tracePt t="93413" x="7494588" y="2763838"/>
          <p14:tracePt t="93419" x="7494588" y="2771775"/>
          <p14:tracePt t="93440" x="7502525" y="2781300"/>
          <p14:tracePt t="93455" x="7512050" y="2781300"/>
          <p14:tracePt t="93463" x="7512050" y="2790825"/>
          <p14:tracePt t="93471" x="7521575" y="2790825"/>
          <p14:tracePt t="93482" x="7531100" y="2800350"/>
          <p14:tracePt t="93487" x="7531100" y="2827338"/>
          <p14:tracePt t="93500" x="7475538" y="2900363"/>
          <p14:tracePt t="93503" x="7421563" y="2946400"/>
          <p14:tracePt t="93515" x="7339013" y="3000375"/>
          <p14:tracePt t="93743" x="7339013" y="2982913"/>
          <p14:tracePt t="93750" x="7339013" y="2973388"/>
          <p14:tracePt t="93759" x="7339013" y="2963863"/>
          <p14:tracePt t="93766" x="7348538" y="2946400"/>
          <p14:tracePt t="93773" x="7356475" y="2936875"/>
          <p14:tracePt t="93782" x="7366000" y="2917825"/>
          <p14:tracePt t="93789" x="7366000" y="2900363"/>
          <p14:tracePt t="93799" x="7375525" y="2881313"/>
          <p14:tracePt t="93808" x="7375525" y="2854325"/>
          <p14:tracePt t="93816" x="7385050" y="2836863"/>
          <p14:tracePt t="93824" x="7385050" y="2827338"/>
          <p14:tracePt t="93845" x="7385050" y="2817813"/>
          <p14:tracePt t="93856" x="7385050" y="2808288"/>
          <p14:tracePt t="93871" x="7385050" y="2800350"/>
          <p14:tracePt t="93896" x="7385050" y="2790825"/>
          <p14:tracePt t="93903" x="7385050" y="2781300"/>
          <p14:tracePt t="93999" x="7385050" y="2790825"/>
          <p14:tracePt t="94146" x="7385050" y="2800350"/>
          <p14:tracePt t="94241" x="7385050" y="2808288"/>
          <p14:tracePt t="94252" x="7392988" y="2808288"/>
          <p14:tracePt t="94281" x="7402513" y="2808288"/>
          <p14:tracePt t="94395" x="7412038" y="2808288"/>
          <p14:tracePt t="94413" x="7421563" y="2808288"/>
          <p14:tracePt t="94428" x="7429500" y="2808288"/>
          <p14:tracePt t="94435" x="7439025" y="2808288"/>
          <p14:tracePt t="94451" x="7448550" y="2808288"/>
          <p14:tracePt t="94499" x="7458075" y="2808288"/>
          <p14:tracePt t="94515" x="7466013" y="2808288"/>
          <p14:tracePt t="94523" x="7475538" y="2808288"/>
          <p14:tracePt t="94531" x="7485063" y="2808288"/>
          <p14:tracePt t="94539" x="7494588" y="2800350"/>
          <p14:tracePt t="94548" x="7502525" y="2800350"/>
          <p14:tracePt t="94556" x="7512050" y="2790825"/>
          <p14:tracePt t="94565" x="7512050" y="2781300"/>
          <p14:tracePt t="94571" x="7521575" y="2771775"/>
          <p14:tracePt t="94582" x="7521575" y="2754313"/>
          <p14:tracePt t="94587" x="7521575" y="2727325"/>
          <p14:tracePt t="94599" x="7521575" y="2698750"/>
          <p14:tracePt t="94603" x="7521575" y="2644775"/>
          <p14:tracePt t="94616" x="7512050" y="2589213"/>
          <p14:tracePt t="94619" x="7502525" y="2508250"/>
          <p14:tracePt t="94633" x="7475538" y="2444750"/>
          <p14:tracePt t="94635" x="7458075" y="2398713"/>
          <p14:tracePt t="94649" x="7421563" y="2335213"/>
          <p14:tracePt t="94651" x="7392988" y="2306638"/>
          <p14:tracePt t="94665" x="7366000" y="2279650"/>
          <p14:tracePt t="94669" x="7329488" y="2225675"/>
          <p14:tracePt t="94678" x="7312025" y="2216150"/>
          <p14:tracePt t="94685" x="7283450" y="2206625"/>
          <p14:tracePt t="94693" x="7265988" y="2197100"/>
          <p14:tracePt t="94701" x="7229475" y="2197100"/>
          <p14:tracePt t="94709" x="7212013" y="2189163"/>
          <p14:tracePt t="94718" x="7146925" y="2189163"/>
          <p14:tracePt t="94725" x="7083425" y="2189163"/>
          <p14:tracePt t="94733" x="7046913" y="2189163"/>
          <p14:tracePt t="94741" x="6946900" y="2189163"/>
          <p14:tracePt t="94749" x="6837363" y="2189163"/>
          <p14:tracePt t="94758" x="6746875" y="2189163"/>
          <p14:tracePt t="94766" x="6564313" y="2197100"/>
          <p14:tracePt t="94773" x="6491288" y="2197100"/>
          <p14:tracePt t="94782" x="6326188" y="2197100"/>
          <p14:tracePt t="94789" x="6181725" y="2206625"/>
          <p14:tracePt t="94799" x="6053138" y="2206625"/>
          <p14:tracePt t="94806" x="5943600" y="2206625"/>
          <p14:tracePt t="94816" x="5853113" y="2206625"/>
          <p14:tracePt t="94821" x="5688013" y="2206625"/>
          <p14:tracePt t="94832" x="5524500" y="2206625"/>
          <p14:tracePt t="94837" x="5341938" y="2206625"/>
          <p14:tracePt t="94848" x="5178425" y="2206625"/>
          <p14:tracePt t="94855" x="5014913" y="2206625"/>
          <p14:tracePt t="94865" x="4868863" y="2206625"/>
          <p14:tracePt t="94873" x="4730750" y="2206625"/>
          <p14:tracePt t="94883" x="4603750" y="2206625"/>
          <p14:tracePt t="94898" x="4376738" y="2225675"/>
          <p14:tracePt t="94905" x="4248150" y="2252663"/>
          <p14:tracePt t="94915" x="4157663" y="2270125"/>
          <p14:tracePt t="94921" x="4094163" y="2279650"/>
          <p14:tracePt t="94932" x="4038600" y="2289175"/>
          <p14:tracePt t="94937" x="3975100" y="2306638"/>
          <p14:tracePt t="94948" x="3902075" y="2316163"/>
          <p14:tracePt t="94955" x="3819525" y="2343150"/>
          <p14:tracePt t="94965" x="3775075" y="2352675"/>
          <p14:tracePt t="94971" x="3746500" y="2362200"/>
          <p14:tracePt t="94983" x="3719513" y="2371725"/>
          <p14:tracePt t="94987" x="3692525" y="2379663"/>
          <p14:tracePt t="95001" x="3656013" y="2408238"/>
          <p14:tracePt t="95003" x="3646488" y="2408238"/>
          <p14:tracePt t="95016" x="3636963" y="2416175"/>
          <p14:tracePt t="95019" x="3636963" y="2425700"/>
          <p14:tracePt t="95032" x="3636963" y="2435225"/>
          <p14:tracePt t="95035" x="3636963" y="2462213"/>
          <p14:tracePt t="95044" x="3656013" y="2481263"/>
          <p14:tracePt t="95051" x="3673475" y="2508250"/>
          <p14:tracePt t="95059" x="3692525" y="2525713"/>
          <p14:tracePt t="95067" x="3719513" y="2562225"/>
          <p14:tracePt t="95075" x="3775075" y="2608263"/>
          <p14:tracePt t="95083" x="3802063" y="2644775"/>
          <p14:tracePt t="95093" x="3883025" y="2708275"/>
          <p14:tracePt t="95103" x="3929063" y="2727325"/>
          <p14:tracePt t="95115" x="3992563" y="2763838"/>
          <p14:tracePt t="95123" x="4075113" y="2800350"/>
          <p14:tracePt t="95132" x="4340225" y="2873375"/>
          <p14:tracePt t="95139" x="4503738" y="2900363"/>
          <p14:tracePt t="95148" x="4640263" y="2917825"/>
          <p14:tracePt t="95155" x="4713288" y="2927350"/>
          <p14:tracePt t="95165" x="4876800" y="2927350"/>
          <p14:tracePt t="95173" x="5022850" y="2927350"/>
          <p14:tracePt t="95183" x="5224463" y="2927350"/>
          <p14:tracePt t="95193" x="5405438" y="2927350"/>
          <p14:tracePt t="95203" x="5580063" y="2927350"/>
          <p14:tracePt t="95216" x="5889625" y="2909888"/>
          <p14:tracePt t="95219" x="6016625" y="2909888"/>
          <p14:tracePt t="95232" x="6089650" y="2909888"/>
          <p14:tracePt t="95237" x="6162675" y="2909888"/>
          <p14:tracePt t="95244" x="6226175" y="2909888"/>
          <p14:tracePt t="95253" x="6262688" y="2909888"/>
          <p14:tracePt t="95265" x="6308725" y="2909888"/>
          <p14:tracePt t="95269" x="6345238" y="2909888"/>
          <p14:tracePt t="95278" x="6391275" y="2917825"/>
          <p14:tracePt t="95285" x="6427788" y="2917825"/>
          <p14:tracePt t="95294" x="6481763" y="2917825"/>
          <p14:tracePt t="95301" x="6527800" y="2927350"/>
          <p14:tracePt t="95309" x="6600825" y="2927350"/>
          <p14:tracePt t="95317" x="6710363" y="2927350"/>
          <p14:tracePt t="95325" x="6800850" y="2927350"/>
          <p14:tracePt t="95333" x="6892925" y="2927350"/>
          <p14:tracePt t="95341" x="6964363" y="2927350"/>
          <p14:tracePt t="95349" x="7065963" y="2927350"/>
          <p14:tracePt t="95359" x="7192963" y="2927350"/>
          <p14:tracePt t="95369" x="7265988" y="2909888"/>
          <p14:tracePt t="95378" x="7348538" y="2900363"/>
          <p14:tracePt t="95385" x="7402513" y="2900363"/>
          <p14:tracePt t="95393" x="7439025" y="2890838"/>
          <p14:tracePt t="95403" x="7475538" y="2890838"/>
          <p14:tracePt t="95416" x="7502525" y="2890838"/>
          <p14:tracePt t="95421" x="7548563" y="2863850"/>
          <p14:tracePt t="95437" x="7567613" y="2863850"/>
          <p14:tracePt t="95448" x="7575550" y="2863850"/>
          <p14:tracePt t="95453" x="7594600" y="2854325"/>
          <p14:tracePt t="95465" x="7602538" y="2854325"/>
          <p14:tracePt t="95499" x="7602538" y="2844800"/>
          <p14:tracePt t="95538" x="7602538" y="2836863"/>
          <p14:tracePt t="95596" x="7594600" y="2836863"/>
          <p14:tracePt t="95603" x="7594600" y="2827338"/>
          <p14:tracePt t="95613" x="7585075" y="2827338"/>
          <p14:tracePt t="95723" x="7575550" y="2827338"/>
          <p14:tracePt t="95763" x="7567613" y="2827338"/>
          <p14:tracePt t="95771" x="7558088" y="2827338"/>
          <p14:tracePt t="95779" x="7548563" y="2827338"/>
          <p14:tracePt t="95789" x="7539038" y="2827338"/>
          <p14:tracePt t="95800" x="7531100" y="2827338"/>
          <p14:tracePt t="95817" x="7521575" y="2827338"/>
          <p14:tracePt t="95826" x="7521575" y="2836863"/>
          <p14:tracePt t="97288" x="7512050" y="2827338"/>
          <p14:tracePt t="97296" x="7502525" y="2817813"/>
          <p14:tracePt t="97303" x="7485063" y="2808288"/>
          <p14:tracePt t="97315" x="7475538" y="2800350"/>
          <p14:tracePt t="97319" x="7466013" y="2790825"/>
          <p14:tracePt t="97328" x="7466013" y="2781300"/>
          <p14:tracePt t="97335" x="7458075" y="2781300"/>
          <p14:tracePt t="97634" x="7439025" y="2781300"/>
          <p14:tracePt t="97641" x="7402513" y="2781300"/>
          <p14:tracePt t="97649" x="7375525" y="2781300"/>
          <p14:tracePt t="97657" x="7319963" y="2781300"/>
          <p14:tracePt t="97665" x="7265988" y="2781300"/>
          <p14:tracePt t="97673" x="7138988" y="2781300"/>
          <p14:tracePt t="97682" x="7065963" y="2781300"/>
          <p14:tracePt t="97689" x="6956425" y="2771775"/>
          <p14:tracePt t="97713" x="6956425" y="2763838"/>
          <p14:tracePt t="97721" x="6964363" y="2763838"/>
          <p14:tracePt t="97737" x="6929438" y="2790825"/>
          <p14:tracePt t="97749" x="6900863" y="2836863"/>
          <p14:tracePt t="97753" x="6727825" y="3027363"/>
          <p14:tracePt t="97766" x="6299200" y="3556000"/>
          <p14:tracePt t="97769" x="5943600" y="4040188"/>
          <p14:tracePt t="97778" x="5497513" y="4705350"/>
          <p14:tracePt t="98246" x="5514975" y="4660900"/>
          <p14:tracePt t="98253" x="5524500" y="4559300"/>
          <p14:tracePt t="98265" x="5551488" y="4432300"/>
          <p14:tracePt t="98281" x="5551488" y="4405313"/>
          <p14:tracePt t="98289" x="5551488" y="4340225"/>
          <p14:tracePt t="98299" x="5543550" y="4303713"/>
          <p14:tracePt t="98305" x="5524500" y="4295775"/>
          <p14:tracePt t="98315" x="5497513" y="4286250"/>
          <p14:tracePt t="98321" x="5461000" y="4268788"/>
          <p14:tracePt t="98332" x="5424488" y="4259263"/>
          <p14:tracePt t="98337" x="5341938" y="4232275"/>
          <p14:tracePt t="98349" x="5287963" y="4222750"/>
          <p14:tracePt t="98353" x="5187950" y="4195763"/>
          <p14:tracePt t="98366" x="5078413" y="4167188"/>
          <p14:tracePt t="98369" x="4895850" y="4130675"/>
          <p14:tracePt t="98378" x="4749800" y="4122738"/>
          <p14:tracePt t="98389" x="4521200" y="4103688"/>
          <p14:tracePt t="98399" x="4284663" y="4086225"/>
          <p14:tracePt t="98403" x="4084638" y="4086225"/>
          <p14:tracePt t="98415" x="3810000" y="4086225"/>
          <p14:tracePt t="98421" x="3536950" y="4067175"/>
          <p14:tracePt t="98432" x="3354388" y="4067175"/>
          <p14:tracePt t="98440" x="3108325" y="4067175"/>
          <p14:tracePt t="98457" x="2762250" y="4067175"/>
          <p14:tracePt t="98471" x="2579688" y="4067175"/>
          <p14:tracePt t="98485" x="2197100" y="4049713"/>
          <p14:tracePt t="98488" x="2087563" y="4030663"/>
          <p14:tracePt t="98499" x="2005013" y="4021138"/>
          <p14:tracePt t="98503" x="1951038" y="4013200"/>
          <p14:tracePt t="98515" x="1851025" y="3994150"/>
          <p14:tracePt t="98519" x="1758950" y="3994150"/>
          <p14:tracePt t="98528" x="1649413" y="3994150"/>
          <p14:tracePt t="98535" x="1595438" y="3994150"/>
          <p14:tracePt t="98543" x="1522413" y="3994150"/>
          <p14:tracePt t="98551" x="1449388" y="3994150"/>
          <p14:tracePt t="98560" x="1395413" y="3994150"/>
          <p14:tracePt t="98581" x="1293813" y="3994150"/>
          <p14:tracePt t="98590" x="1193800" y="4013200"/>
          <p14:tracePt t="98591" x="1166813" y="4013200"/>
          <p14:tracePt t="98601" x="1112838" y="3994150"/>
          <p14:tracePt t="98607" x="1066800" y="3976688"/>
          <p14:tracePt t="98615" x="1020763" y="3940175"/>
          <p14:tracePt t="98623" x="974725" y="3911600"/>
          <p14:tracePt t="98632" x="911225" y="3875088"/>
          <p14:tracePt t="98639" x="866775" y="3867150"/>
          <p14:tracePt t="98650" x="801688" y="3840163"/>
          <p14:tracePt t="98655" x="774700" y="3840163"/>
          <p14:tracePt t="98666" x="747713" y="3830638"/>
          <p14:tracePt t="98673" x="728663" y="3830638"/>
          <p14:tracePt t="98682" x="711200" y="3821113"/>
          <p14:tracePt t="98689" x="701675" y="3821113"/>
          <p14:tracePt t="98699" x="684213" y="3811588"/>
          <p14:tracePt t="98705" x="665163" y="3803650"/>
          <p14:tracePt t="98715" x="655638" y="3803650"/>
          <p14:tracePt t="98721" x="647700" y="3803650"/>
          <p14:tracePt t="98734" x="647700" y="3794125"/>
          <p14:tracePt t="98737" x="638175" y="3784600"/>
          <p14:tracePt t="98753" x="628650" y="3784600"/>
          <p14:tracePt t="98766" x="628650" y="3775075"/>
          <p14:tracePt t="98770" x="628650" y="3767138"/>
          <p14:tracePt t="98793" x="628650" y="3757613"/>
          <p14:tracePt t="98809" x="628650" y="3738563"/>
          <p14:tracePt t="98817" x="628650" y="3711575"/>
          <p14:tracePt t="98825" x="647700" y="3694113"/>
          <p14:tracePt t="98833" x="647700" y="3665538"/>
          <p14:tracePt t="98841" x="655638" y="3648075"/>
          <p14:tracePt t="98849" x="665163" y="3629025"/>
          <p14:tracePt t="98857" x="665163" y="3611563"/>
          <p14:tracePt t="98866" x="674688" y="3602038"/>
          <p14:tracePt t="98873" x="684213" y="3592513"/>
          <p14:tracePt t="98882" x="692150" y="3592513"/>
          <p14:tracePt t="98890" x="711200" y="3584575"/>
          <p14:tracePt t="98899" x="728663" y="3575050"/>
          <p14:tracePt t="98909" x="738188" y="3575050"/>
          <p14:tracePt t="98917" x="774700" y="3575050"/>
          <p14:tracePt t="98925" x="801688" y="3575050"/>
          <p14:tracePt t="98936" x="838200" y="3575050"/>
          <p14:tracePt t="98941" x="911225" y="3575050"/>
          <p14:tracePt t="98951" x="984250" y="3575050"/>
          <p14:tracePt t="98957" x="1030288" y="3575050"/>
          <p14:tracePt t="98967" x="1093788" y="3575050"/>
          <p14:tracePt t="98975" x="1203325" y="3575050"/>
          <p14:tracePt t="98983" x="1312863" y="3575050"/>
          <p14:tracePt t="98991" x="1385888" y="3575050"/>
          <p14:tracePt t="98999" x="1468438" y="3575050"/>
          <p14:tracePt t="99007" x="1522413" y="3575050"/>
          <p14:tracePt t="99015" x="1576388" y="3575050"/>
          <p14:tracePt t="99023" x="1612900" y="3575050"/>
          <p14:tracePt t="99032" x="1658938" y="3575050"/>
          <p14:tracePt t="99039" x="1685925" y="3575050"/>
          <p14:tracePt t="99049" x="1695450" y="3575050"/>
          <p14:tracePt t="100259" x="1704975" y="3565525"/>
          <p14:tracePt t="100267" x="1714500" y="3556000"/>
          <p14:tracePt t="100275" x="1722438" y="3548063"/>
          <p14:tracePt t="100291" x="1741488" y="3548063"/>
          <p14:tracePt t="100300" x="1758950" y="3538538"/>
          <p14:tracePt t="100307" x="1778000" y="3519488"/>
          <p14:tracePt t="100315" x="1795463" y="3511550"/>
          <p14:tracePt t="100323" x="1814513" y="3511550"/>
          <p14:tracePt t="100332" x="1831975" y="3502025"/>
          <p14:tracePt t="100339" x="1841500" y="3502025"/>
          <p14:tracePt t="100349" x="1851025" y="3502025"/>
          <p14:tracePt t="100355" x="1868488" y="3502025"/>
          <p14:tracePt t="100366" x="1878013" y="3502025"/>
          <p14:tracePt t="100373" x="1887538" y="3502025"/>
          <p14:tracePt t="100389" x="1895475" y="3492500"/>
          <p14:tracePt t="100400" x="1914525" y="3482975"/>
          <p14:tracePt t="100405" x="1924050" y="3482975"/>
          <p14:tracePt t="100416" x="1931988" y="3475038"/>
          <p14:tracePt t="100425" x="1951038" y="3475038"/>
          <p14:tracePt t="100441" x="1968500" y="3465513"/>
          <p14:tracePt t="100449" x="1978025" y="3465513"/>
          <p14:tracePt t="100473" x="1987550" y="3465513"/>
          <p14:tracePt t="100570" x="1987550" y="3455988"/>
          <p14:tracePt t="100585" x="1997075" y="3455988"/>
          <p14:tracePt t="100593" x="2005013" y="3455988"/>
          <p14:tracePt t="100601" x="2024063" y="3446463"/>
          <p14:tracePt t="100609" x="2033588" y="3446463"/>
          <p14:tracePt t="100619" x="2033588" y="3438525"/>
          <p14:tracePt t="100625" x="2041525" y="3438525"/>
          <p14:tracePt t="100633" x="2051050" y="3429000"/>
          <p14:tracePt t="100641" x="2060575" y="3429000"/>
          <p14:tracePt t="100650" x="2070100" y="3429000"/>
          <p14:tracePt t="100667" x="2078038" y="3429000"/>
          <p14:tracePt t="100703" x="2087563" y="3429000"/>
          <p14:tracePt t="100712" x="2114550" y="3429000"/>
          <p14:tracePt t="100719" x="2143125" y="3429000"/>
          <p14:tracePt t="100727" x="2160588" y="3438525"/>
          <p14:tracePt t="100735" x="2197100" y="3438525"/>
          <p14:tracePt t="100743" x="2224088" y="3438525"/>
          <p14:tracePt t="100751" x="2251075" y="3446463"/>
          <p14:tracePt t="100759" x="2279650" y="3446463"/>
          <p14:tracePt t="100767" x="2287588" y="3446463"/>
          <p14:tracePt t="100776" x="2297113" y="3446463"/>
          <p14:tracePt t="100796" x="2316163" y="3446463"/>
          <p14:tracePt t="100801" x="2324100" y="3446463"/>
          <p14:tracePt t="100815" x="2333625" y="3446463"/>
          <p14:tracePt t="100825" x="2352675" y="3455988"/>
          <p14:tracePt t="100832" x="2370138" y="3455988"/>
          <p14:tracePt t="100840" x="2379663" y="3455988"/>
          <p14:tracePt t="100849" x="2397125" y="3455988"/>
          <p14:tracePt t="100855" x="2406650" y="3465513"/>
          <p14:tracePt t="100866" x="2416175" y="3465513"/>
          <p14:tracePt t="100875" x="2433638" y="3465513"/>
          <p14:tracePt t="100883" x="2452688" y="3465513"/>
          <p14:tracePt t="100891" x="2470150" y="3465513"/>
          <p14:tracePt t="100900" x="2489200" y="3465513"/>
          <p14:tracePt t="100910" x="2498725" y="3465513"/>
          <p14:tracePt t="100915" x="2506663" y="3465513"/>
          <p14:tracePt t="100935" x="2516188" y="3465513"/>
          <p14:tracePt t="103797" x="2533650" y="3465513"/>
          <p14:tracePt t="103805" x="2543175" y="3465513"/>
          <p14:tracePt t="103812" x="2579688" y="3465513"/>
          <p14:tracePt t="103821" x="2616200" y="3465513"/>
          <p14:tracePt t="103827" x="2671763" y="3465513"/>
          <p14:tracePt t="103837" x="2752725" y="3465513"/>
          <p14:tracePt t="103849" x="2789238" y="3465513"/>
          <p14:tracePt t="103853" x="2835275" y="3455988"/>
          <p14:tracePt t="103861" x="2889250" y="3455988"/>
          <p14:tracePt t="103869" x="2917825" y="3455988"/>
          <p14:tracePt t="103885" x="2944813" y="3455988"/>
          <p14:tracePt t="103886" x="2971800" y="3455988"/>
          <p14:tracePt t="103894" x="2981325" y="3455988"/>
          <p14:tracePt t="103901" x="2998788" y="3455988"/>
          <p14:tracePt t="103909" x="3008313" y="3455988"/>
          <p14:tracePt t="103917" x="3017838" y="3455988"/>
          <p14:tracePt t="103925" x="3035300" y="3455988"/>
          <p14:tracePt t="103942" x="3054350" y="3446463"/>
          <p14:tracePt t="103950" x="3071813" y="3446463"/>
          <p14:tracePt t="103958" x="3108325" y="3438525"/>
          <p14:tracePt t="103966" x="3136900" y="3429000"/>
          <p14:tracePt t="103974" x="3190875" y="3411538"/>
          <p14:tracePt t="103982" x="3236913" y="3402013"/>
          <p14:tracePt t="103989" x="3327400" y="3365500"/>
          <p14:tracePt t="104000" x="3409950" y="3319463"/>
          <p14:tracePt t="104005" x="3455988" y="3282950"/>
          <p14:tracePt t="104016" x="3463925" y="3282950"/>
          <p14:tracePt t="104033" x="3446463" y="3319463"/>
          <p14:tracePt t="104037" x="3327400" y="3419475"/>
          <p14:tracePt t="104049" x="3273425" y="3482975"/>
          <p14:tracePt t="104192" x="3273425" y="3475038"/>
          <p14:tracePt t="104200" x="3317875" y="3419475"/>
          <p14:tracePt t="104207" x="3354388" y="3382963"/>
          <p14:tracePt t="104216" x="3373438" y="3338513"/>
          <p14:tracePt t="104223" x="3400425" y="3292475"/>
          <p14:tracePt t="104232" x="3419475" y="3282950"/>
          <p14:tracePt t="104239" x="3427413" y="3282950"/>
          <p14:tracePt t="104263" x="3436938" y="3282950"/>
          <p14:tracePt t="104279" x="3446463" y="3282950"/>
          <p14:tracePt t="104296" x="3455988" y="3282950"/>
          <p14:tracePt t="104305" x="3463925" y="3282950"/>
          <p14:tracePt t="104315" x="3473450" y="3282950"/>
          <p14:tracePt t="104332" x="3482975" y="3292475"/>
          <p14:tracePt t="104339" x="3482975" y="3302000"/>
          <p14:tracePt t="104349" x="3500438" y="3309938"/>
          <p14:tracePt t="104355" x="3500438" y="3319463"/>
          <p14:tracePt t="104366" x="3519488" y="3328988"/>
          <p14:tracePt t="104373" x="3536950" y="3346450"/>
          <p14:tracePt t="104383" x="3563938" y="3365500"/>
          <p14:tracePt t="104402" x="3582988" y="3375025"/>
          <p14:tracePt t="104405" x="3592513" y="3375025"/>
          <p14:tracePt t="104417" x="3600450" y="3375025"/>
          <p14:tracePt t="104421" x="3619500" y="3382963"/>
          <p14:tracePt t="104432" x="3629025" y="3392488"/>
          <p14:tracePt t="104437" x="3636963" y="3402013"/>
          <p14:tracePt t="104449" x="3656013" y="3419475"/>
          <p14:tracePt t="104453" x="3673475" y="3429000"/>
          <p14:tracePt t="104465" x="3692525" y="3438525"/>
          <p14:tracePt t="104469" x="3719513" y="3446463"/>
          <p14:tracePt t="104478" x="3738563" y="3455988"/>
          <p14:tracePt t="104485" x="3756025" y="3465513"/>
          <p14:tracePt t="104493" x="3775075" y="3475038"/>
          <p14:tracePt t="104501" x="3792538" y="3475038"/>
          <p14:tracePt t="104515" x="3810000" y="3482975"/>
          <p14:tracePt t="104519" x="3819525" y="3482975"/>
          <p14:tracePt t="104532" x="3829050" y="3482975"/>
          <p14:tracePt t="104537" x="3838575" y="3482975"/>
          <p14:tracePt t="104553" x="3846513" y="3482975"/>
          <p14:tracePt t="104566" x="3856038" y="3482975"/>
          <p14:tracePt t="104578" x="3865563" y="3482975"/>
          <p14:tracePt t="104593" x="3875088" y="3482975"/>
          <p14:tracePt t="104601" x="3883025" y="3482975"/>
          <p14:tracePt t="104621" x="3892550" y="3482975"/>
          <p14:tracePt t="104637" x="3911600" y="3482975"/>
          <p14:tracePt t="104649" x="3919538" y="3482975"/>
          <p14:tracePt t="104653" x="3938588" y="3482975"/>
          <p14:tracePt t="104665" x="3956050" y="3482975"/>
          <p14:tracePt t="104671" x="3975100" y="3482975"/>
          <p14:tracePt t="104683" x="3984625" y="3482975"/>
          <p14:tracePt t="104700" x="3992563" y="3482975"/>
          <p14:tracePt t="104704" x="4002088" y="3482975"/>
          <p14:tracePt t="104711" x="4011613" y="3482975"/>
          <p14:tracePt t="104719" x="4021138" y="3482975"/>
          <p14:tracePt t="104727" x="4029075" y="3482975"/>
          <p14:tracePt t="104743" x="4038600" y="3482975"/>
          <p14:tracePt t="104956" x="4048125" y="3482975"/>
          <p14:tracePt t="104966" x="4075113" y="3482975"/>
          <p14:tracePt t="104971" x="4094163" y="3482975"/>
          <p14:tracePt t="104983" x="4111625" y="3482975"/>
          <p14:tracePt t="104993" x="4138613" y="3482975"/>
          <p14:tracePt t="105001" x="4184650" y="3482975"/>
          <p14:tracePt t="105009" x="4221163" y="3482975"/>
          <p14:tracePt t="105017" x="4248150" y="3482975"/>
          <p14:tracePt t="105027" x="4284663" y="3475038"/>
          <p14:tracePt t="105033" x="4303713" y="3475038"/>
          <p14:tracePt t="105042" x="4330700" y="3475038"/>
          <p14:tracePt t="105049" x="4348163" y="3475038"/>
          <p14:tracePt t="105058" x="4367213" y="3465513"/>
          <p14:tracePt t="105066" x="4394200" y="3465513"/>
          <p14:tracePt t="105075" x="4413250" y="3465513"/>
          <p14:tracePt t="105082" x="4430713" y="3455988"/>
          <p14:tracePt t="105089" x="4457700" y="3455988"/>
          <p14:tracePt t="105100" x="4503738" y="3446463"/>
          <p14:tracePt t="105105" x="4513263" y="3446463"/>
          <p14:tracePt t="105115" x="4530725" y="3446463"/>
          <p14:tracePt t="105121" x="4549775" y="3438525"/>
          <p14:tracePt t="105137" x="4557713" y="3438525"/>
          <p14:tracePt t="105149" x="4567238" y="3429000"/>
          <p14:tracePt t="105153" x="4576763" y="3429000"/>
          <p14:tracePt t="105165" x="4586288" y="3429000"/>
          <p14:tracePt t="105169" x="4603750" y="3419475"/>
          <p14:tracePt t="105177" x="4613275" y="3419475"/>
          <p14:tracePt t="105185" x="4630738" y="3419475"/>
          <p14:tracePt t="105193" x="4686300" y="3419475"/>
          <p14:tracePt t="105201" x="4722813" y="3411538"/>
          <p14:tracePt t="105209" x="4749800" y="3411538"/>
          <p14:tracePt t="105219" x="4776788" y="3411538"/>
          <p14:tracePt t="105227" x="4822825" y="3402013"/>
          <p14:tracePt t="105239" x="4849813" y="3402013"/>
          <p14:tracePt t="105250" x="4876800" y="3392488"/>
          <p14:tracePt t="105255" x="4913313" y="3382963"/>
          <p14:tracePt t="105266" x="4949825" y="3382963"/>
          <p14:tracePt t="105271" x="4978400" y="3382963"/>
          <p14:tracePt t="105293" x="5078413" y="3365500"/>
          <p14:tracePt t="105304" x="5151438" y="3355975"/>
          <p14:tracePt t="105316" x="5187950" y="3355975"/>
          <p14:tracePt t="105319" x="5232400" y="3355975"/>
          <p14:tracePt t="105332" x="5260975" y="3355975"/>
          <p14:tracePt t="105339" x="5314950" y="3355975"/>
          <p14:tracePt t="105349" x="5387975" y="3355975"/>
          <p14:tracePt t="105355" x="5414963" y="3355975"/>
          <p14:tracePt t="105366" x="5434013" y="3355975"/>
          <p14:tracePt t="105371" x="5441950" y="3355975"/>
          <p14:tracePt t="105382" x="5451475" y="3355975"/>
          <p14:tracePt t="105387" x="5461000" y="3355975"/>
          <p14:tracePt t="105403" x="5470525" y="3365500"/>
          <p14:tracePt t="105411" x="5487988" y="3365500"/>
          <p14:tracePt t="105427" x="5497513" y="3365500"/>
          <p14:tracePt t="105435" x="5514975" y="3365500"/>
          <p14:tracePt t="105443" x="5524500" y="3365500"/>
          <p14:tracePt t="105451" x="5543550" y="3365500"/>
          <p14:tracePt t="105459" x="5551488" y="3365500"/>
          <p14:tracePt t="105475" x="5561013" y="3365500"/>
          <p14:tracePt t="105483" x="5570538" y="3365500"/>
          <p14:tracePt t="105537" x="5580063" y="3365500"/>
          <p14:tracePt t="105546" x="5588000" y="3346450"/>
          <p14:tracePt t="105553" x="5597525" y="3338513"/>
          <p14:tracePt t="105562" x="5607050" y="3328988"/>
          <p14:tracePt t="105571" x="5634038" y="3309938"/>
          <p14:tracePt t="105582" x="5653088" y="3302000"/>
          <p14:tracePt t="105589" x="5661025" y="3302000"/>
          <p14:tracePt t="105599" x="5670550" y="3292475"/>
          <p14:tracePt t="105605" x="5670550" y="3282950"/>
          <p14:tracePt t="105616" x="5680075" y="3282950"/>
          <p14:tracePt t="105666" x="5680075" y="3273425"/>
          <p14:tracePt t="105684" x="5680075" y="3265488"/>
          <p14:tracePt t="105689" x="5680075" y="3255963"/>
          <p14:tracePt t="105700" x="5680075" y="3246438"/>
          <p14:tracePt t="105716" x="5688013" y="3228975"/>
          <p14:tracePt t="105721" x="5688013" y="3219450"/>
          <p14:tracePt t="105732" x="5688013" y="3209925"/>
          <p14:tracePt t="105739" x="5688013" y="3200400"/>
          <p14:tracePt t="105749" x="5688013" y="3192463"/>
          <p14:tracePt t="105753" x="5688013" y="3182938"/>
          <p14:tracePt t="105766" x="5688013" y="3173413"/>
          <p14:tracePt t="105769" x="5688013" y="3155950"/>
          <p14:tracePt t="105777" x="5688013" y="3146425"/>
          <p14:tracePt t="105788" x="5688013" y="3136900"/>
          <p14:tracePt t="105793" x="5688013" y="3127375"/>
          <p14:tracePt t="105803" x="5688013" y="3119438"/>
          <p14:tracePt t="105809" x="5688013" y="3109913"/>
          <p14:tracePt t="105836" x="5688013" y="3100388"/>
          <p14:tracePt t="105843" x="5688013" y="3082925"/>
          <p14:tracePt t="105859" x="5688013" y="3073400"/>
          <p14:tracePt t="105867" x="5670550" y="3063875"/>
          <p14:tracePt t="105883" x="5653088" y="3046413"/>
          <p14:tracePt t="105891" x="5643563" y="3046413"/>
          <p14:tracePt t="105901" x="5624513" y="3036888"/>
          <p14:tracePt t="105907" x="5616575" y="3036888"/>
          <p14:tracePt t="105947" x="5607050" y="3036888"/>
          <p14:tracePt t="105971" x="5597525" y="3036888"/>
          <p14:tracePt t="105979" x="5588000" y="3036888"/>
          <p14:tracePt t="105987" x="5570538" y="3036888"/>
          <p14:tracePt t="105996" x="5561013" y="3036888"/>
          <p14:tracePt t="106012" x="5543550" y="3036888"/>
          <p14:tracePt t="106019" x="5524500" y="3036888"/>
          <p14:tracePt t="106027" x="5507038" y="3046413"/>
          <p14:tracePt t="106035" x="5497513" y="3046413"/>
          <p14:tracePt t="106050" x="5487988" y="3046413"/>
          <p14:tracePt t="106066" x="5478463" y="3046413"/>
          <p14:tracePt t="106071" x="5470525" y="3054350"/>
          <p14:tracePt t="106083" x="5461000" y="3054350"/>
          <p14:tracePt t="106133" x="5461000" y="3063875"/>
          <p14:tracePt t="106182" x="5461000" y="3082925"/>
          <p14:tracePt t="106189" x="5461000" y="3090863"/>
          <p14:tracePt t="106197" x="5451475" y="3100388"/>
          <p14:tracePt t="106205" x="5451475" y="3119438"/>
          <p14:tracePt t="106216" x="5451475" y="3127375"/>
          <p14:tracePt t="106221" x="5441950" y="3146425"/>
          <p14:tracePt t="106232" x="5441950" y="3163888"/>
          <p14:tracePt t="106237" x="5441950" y="3182938"/>
          <p14:tracePt t="106249" x="5441950" y="3200400"/>
          <p14:tracePt t="106253" x="5441950" y="3209925"/>
          <p14:tracePt t="106266" x="5441950" y="3228975"/>
          <p14:tracePt t="106269" x="5441950" y="3246438"/>
          <p14:tracePt t="106277" x="5441950" y="3265488"/>
          <p14:tracePt t="106285" x="5441950" y="3282950"/>
          <p14:tracePt t="106293" x="5441950" y="3292475"/>
          <p14:tracePt t="106302" x="5441950" y="3302000"/>
          <p14:tracePt t="106309" x="5441950" y="3319463"/>
          <p14:tracePt t="106319" x="5441950" y="3328988"/>
          <p14:tracePt t="106326" x="5441950" y="3346450"/>
          <p14:tracePt t="106333" x="5441950" y="3355975"/>
          <p14:tracePt t="106342" x="5441950" y="3375025"/>
          <p14:tracePt t="106351" x="5441950" y="3392488"/>
          <p14:tracePt t="106367" x="5441950" y="3402013"/>
          <p14:tracePt t="106374" x="5441950" y="3419475"/>
          <p14:tracePt t="106393" x="5451475" y="3446463"/>
          <p14:tracePt t="106402" x="5451475" y="3455988"/>
          <p14:tracePt t="106407" x="5461000" y="3455988"/>
          <p14:tracePt t="106419" x="5470525" y="3465513"/>
          <p14:tracePt t="106423" x="5470525" y="3475038"/>
          <p14:tracePt t="106433" x="5478463" y="3482975"/>
          <p14:tracePt t="106439" x="5487988" y="3492500"/>
          <p14:tracePt t="106456" x="5497513" y="3492500"/>
          <p14:tracePt t="106466" x="5497513" y="3502025"/>
          <p14:tracePt t="106487" x="5507038" y="3502025"/>
          <p14:tracePt t="106500" x="5507038" y="3511550"/>
          <p14:tracePt t="106503" x="5514975" y="3511550"/>
          <p14:tracePt t="106516" x="5524500" y="3511550"/>
          <p14:tracePt t="106527" x="5534025" y="3511550"/>
          <p14:tracePt t="106535" x="5543550" y="3511550"/>
          <p14:tracePt t="106543" x="5551488" y="3511550"/>
          <p14:tracePt t="106559" x="5561013" y="3511550"/>
          <p14:tracePt t="106567" x="5580063" y="3511550"/>
          <p14:tracePt t="106575" x="5588000" y="3511550"/>
          <p14:tracePt t="106591" x="5597525" y="3511550"/>
          <p14:tracePt t="106608" x="5607050" y="3511550"/>
          <p14:tracePt t="106623" x="5616575" y="3502025"/>
          <p14:tracePt t="106632" x="5634038" y="3482975"/>
          <p14:tracePt t="106639" x="5643563" y="3475038"/>
          <p14:tracePt t="106649" x="5653088" y="3446463"/>
          <p14:tracePt t="106656" x="5661025" y="3429000"/>
          <p14:tracePt t="106666" x="5670550" y="3411538"/>
          <p14:tracePt t="106674" x="5670550" y="3392488"/>
          <p14:tracePt t="106682" x="5680075" y="3365500"/>
          <p14:tracePt t="106689" x="5688013" y="3346450"/>
          <p14:tracePt t="106699" x="5688013" y="3328988"/>
          <p14:tracePt t="106705" x="5688013" y="3309938"/>
          <p14:tracePt t="106716" x="5688013" y="3302000"/>
          <p14:tracePt t="106721" x="5688013" y="3282950"/>
          <p14:tracePt t="106732" x="5688013" y="3273425"/>
          <p14:tracePt t="106737" x="5688013" y="3265488"/>
          <p14:tracePt t="106749" x="5688013" y="3255963"/>
          <p14:tracePt t="106753" x="5688013" y="3236913"/>
          <p14:tracePt t="106766" x="5688013" y="3228975"/>
          <p14:tracePt t="106774" x="5688013" y="3219450"/>
          <p14:tracePt t="106782" x="5688013" y="3209925"/>
          <p14:tracePt t="106801" x="5680075" y="3200400"/>
          <p14:tracePt t="106805" x="5680075" y="3192463"/>
          <p14:tracePt t="106816" x="5670550" y="3192463"/>
          <p14:tracePt t="106821" x="5661025" y="3182938"/>
          <p14:tracePt t="106832" x="5653088" y="3173413"/>
          <p14:tracePt t="106837" x="5634038" y="3173413"/>
          <p14:tracePt t="106849" x="5624513" y="3163888"/>
          <p14:tracePt t="106853" x="5616575" y="3163888"/>
          <p14:tracePt t="106869" x="5607050" y="3163888"/>
          <p14:tracePt t="106877" x="5588000" y="3155950"/>
          <p14:tracePt t="106885" x="5580063" y="3155950"/>
          <p14:tracePt t="106893" x="5570538" y="3155950"/>
          <p14:tracePt t="106901" x="5551488" y="3155950"/>
          <p14:tracePt t="106909" x="5534025" y="3155950"/>
          <p14:tracePt t="106927" x="5514975" y="3155950"/>
          <p14:tracePt t="106933" x="5507038" y="3155950"/>
          <p14:tracePt t="106943" x="5497513" y="3155950"/>
          <p14:tracePt t="106950" x="5487988" y="3163888"/>
          <p14:tracePt t="106967" x="5478463" y="3163888"/>
          <p14:tracePt t="106999" x="5470525" y="3173413"/>
          <p14:tracePt t="107019" x="5461000" y="3173413"/>
          <p14:tracePt t="107027" x="5461000" y="3182938"/>
          <p14:tracePt t="107036" x="5451475" y="3182938"/>
          <p14:tracePt t="107044" x="5441950" y="3192463"/>
          <p14:tracePt t="107062" x="5424488" y="3200400"/>
          <p14:tracePt t="107069" x="5424488" y="3209925"/>
          <p14:tracePt t="107075" x="5414963" y="3219450"/>
          <p14:tracePt t="107083" x="5405438" y="3228975"/>
          <p14:tracePt t="107092" x="5397500" y="3236913"/>
          <p14:tracePt t="107100" x="5397500" y="3246438"/>
          <p14:tracePt t="107108" x="5387975" y="3255963"/>
          <p14:tracePt t="107115" x="5387975" y="3265488"/>
          <p14:tracePt t="107124" x="5387975" y="3282950"/>
          <p14:tracePt t="107132" x="5378450" y="3302000"/>
          <p14:tracePt t="107139" x="5378450" y="3319463"/>
          <p14:tracePt t="107149" x="5368925" y="3338513"/>
          <p14:tracePt t="107155" x="5368925" y="3355975"/>
          <p14:tracePt t="107166" x="5368925" y="3375025"/>
          <p14:tracePt t="107174" x="5368925" y="3392488"/>
          <p14:tracePt t="107182" x="5368925" y="3419475"/>
          <p14:tracePt t="107187" x="5360988" y="3438525"/>
          <p14:tracePt t="107200" x="5360988" y="3465513"/>
          <p14:tracePt t="107203" x="5360988" y="3475038"/>
          <p14:tracePt t="107216" x="5360988" y="3492500"/>
          <p14:tracePt t="107221" x="5360988" y="3502025"/>
          <p14:tracePt t="107233" x="5360988" y="3511550"/>
          <p14:tracePt t="107243" x="5360988" y="3519488"/>
          <p14:tracePt t="107281" x="5360988" y="3529013"/>
          <p14:tracePt t="107306" x="5360988" y="3538538"/>
          <p14:tracePt t="107344" x="5360988" y="3548063"/>
          <p14:tracePt t="107365" x="5360988" y="3556000"/>
          <p14:tracePt t="107399" x="5360988" y="3565525"/>
          <p14:tracePt t="107438" x="5351463" y="3575050"/>
          <p14:tracePt t="107454" x="5341938" y="3575050"/>
          <p14:tracePt t="107462" x="5334000" y="3575050"/>
          <p14:tracePt t="107469" x="5324475" y="3584575"/>
          <p14:tracePt t="107479" x="5314950" y="3584575"/>
          <p14:tracePt t="107489" x="5297488" y="3584575"/>
          <p14:tracePt t="107500" x="5287963" y="3584575"/>
          <p14:tracePt t="107507" x="5268913" y="3584575"/>
          <p14:tracePt t="107516" x="5241925" y="3584575"/>
          <p14:tracePt t="107523" x="5224463" y="3584575"/>
          <p14:tracePt t="107533" x="5168900" y="3584575"/>
          <p14:tracePt t="107539" x="5141913" y="3584575"/>
          <p14:tracePt t="107549" x="5095875" y="3584575"/>
          <p14:tracePt t="107555" x="5059363" y="3584575"/>
          <p14:tracePt t="107566" x="5014913" y="3584575"/>
          <p14:tracePt t="107571" x="4978400" y="3584575"/>
          <p14:tracePt t="107582" x="4932363" y="3584575"/>
          <p14:tracePt t="107587" x="4895850" y="3584575"/>
          <p14:tracePt t="107600" x="4868863" y="3584575"/>
          <p14:tracePt t="107603" x="4859338" y="3584575"/>
          <p14:tracePt t="107616" x="4832350" y="3584575"/>
          <p14:tracePt t="107619" x="4813300" y="3584575"/>
          <p14:tracePt t="107627" x="4795838" y="3584575"/>
          <p14:tracePt t="107635" x="4776788" y="3584575"/>
          <p14:tracePt t="107643" x="4759325" y="3584575"/>
          <p14:tracePt t="107651" x="4730750" y="3584575"/>
          <p14:tracePt t="107659" x="4713288" y="3584575"/>
          <p14:tracePt t="107667" x="4686300" y="3584575"/>
          <p14:tracePt t="107675" x="4667250" y="3584575"/>
          <p14:tracePt t="107685" x="4640263" y="3584575"/>
          <p14:tracePt t="107691" x="4622800" y="3584575"/>
          <p14:tracePt t="107701" x="4603750" y="3584575"/>
          <p14:tracePt t="107708" x="4576763" y="3575050"/>
          <p14:tracePt t="107716" x="4557713" y="3575050"/>
          <p14:tracePt t="107723" x="4530725" y="3575050"/>
          <p14:tracePt t="107732" x="4513263" y="3565525"/>
          <p14:tracePt t="107739" x="4476750" y="3565525"/>
          <p14:tracePt t="107749" x="4448175" y="3565525"/>
          <p14:tracePt t="107755" x="4421188" y="3556000"/>
          <p14:tracePt t="107766" x="4403725" y="3556000"/>
          <p14:tracePt t="107771" x="4376738" y="3556000"/>
          <p14:tracePt t="107782" x="4340225" y="3548063"/>
          <p14:tracePt t="107789" x="4303713" y="3548063"/>
          <p14:tracePt t="107800" x="4284663" y="3538538"/>
          <p14:tracePt t="107804" x="4257675" y="3529013"/>
          <p14:tracePt t="107816" x="4211638" y="3519488"/>
          <p14:tracePt t="107821" x="4184650" y="3511550"/>
          <p14:tracePt t="107832" x="4165600" y="3511550"/>
          <p14:tracePt t="107837" x="4148138" y="3502025"/>
          <p14:tracePt t="107850" x="4129088" y="3492500"/>
          <p14:tracePt t="107853" x="4094163" y="3482975"/>
          <p14:tracePt t="107866" x="4075113" y="3475038"/>
          <p14:tracePt t="107869" x="4048125" y="3475038"/>
          <p14:tracePt t="107884" x="4029075" y="3465513"/>
          <p14:tracePt t="107885" x="4002088" y="3465513"/>
          <p14:tracePt t="107893" x="3984625" y="3455988"/>
          <p14:tracePt t="107902" x="3956050" y="3446463"/>
          <p14:tracePt t="107909" x="3938588" y="3446463"/>
          <p14:tracePt t="107917" x="3919538" y="3429000"/>
          <p14:tracePt t="107927" x="3911600" y="3429000"/>
          <p14:tracePt t="107933" x="3902075" y="3429000"/>
          <p14:tracePt t="107944" x="3892550" y="3429000"/>
          <p14:tracePt t="107949" x="3883025" y="3429000"/>
          <p14:tracePt t="107966" x="3875088" y="3429000"/>
          <p14:tracePt t="108009" x="3865563" y="3429000"/>
          <p14:tracePt t="108017" x="3865563" y="3419475"/>
          <p14:tracePt t="108390" x="3875088" y="3419475"/>
          <p14:tracePt t="108399" x="3883025" y="3419475"/>
          <p14:tracePt t="108405" x="3902075" y="3419475"/>
          <p14:tracePt t="108417" x="3919538" y="3419475"/>
          <p14:tracePt t="108421" x="3938588" y="3419475"/>
          <p14:tracePt t="108433" x="3965575" y="3419475"/>
          <p14:tracePt t="108437" x="3984625" y="3419475"/>
          <p14:tracePt t="108449" x="4011613" y="3419475"/>
          <p14:tracePt t="108453" x="4038600" y="3419475"/>
          <p14:tracePt t="108466" x="4065588" y="3419475"/>
          <p14:tracePt t="108469" x="4102100" y="3419475"/>
          <p14:tracePt t="108477" x="4129088" y="3419475"/>
          <p14:tracePt t="108485" x="4165600" y="3419475"/>
          <p14:tracePt t="108493" x="4202113" y="3419475"/>
          <p14:tracePt t="108501" x="4230688" y="3419475"/>
          <p14:tracePt t="108516" x="4284663" y="3419475"/>
          <p14:tracePt t="108521" x="4321175" y="3419475"/>
          <p14:tracePt t="108533" x="4357688" y="3419475"/>
          <p14:tracePt t="108537" x="4384675" y="3419475"/>
          <p14:tracePt t="108550" x="4403725" y="3419475"/>
          <p14:tracePt t="108553" x="4421188" y="3419475"/>
          <p14:tracePt t="108561" x="4457700" y="3419475"/>
          <p14:tracePt t="108569" x="4503738" y="3429000"/>
          <p14:tracePt t="108577" x="4521200" y="3429000"/>
          <p14:tracePt t="108585" x="4549775" y="3429000"/>
          <p14:tracePt t="108593" x="4576763" y="3438525"/>
          <p14:tracePt t="108601" x="4603750" y="3438525"/>
          <p14:tracePt t="108609" x="4640263" y="3446463"/>
          <p14:tracePt t="108617" x="4676775" y="3446463"/>
          <p14:tracePt t="108627" x="4703763" y="3455988"/>
          <p14:tracePt t="108633" x="4749800" y="3455988"/>
          <p14:tracePt t="108643" x="4776788" y="3455988"/>
          <p14:tracePt t="108649" x="4803775" y="3455988"/>
          <p14:tracePt t="108659" x="4840288" y="3465513"/>
          <p14:tracePt t="108666" x="4849813" y="3465513"/>
          <p14:tracePt t="108675" x="4868863" y="3465513"/>
          <p14:tracePt t="108683" x="4886325" y="3465513"/>
          <p14:tracePt t="108691" x="4895850" y="3465513"/>
          <p14:tracePt t="108700" x="4905375" y="3465513"/>
          <p14:tracePt t="108719" x="4913313" y="3465513"/>
          <p14:tracePt t="108735" x="4922838" y="3465513"/>
          <p14:tracePt t="108751" x="4932363" y="3465513"/>
          <p14:tracePt t="108759" x="4941888" y="3465513"/>
          <p14:tracePt t="108767" x="4959350" y="3465513"/>
          <p14:tracePt t="108777" x="4978400" y="3465513"/>
          <p14:tracePt t="108787" x="4995863" y="3465513"/>
          <p14:tracePt t="108800" x="5014913" y="3465513"/>
          <p14:tracePt t="108803" x="5032375" y="3465513"/>
          <p14:tracePt t="108816" x="5041900" y="3465513"/>
          <p14:tracePt t="108819" x="5049838" y="3465513"/>
          <p14:tracePt t="108827" x="5059363" y="3465513"/>
          <p14:tracePt t="109403" x="5049838" y="3465513"/>
          <p14:tracePt t="109413" x="5032375" y="3465513"/>
          <p14:tracePt t="109419" x="5005388" y="3465513"/>
          <p14:tracePt t="109427" x="4968875" y="3465513"/>
          <p14:tracePt t="109437" x="4932363" y="3465513"/>
          <p14:tracePt t="109449" x="4895850" y="3465513"/>
          <p14:tracePt t="109459" x="4822825" y="3465513"/>
          <p14:tracePt t="109467" x="4776788" y="3465513"/>
          <p14:tracePt t="109475" x="4722813" y="3465513"/>
          <p14:tracePt t="109483" x="4649788" y="3465513"/>
          <p14:tracePt t="109491" x="4576763" y="3465513"/>
          <p14:tracePt t="109499" x="4503738" y="3465513"/>
          <p14:tracePt t="109509" x="4430713" y="3465513"/>
          <p14:tracePt t="109516" x="4348163" y="3482975"/>
          <p14:tracePt t="109527" x="4294188" y="3492500"/>
          <p14:tracePt t="109533" x="4238625" y="3492500"/>
          <p14:tracePt t="109542" x="4194175" y="3492500"/>
          <p14:tracePt t="109549" x="4165600" y="3492500"/>
          <p14:tracePt t="109558" x="4138613" y="3492500"/>
          <p14:tracePt t="109566" x="4121150" y="3492500"/>
          <p14:tracePt t="109574" x="4094163" y="3492500"/>
          <p14:tracePt t="109582" x="4075113" y="3492500"/>
          <p14:tracePt t="109589" x="4057650" y="3492500"/>
          <p14:tracePt t="109599" x="4048125" y="3492500"/>
          <p14:tracePt t="109605" x="4029075" y="3492500"/>
          <p14:tracePt t="109616" x="4011613" y="3492500"/>
          <p14:tracePt t="109621" x="4002088" y="3492500"/>
          <p14:tracePt t="109643" x="3992563" y="3492500"/>
          <p14:tracePt t="109653" x="3984625" y="3492500"/>
          <p14:tracePt t="109792" x="3992563" y="3492500"/>
          <p14:tracePt t="109800" x="4002088" y="3492500"/>
          <p14:tracePt t="109808" x="4029075" y="3482975"/>
          <p14:tracePt t="109816" x="4038600" y="3482975"/>
          <p14:tracePt t="109823" x="4075113" y="3482975"/>
          <p14:tracePt t="109833" x="4102100" y="3482975"/>
          <p14:tracePt t="109839" x="4129088" y="3482975"/>
          <p14:tracePt t="109850" x="4175125" y="3482975"/>
          <p14:tracePt t="109855" x="4211638" y="3482975"/>
          <p14:tracePt t="109878" x="4294188" y="3482975"/>
          <p14:tracePt t="109883" x="4340225" y="3475038"/>
          <p14:tracePt t="109890" x="4394200" y="3475038"/>
          <p14:tracePt t="109901" x="4448175" y="3475038"/>
          <p14:tracePt t="109903" x="4503738" y="3475038"/>
          <p14:tracePt t="109916" x="4557713" y="3475038"/>
          <p14:tracePt t="109919" x="4594225" y="3475038"/>
          <p14:tracePt t="109927" x="4676775" y="3475038"/>
          <p14:tracePt t="109937" x="4730750" y="3475038"/>
          <p14:tracePt t="109950" x="4786313" y="3475038"/>
          <p14:tracePt t="109956" x="4832350" y="3475038"/>
          <p14:tracePt t="109966" x="4859338" y="3475038"/>
          <p14:tracePt t="109971" x="4895850" y="3475038"/>
          <p14:tracePt t="109983" x="4932363" y="3475038"/>
          <p14:tracePt t="109987" x="4941888" y="3475038"/>
          <p14:tracePt t="110000" x="4959350" y="3475038"/>
          <p14:tracePt t="110003" x="4968875" y="3475038"/>
          <p14:tracePt t="110016" x="4986338" y="3475038"/>
          <p14:tracePt t="110019" x="4995863" y="3475038"/>
          <p14:tracePt t="110027" x="5005388" y="3475038"/>
          <p14:tracePt t="110035" x="5014913" y="3475038"/>
          <p14:tracePt t="110051" x="5032375" y="3465513"/>
          <p14:tracePt t="110059" x="5041900" y="3465513"/>
          <p14:tracePt t="110069" x="5059363" y="3465513"/>
          <p14:tracePt t="110083" x="5068888" y="3465513"/>
          <p14:tracePt t="110093" x="5078413" y="3465513"/>
          <p14:tracePt t="110099" x="5086350" y="3465513"/>
          <p14:tracePt t="110117" x="5095875" y="3465513"/>
          <p14:tracePt t="110126" x="5105400" y="3465513"/>
          <p14:tracePt t="110133" x="5114925" y="3455988"/>
          <p14:tracePt t="110143" x="5132388" y="3455988"/>
          <p14:tracePt t="110153" x="5151438" y="3455988"/>
          <p14:tracePt t="110166" x="5159375" y="3455988"/>
          <p14:tracePt t="110169" x="5168900" y="3446463"/>
          <p14:tracePt t="110177" x="5178425" y="3446463"/>
          <p14:tracePt t="110185" x="5187950" y="3446463"/>
          <p14:tracePt t="110201" x="5195888" y="3446463"/>
          <p14:tracePt t="110209" x="5205413" y="3446463"/>
          <p14:tracePt t="110217" x="5214938" y="3446463"/>
          <p14:tracePt t="110233" x="5224463" y="3446463"/>
          <p14:tracePt t="113218" x="5224463" y="3438525"/>
          <p14:tracePt t="113236" x="5224463" y="3429000"/>
          <p14:tracePt t="113259" x="5224463" y="3419475"/>
          <p14:tracePt t="113851" x="5232400" y="3419475"/>
          <p14:tracePt t="114215" x="5241925" y="3402013"/>
          <p14:tracePt t="114221" x="5278438" y="3375025"/>
          <p14:tracePt t="114231" x="5305425" y="3338513"/>
          <p14:tracePt t="114239" x="5324475" y="3319463"/>
          <p14:tracePt t="114250" x="5341938" y="3302000"/>
          <p14:tracePt t="114253" x="5341938" y="3292475"/>
          <p14:tracePt t="114269" x="5334000" y="3319463"/>
          <p14:tracePt t="114277" x="5287963" y="3402013"/>
          <p14:tracePt t="114456" x="5287963" y="3382963"/>
          <p14:tracePt t="114468" x="5268913" y="3355975"/>
          <p14:tracePt t="114479" x="5251450" y="3355975"/>
          <p14:tracePt t="114480" x="5232400" y="3355975"/>
          <p14:tracePt t="114487" x="5224463" y="3355975"/>
          <p14:tracePt t="114500" x="5205413" y="3355975"/>
          <p14:tracePt t="114503" x="5195888" y="3355975"/>
          <p14:tracePt t="114516" x="5195888" y="3346450"/>
          <p14:tracePt t="114519" x="5187950" y="3328988"/>
          <p14:tracePt t="114528" x="5187950" y="3309938"/>
          <p14:tracePt t="114535" x="5187950" y="3292475"/>
          <p14:tracePt t="114550" x="5195888" y="3236913"/>
          <p14:tracePt t="114555" x="5205413" y="3219450"/>
          <p14:tracePt t="114567" x="5214938" y="3182938"/>
          <p14:tracePt t="114571" x="5224463" y="3182938"/>
          <p14:tracePt t="114583" x="5232400" y="3173413"/>
          <p14:tracePt t="114587" x="5251450" y="3163888"/>
          <p14:tracePt t="114600" x="5260975" y="3163888"/>
          <p14:tracePt t="114603" x="5260975" y="3155950"/>
          <p14:tracePt t="114639" x="5260975" y="3146425"/>
          <p14:tracePt t="114658" x="5268913" y="3146425"/>
          <p14:tracePt t="114663" x="5278438" y="3146425"/>
          <p14:tracePt t="114673" x="5287963" y="3146425"/>
          <p14:tracePt t="114683" x="5297488" y="3146425"/>
          <p14:tracePt t="114700" x="5305425" y="3146425"/>
          <p14:tracePt t="114747" x="5314950" y="3146425"/>
          <p14:tracePt t="114769" x="5324475" y="3146425"/>
          <p14:tracePt t="114778" x="5341938" y="3155950"/>
          <p14:tracePt t="114787" x="5360988" y="3163888"/>
          <p14:tracePt t="114793" x="5368925" y="3173413"/>
          <p14:tracePt t="114801" x="5378450" y="3182938"/>
          <p14:tracePt t="114809" x="5387975" y="3182938"/>
          <p14:tracePt t="114817" x="5397500" y="3182938"/>
          <p14:tracePt t="114825" x="5414963" y="3192463"/>
          <p14:tracePt t="114833" x="5414963" y="3200400"/>
          <p14:tracePt t="114841" x="5434013" y="3200400"/>
          <p14:tracePt t="114851" x="5451475" y="3209925"/>
          <p14:tracePt t="114857" x="5461000" y="3209925"/>
          <p14:tracePt t="114866" x="5478463" y="3228975"/>
          <p14:tracePt t="114873" x="5497513" y="3228975"/>
          <p14:tracePt t="114883" x="5514975" y="3236913"/>
          <p14:tracePt t="114889" x="5534025" y="3236913"/>
          <p14:tracePt t="114901" x="5561013" y="3255963"/>
          <p14:tracePt t="114905" x="5580063" y="3265488"/>
          <p14:tracePt t="114916" x="5616575" y="3282950"/>
          <p14:tracePt t="114921" x="5643563" y="3292475"/>
          <p14:tracePt t="114933" x="5653088" y="3292475"/>
          <p14:tracePt t="114939" x="5680075" y="3309938"/>
          <p14:tracePt t="114951" x="5697538" y="3319463"/>
          <p14:tracePt t="114958" x="5716588" y="3338513"/>
          <p14:tracePt t="114967" x="5743575" y="3346450"/>
          <p14:tracePt t="114976" x="5753100" y="3346450"/>
          <p14:tracePt t="114983" x="5780088" y="3355975"/>
          <p14:tracePt t="114991" x="5797550" y="3365500"/>
          <p14:tracePt t="115000" x="5816600" y="3375025"/>
          <p14:tracePt t="115007" x="5843588" y="3402013"/>
          <p14:tracePt t="115016" x="5862638" y="3402013"/>
          <p14:tracePt t="115023" x="5870575" y="3411538"/>
          <p14:tracePt t="115033" x="5889625" y="3411538"/>
          <p14:tracePt t="115039" x="5899150" y="3411538"/>
          <p14:tracePt t="115050" x="5907088" y="3411538"/>
          <p14:tracePt t="115057" x="5926138" y="3419475"/>
          <p14:tracePt t="115075" x="5935663" y="3419475"/>
          <p14:tracePt t="115084" x="5953125" y="3419475"/>
          <p14:tracePt t="115091" x="5962650" y="3419475"/>
          <p14:tracePt t="115101" x="5972175" y="3429000"/>
          <p14:tracePt t="115107" x="5980113" y="3429000"/>
          <p14:tracePt t="115131" x="5989638" y="3429000"/>
          <p14:tracePt t="115139" x="5999163" y="3429000"/>
          <p14:tracePt t="115150" x="6007100" y="3438525"/>
          <p14:tracePt t="115155" x="6016625" y="3438525"/>
          <p14:tracePt t="115166" x="6026150" y="3438525"/>
          <p14:tracePt t="115183" x="6035675" y="3438525"/>
          <p14:tracePt t="115203" x="6043613" y="3438525"/>
          <p14:tracePt t="115310" x="6026150" y="3429000"/>
          <p14:tracePt t="115318" x="5980113" y="3429000"/>
          <p14:tracePt t="115325" x="5953125" y="3419475"/>
          <p14:tracePt t="115333" x="5926138" y="3419475"/>
          <p14:tracePt t="115341" x="5916613" y="3419475"/>
          <p14:tracePt t="115350" x="5889625" y="3419475"/>
          <p14:tracePt t="115358" x="5880100" y="3419475"/>
          <p14:tracePt t="115367" x="5870575" y="3419475"/>
          <p14:tracePt t="115479" x="5889625" y="3419475"/>
          <p14:tracePt t="115492" x="5899150" y="3419475"/>
          <p14:tracePt t="115500" x="5916613" y="3419475"/>
          <p14:tracePt t="115507" x="5935663" y="3419475"/>
          <p14:tracePt t="115509" x="5943600" y="3419475"/>
          <p14:tracePt t="115519" x="5980113" y="3419475"/>
          <p14:tracePt t="115528" x="5999163" y="3419475"/>
          <p14:tracePt t="115535" x="6016625" y="3419475"/>
          <p14:tracePt t="115544" x="6026150" y="3419475"/>
          <p14:tracePt t="115551" x="6062663" y="3419475"/>
          <p14:tracePt t="115559" x="6080125" y="3419475"/>
          <p14:tracePt t="115568" x="6089650" y="3419475"/>
          <p14:tracePt t="115584" x="6126163" y="3419475"/>
          <p14:tracePt t="115588" x="6153150" y="3419475"/>
          <p14:tracePt t="115604" x="6199188" y="3411538"/>
          <p14:tracePt t="115611" x="6226175" y="3411538"/>
          <p14:tracePt t="115620" x="6245225" y="3402013"/>
          <p14:tracePt t="115628" x="6262688" y="3402013"/>
          <p14:tracePt t="115637" x="6281738" y="3392488"/>
          <p14:tracePt t="115644" x="6299200" y="3392488"/>
          <p14:tracePt t="115651" x="6318250" y="3392488"/>
          <p14:tracePt t="115659" x="6335713" y="3382963"/>
          <p14:tracePt t="115668" x="6345238" y="3382963"/>
          <p14:tracePt t="115678" x="6354763" y="3382963"/>
          <p14:tracePt t="115683" x="6372225" y="3382963"/>
          <p14:tracePt t="115700" x="6381750" y="3382963"/>
          <p14:tracePt t="115716" x="6391275" y="3382963"/>
          <p14:tracePt t="115743" x="6399213" y="3382963"/>
          <p14:tracePt t="115751" x="6408738" y="3375025"/>
          <p14:tracePt t="115768" x="6418263" y="3375025"/>
          <p14:tracePt t="115785" x="6427788" y="3375025"/>
          <p14:tracePt t="115791" x="6435725" y="3375025"/>
          <p14:tracePt t="115833" x="6445250" y="3375025"/>
          <p14:tracePt t="115841" x="6445250" y="3365500"/>
          <p14:tracePt t="115849" x="6454775" y="3365500"/>
          <p14:tracePt t="115857" x="6472238" y="3365500"/>
          <p14:tracePt t="115867" x="6481763" y="3355975"/>
          <p14:tracePt t="115873" x="6500813" y="3355975"/>
          <p14:tracePt t="115889" x="6518275" y="3355975"/>
          <p14:tracePt t="115901" x="6527800" y="3355975"/>
          <p14:tracePt t="115906" x="6537325" y="3355975"/>
          <p14:tracePt t="115925" x="6545263" y="3355975"/>
          <p14:tracePt t="115936" x="6564313" y="3355975"/>
          <p14:tracePt t="115937" x="6573838" y="3346450"/>
          <p14:tracePt t="115952" x="6581775" y="3346450"/>
          <p14:tracePt t="115953" x="6600825" y="3346450"/>
          <p14:tracePt t="115967" x="6618288" y="3346450"/>
          <p14:tracePt t="115969" x="6637338" y="3346450"/>
          <p14:tracePt t="115983" x="6654800" y="3346450"/>
          <p14:tracePt t="115991" x="6681788" y="3338513"/>
          <p14:tracePt t="116001" x="6718300" y="3338513"/>
          <p14:tracePt t="116009" x="6727825" y="3338513"/>
          <p14:tracePt t="116017" x="6746875" y="3338513"/>
          <p14:tracePt t="116025" x="6764338" y="3338513"/>
          <p14:tracePt t="116034" x="6783388" y="3338513"/>
          <p14:tracePt t="116041" x="6800850" y="3338513"/>
          <p14:tracePt t="116050" x="6819900" y="3338513"/>
          <p14:tracePt t="116057" x="6837363" y="3338513"/>
          <p14:tracePt t="116067" x="6864350" y="3338513"/>
          <p14:tracePt t="116076" x="6883400" y="3338513"/>
          <p14:tracePt t="116084" x="6900863" y="3328988"/>
          <p14:tracePt t="116091" x="6919913" y="3328988"/>
          <p14:tracePt t="116100" x="6937375" y="3328988"/>
          <p14:tracePt t="116107" x="6956425" y="3319463"/>
          <p14:tracePt t="116116" x="6983413" y="3319463"/>
          <p14:tracePt t="116123" x="7000875" y="3319463"/>
          <p14:tracePt t="116134" x="7019925" y="3302000"/>
          <p14:tracePt t="116139" x="7037388" y="3302000"/>
          <p14:tracePt t="116150" x="7065963" y="3302000"/>
          <p14:tracePt t="116155" x="7102475" y="3302000"/>
          <p14:tracePt t="116166" x="7129463" y="3292475"/>
          <p14:tracePt t="116171" x="7156450" y="3282950"/>
          <p14:tracePt t="116183" x="7175500" y="3282950"/>
          <p14:tracePt t="116187" x="7192963" y="3273425"/>
          <p14:tracePt t="116200" x="7212013" y="3273425"/>
          <p14:tracePt t="116203" x="7219950" y="3265488"/>
          <p14:tracePt t="116216" x="7229475" y="3265488"/>
          <p14:tracePt t="116219" x="7239000" y="3265488"/>
          <p14:tracePt t="116251" x="7239000" y="3255963"/>
          <p14:tracePt t="116259" x="7239000" y="3246438"/>
          <p14:tracePt t="116267" x="7248525" y="3246438"/>
          <p14:tracePt t="116275" x="7248525" y="3236913"/>
          <p14:tracePt t="116285" x="7248525" y="3228975"/>
          <p14:tracePt t="116301" x="7256463" y="3219450"/>
          <p14:tracePt t="116316" x="7256463" y="3209925"/>
          <p14:tracePt t="116328" x="7256463" y="3192463"/>
          <p14:tracePt t="116337" x="7256463" y="3173413"/>
          <p14:tracePt t="116343" x="7256463" y="3146425"/>
          <p14:tracePt t="116355" x="7256463" y="3100388"/>
          <p14:tracePt t="116367" x="7248525" y="3082925"/>
          <p14:tracePt t="116374" x="7239000" y="3054350"/>
          <p14:tracePt t="116383" x="7219950" y="3036888"/>
          <p14:tracePt t="116389" x="7202488" y="3009900"/>
          <p14:tracePt t="116400" x="7192963" y="2990850"/>
          <p14:tracePt t="116405" x="7175500" y="2982913"/>
          <p14:tracePt t="116419" x="7165975" y="2982913"/>
          <p14:tracePt t="116422" x="7138988" y="2963863"/>
          <p14:tracePt t="116434" x="7119938" y="2954338"/>
          <p14:tracePt t="116437" x="7102475" y="2936875"/>
          <p14:tracePt t="116450" x="7092950" y="2936875"/>
          <p14:tracePt t="116453" x="7073900" y="2936875"/>
          <p14:tracePt t="116467" x="7046913" y="2936875"/>
          <p14:tracePt t="116469" x="7029450" y="2927350"/>
          <p14:tracePt t="116478" x="6992938" y="2909888"/>
          <p14:tracePt t="116485" x="6964363" y="2909888"/>
          <p14:tracePt t="116500" x="6937375" y="2900363"/>
          <p14:tracePt t="116505" x="6856413" y="2900363"/>
          <p14:tracePt t="116516" x="6837363" y="2890838"/>
          <p14:tracePt t="116521" x="6800850" y="2890838"/>
          <p14:tracePt t="116534" x="6764338" y="2881313"/>
          <p14:tracePt t="116537" x="6737350" y="2881313"/>
          <p14:tracePt t="116550" x="6691313" y="2881313"/>
          <p14:tracePt t="116553" x="6664325" y="2873375"/>
          <p14:tracePt t="116567" x="6637338" y="2873375"/>
          <p14:tracePt t="116569" x="6591300" y="2873375"/>
          <p14:tracePt t="116578" x="6564313" y="2863850"/>
          <p14:tracePt t="116585" x="6518275" y="2863850"/>
          <p14:tracePt t="116593" x="6500813" y="2863850"/>
          <p14:tracePt t="116601" x="6481763" y="2863850"/>
          <p14:tracePt t="116619" x="6472238" y="2863850"/>
          <p14:tracePt t="116625" x="6464300" y="2863850"/>
          <p14:tracePt t="116656" x="6454775" y="2863850"/>
          <p14:tracePt t="116688" x="6445250" y="2863850"/>
          <p14:tracePt t="116697" x="6435725" y="2863850"/>
          <p14:tracePt t="116708" x="6427788" y="2863850"/>
          <p14:tracePt t="116723" x="6418263" y="2863850"/>
          <p14:tracePt t="116733" x="6408738" y="2863850"/>
          <p14:tracePt t="116739" x="6399213" y="2863850"/>
          <p14:tracePt t="116750" x="6391275" y="2863850"/>
          <p14:tracePt t="116755" x="6381750" y="2863850"/>
          <p14:tracePt t="116766" x="6372225" y="2863850"/>
          <p14:tracePt t="116771" x="6362700" y="2863850"/>
          <p14:tracePt t="116783" x="6354763" y="2863850"/>
          <p14:tracePt t="116787" x="6345238" y="2863850"/>
          <p14:tracePt t="116800" x="6335713" y="2863850"/>
          <p14:tracePt t="116808" x="6326188" y="2863850"/>
          <p14:tracePt t="116823" x="6318250" y="2873375"/>
          <p14:tracePt t="116856" x="6299200" y="2881313"/>
          <p14:tracePt t="116865" x="6291263" y="2881313"/>
          <p14:tracePt t="116871" x="6272213" y="2890838"/>
          <p14:tracePt t="116883" x="6245225" y="2900363"/>
          <p14:tracePt t="116901" x="6189663" y="2909888"/>
          <p14:tracePt t="116906" x="6172200" y="2917825"/>
          <p14:tracePt t="116928" x="6145213" y="2936875"/>
          <p14:tracePt t="116938" x="6135688" y="2936875"/>
          <p14:tracePt t="116951" x="6126163" y="2936875"/>
          <p14:tracePt t="116953" x="6116638" y="2946400"/>
          <p14:tracePt t="116961" x="6108700" y="2954338"/>
          <p14:tracePt t="116969" x="6099175" y="2963863"/>
          <p14:tracePt t="116979" x="6080125" y="2973388"/>
          <p14:tracePt t="116985" x="6062663" y="2982913"/>
          <p14:tracePt t="116993" x="6043613" y="3000375"/>
          <p14:tracePt t="117004" x="6035675" y="3009900"/>
          <p14:tracePt t="117021" x="6026150" y="3017838"/>
          <p14:tracePt t="117033" x="6026150" y="3027363"/>
          <p14:tracePt t="117050" x="6016625" y="3027363"/>
          <p14:tracePt t="117053" x="6016625" y="3036888"/>
          <p14:tracePt t="117061" x="6007100" y="3046413"/>
          <p14:tracePt t="117069" x="6007100" y="3054350"/>
          <p14:tracePt t="117078" x="6007100" y="3063875"/>
          <p14:tracePt t="117085" x="6007100" y="3073400"/>
          <p14:tracePt t="117093" x="6007100" y="3082925"/>
          <p14:tracePt t="117109" x="6007100" y="3090863"/>
          <p14:tracePt t="117117" x="6007100" y="3100388"/>
          <p14:tracePt t="117126" x="6007100" y="3109913"/>
          <p14:tracePt t="117134" x="6007100" y="3127375"/>
          <p14:tracePt t="117141" x="6007100" y="3136900"/>
          <p14:tracePt t="117150" x="6007100" y="3146425"/>
          <p14:tracePt t="117158" x="6007100" y="3155950"/>
          <p14:tracePt t="117166" x="6007100" y="3163888"/>
          <p14:tracePt t="117173" x="6016625" y="3182938"/>
          <p14:tracePt t="117183" x="6026150" y="3200400"/>
          <p14:tracePt t="117189" x="6026150" y="3209925"/>
          <p14:tracePt t="117200" x="6035675" y="3228975"/>
          <p14:tracePt t="117207" x="6035675" y="3236913"/>
          <p14:tracePt t="117219" x="6043613" y="3255963"/>
          <p14:tracePt t="117225" x="6053138" y="3273425"/>
          <p14:tracePt t="117235" x="6062663" y="3282950"/>
          <p14:tracePt t="117241" x="6072188" y="3292475"/>
          <p14:tracePt t="117251" x="6080125" y="3319463"/>
          <p14:tracePt t="117259" x="6089650" y="3319463"/>
          <p14:tracePt t="117267" x="6089650" y="3328988"/>
          <p14:tracePt t="117276" x="6089650" y="3338513"/>
          <p14:tracePt t="117283" x="6089650" y="3346450"/>
          <p14:tracePt t="117291" x="6099175" y="3355975"/>
          <p14:tracePt t="117300" x="6108700" y="3365500"/>
          <p14:tracePt t="117316" x="6116638" y="3375025"/>
          <p14:tracePt t="117323" x="6116638" y="3382963"/>
          <p14:tracePt t="117333" x="6126163" y="3382963"/>
          <p14:tracePt t="117339" x="6126163" y="3392488"/>
          <p14:tracePt t="117350" x="6135688" y="3402013"/>
          <p14:tracePt t="117355" x="6135688" y="3411538"/>
          <p14:tracePt t="117379" x="6135688" y="3419475"/>
          <p14:tracePt t="117396" x="6145213" y="3419475"/>
          <p14:tracePt t="117414" x="6153150" y="3419475"/>
          <p14:tracePt t="117423" x="6153150" y="3429000"/>
          <p14:tracePt t="117528" x="6162675" y="3429000"/>
          <p14:tracePt t="121586" x="6172200" y="3429000"/>
          <p14:tracePt t="121676" x="6172200" y="3419475"/>
          <p14:tracePt t="122771" x="6199188" y="3419475"/>
          <p14:tracePt t="122777" x="6218238" y="3419475"/>
          <p14:tracePt t="122785" x="6245225" y="3411538"/>
          <p14:tracePt t="122793" x="6262688" y="3411538"/>
          <p14:tracePt t="122801" x="6281738" y="3411538"/>
          <p14:tracePt t="122809" x="6308725" y="3411538"/>
          <p14:tracePt t="122817" x="6326188" y="3411538"/>
          <p14:tracePt t="122825" x="6345238" y="3411538"/>
          <p14:tracePt t="122834" x="6362700" y="3402013"/>
          <p14:tracePt t="122841" x="6381750" y="3402013"/>
          <p14:tracePt t="122850" x="6391275" y="3402013"/>
          <p14:tracePt t="122858" x="6399213" y="3402013"/>
          <p14:tracePt t="122880" x="6408738" y="3402013"/>
          <p14:tracePt t="122891" x="6427788" y="3402013"/>
          <p14:tracePt t="122894" x="6435725" y="3402013"/>
          <p14:tracePt t="122902" x="6445250" y="3402013"/>
          <p14:tracePt t="122911" x="6454775" y="3402013"/>
          <p14:tracePt t="122919" x="6454775" y="3392488"/>
          <p14:tracePt t="122935" x="6464300" y="3392488"/>
          <p14:tracePt t="123031" x="6445250" y="3411538"/>
          <p14:tracePt t="123039" x="6399213" y="3446463"/>
          <p14:tracePt t="123047" x="6335713" y="3482975"/>
          <p14:tracePt t="123055" x="6272213" y="3511550"/>
          <p14:tracePt t="123067" x="6108700" y="3565525"/>
          <p14:tracePt t="123073" x="6026150" y="3611563"/>
          <p14:tracePt t="123083" x="5834063" y="3694113"/>
          <p14:tracePt t="123087" x="5680075" y="3721100"/>
          <p14:tracePt t="123100" x="5441950" y="3803650"/>
          <p14:tracePt t="123103" x="5251450" y="3857625"/>
          <p14:tracePt t="123111" x="5105400" y="3884613"/>
          <p14:tracePt t="123119" x="4868863" y="3930650"/>
          <p14:tracePt t="123127" x="4740275" y="3967163"/>
          <p14:tracePt t="123135" x="4530725" y="3994150"/>
          <p14:tracePt t="123143" x="4421188" y="4021138"/>
          <p14:tracePt t="123151" x="4284663" y="4049713"/>
          <p14:tracePt t="123159" x="4121150" y="4067175"/>
          <p14:tracePt t="123168" x="4011613" y="4076700"/>
          <p14:tracePt t="123175" x="3865563" y="4094163"/>
          <p14:tracePt t="123183" x="3738563" y="4113213"/>
          <p14:tracePt t="123191" x="3646488" y="4122738"/>
          <p14:tracePt t="123201" x="3490913" y="4140200"/>
          <p14:tracePt t="123208" x="3327400" y="4149725"/>
          <p14:tracePt t="123217" x="3254375" y="4167188"/>
          <p14:tracePt t="123224" x="3071813" y="4167188"/>
          <p14:tracePt t="123243" x="2871788" y="4167188"/>
          <p14:tracePt t="123256" x="2798763" y="4167188"/>
          <p14:tracePt t="123258" x="2725738" y="4167188"/>
          <p14:tracePt t="123269" x="2635250" y="4167188"/>
          <p14:tracePt t="123274" x="2562225" y="4167188"/>
          <p14:tracePt t="123285" x="2479675" y="4167188"/>
          <p14:tracePt t="123289" x="2443163" y="4167188"/>
          <p14:tracePt t="123300" x="2389188" y="4167188"/>
          <p14:tracePt t="123305" x="2360613" y="4167188"/>
          <p14:tracePt t="123316" x="2306638" y="4167188"/>
          <p14:tracePt t="123321" x="2287588" y="4167188"/>
          <p14:tracePt t="123333" x="2260600" y="4167188"/>
          <p14:tracePt t="123337" x="2224088" y="4167188"/>
          <p14:tracePt t="123350" x="2214563" y="4167188"/>
          <p14:tracePt t="123406" x="2206625" y="4159250"/>
          <p14:tracePt t="123415" x="2206625" y="4149725"/>
          <p14:tracePt t="123421" x="2206625" y="4140200"/>
          <p14:tracePt t="123433" x="2206625" y="4130675"/>
          <p14:tracePt t="123438" x="2206625" y="4113213"/>
          <p14:tracePt t="123460" x="2197100" y="4076700"/>
          <p14:tracePt t="123471" x="2197100" y="4057650"/>
          <p14:tracePt t="123474" x="2187575" y="4021138"/>
          <p14:tracePt t="123483" x="2187575" y="3994150"/>
          <p14:tracePt t="123489" x="2187575" y="3967163"/>
          <p14:tracePt t="123500" x="2187575" y="3940175"/>
          <p14:tracePt t="123509" x="2170113" y="3911600"/>
          <p14:tracePt t="123516" x="2170113" y="3894138"/>
          <p14:tracePt t="123521" x="2170113" y="3884613"/>
          <p14:tracePt t="123544" x="2170113" y="3857625"/>
          <p14:tracePt t="123557" x="2160588" y="3830638"/>
          <p14:tracePt t="123576" x="2151063" y="3803650"/>
          <p14:tracePt t="123587" x="2143125" y="3794125"/>
          <p14:tracePt t="123592" x="2133600" y="3775075"/>
          <p14:tracePt t="123610" x="2114550" y="3748088"/>
          <p14:tracePt t="123616" x="2106613" y="3730625"/>
          <p14:tracePt t="123625" x="2097088" y="3711575"/>
          <p14:tracePt t="123633" x="2078038" y="3694113"/>
          <p14:tracePt t="123640" x="2070100" y="3684588"/>
          <p14:tracePt t="123659" x="2033588" y="3657600"/>
          <p14:tracePt t="123670" x="2005013" y="3648075"/>
          <p14:tracePt t="123672" x="1968500" y="3638550"/>
          <p14:tracePt t="123683" x="1941513" y="3629025"/>
          <p14:tracePt t="123687" x="1914525" y="3611563"/>
          <p14:tracePt t="123700" x="1868488" y="3602038"/>
          <p14:tracePt t="123703" x="1841500" y="3602038"/>
          <p14:tracePt t="123716" x="1795463" y="3592513"/>
          <p14:tracePt t="123719" x="1722438" y="3592513"/>
          <p14:tracePt t="123727" x="1685925" y="3592513"/>
          <p14:tracePt t="123735" x="1658938" y="3592513"/>
          <p14:tracePt t="123743" x="1622425" y="3592513"/>
          <p14:tracePt t="123751" x="1585913" y="3592513"/>
          <p14:tracePt t="123762" x="1541463" y="3592513"/>
          <p14:tracePt t="123767" x="1476375" y="3592513"/>
          <p14:tracePt t="123776" x="1412875" y="3611563"/>
          <p14:tracePt t="123792" x="1366838" y="3621088"/>
          <p14:tracePt t="123794" x="1330325" y="3629025"/>
          <p14:tracePt t="123803" x="1249363" y="3638550"/>
          <p14:tracePt t="123808" x="1193800" y="3657600"/>
          <p14:tracePt t="123818" x="1166813" y="3665538"/>
          <p14:tracePt t="123825" x="1130300" y="3675063"/>
          <p14:tracePt t="123834" x="1103313" y="3684588"/>
          <p14:tracePt t="123841" x="1084263" y="3694113"/>
          <p14:tracePt t="123851" x="1066800" y="3711575"/>
          <p14:tracePt t="123857" x="1057275" y="3721100"/>
          <p14:tracePt t="123867" x="1039813" y="3730625"/>
          <p14:tracePt t="123893" x="1003300" y="3767138"/>
          <p14:tracePt t="123900" x="993775" y="3775075"/>
          <p14:tracePt t="123916" x="974725" y="3784600"/>
          <p14:tracePt t="123921" x="974725" y="3794125"/>
          <p14:tracePt t="123933" x="974725" y="3803650"/>
          <p14:tracePt t="123937" x="974725" y="3811588"/>
          <p14:tracePt t="123950" x="974725" y="3821113"/>
          <p14:tracePt t="123953" x="974725" y="3840163"/>
          <p14:tracePt t="123962" x="974725" y="3857625"/>
          <p14:tracePt t="123983" x="974725" y="3875088"/>
          <p14:tracePt t="123989" x="974725" y="3903663"/>
          <p14:tracePt t="124000" x="974725" y="3921125"/>
          <p14:tracePt t="124005" x="984250" y="3940175"/>
          <p14:tracePt t="124017" x="993775" y="3948113"/>
          <p14:tracePt t="124021" x="1003300" y="3967163"/>
          <p14:tracePt t="124033" x="1011238" y="3984625"/>
          <p14:tracePt t="124037" x="1030288" y="4003675"/>
          <p14:tracePt t="124050" x="1047750" y="4040188"/>
          <p14:tracePt t="124053" x="1076325" y="4057650"/>
          <p14:tracePt t="124062" x="1093788" y="4076700"/>
          <p14:tracePt t="124072" x="1130300" y="4094163"/>
          <p14:tracePt t="124078" x="1157288" y="4122738"/>
          <p14:tracePt t="124088" x="1176338" y="4130675"/>
          <p14:tracePt t="124100" x="1193800" y="4140200"/>
          <p14:tracePt t="124103" x="1212850" y="4149725"/>
          <p14:tracePt t="124111" x="1222375" y="4159250"/>
          <p14:tracePt t="124119" x="1230313" y="4159250"/>
          <p14:tracePt t="124127" x="1239838" y="4159250"/>
          <p14:tracePt t="124135" x="1249363" y="4159250"/>
          <p14:tracePt t="124144" x="1258888" y="4167188"/>
          <p14:tracePt t="124159" x="1276350" y="4176713"/>
          <p14:tracePt t="124167" x="1293813" y="4186238"/>
          <p14:tracePt t="124175" x="1312863" y="4195763"/>
          <p14:tracePt t="124183" x="1322388" y="4195763"/>
          <p14:tracePt t="124191" x="1339850" y="4213225"/>
          <p14:tracePt t="124200" x="1358900" y="4213225"/>
          <p14:tracePt t="124208" x="1385888" y="4222750"/>
          <p14:tracePt t="124217" x="1403350" y="4232275"/>
          <p14:tracePt t="124224" x="1422400" y="4232275"/>
          <p14:tracePt t="124233" x="1431925" y="4232275"/>
          <p14:tracePt t="124239" x="1449388" y="4232275"/>
          <p14:tracePt t="124250" x="1468438" y="4240213"/>
          <p14:tracePt t="124256" x="1485900" y="4240213"/>
          <p14:tracePt t="124267" x="1504950" y="4240213"/>
          <p14:tracePt t="124273" x="1549400" y="4249738"/>
          <p14:tracePt t="124283" x="1558925" y="4249738"/>
          <p14:tracePt t="124291" x="1595438" y="4249738"/>
          <p14:tracePt t="124300" x="1612900" y="4249738"/>
          <p14:tracePt t="124308" x="1641475" y="4249738"/>
          <p14:tracePt t="124317" x="1658938" y="4249738"/>
          <p14:tracePt t="124326" x="1677988" y="4249738"/>
          <p14:tracePt t="124333" x="1695450" y="4249738"/>
          <p14:tracePt t="124350" x="1704975" y="4249738"/>
          <p14:tracePt t="124357" x="1714500" y="4249738"/>
          <p14:tracePt t="124744" x="1731963" y="4259263"/>
          <p14:tracePt t="124752" x="1778000" y="4276725"/>
          <p14:tracePt t="124759" x="1824038" y="4295775"/>
          <p14:tracePt t="124767" x="1895475" y="4303713"/>
          <p14:tracePt t="124776" x="1924050" y="4322763"/>
          <p14:tracePt t="124785" x="1960563" y="4332288"/>
          <p14:tracePt t="124800" x="1987550" y="4340225"/>
          <p14:tracePt t="124804" x="2005013" y="4349750"/>
          <p14:tracePt t="124812" x="2005013" y="4359275"/>
          <p14:tracePt t="124889" x="2014538" y="4359275"/>
          <p14:tracePt t="124895" x="2024063" y="4376738"/>
          <p14:tracePt t="124905" x="2033588" y="4386263"/>
          <p14:tracePt t="124914" x="2033588" y="4395788"/>
          <p14:tracePt t="124921" x="2033588" y="4405313"/>
          <p14:tracePt t="124937" x="2033588" y="4413250"/>
          <p14:tracePt t="124950" x="2041525" y="4422775"/>
          <p14:tracePt t="124953" x="2051050" y="4422775"/>
          <p14:tracePt t="124962" x="2070100" y="4422775"/>
          <p14:tracePt t="124969" x="2097088" y="4422775"/>
          <p14:tracePt t="124977" x="2124075" y="4413250"/>
          <p14:tracePt t="124985" x="2160588" y="4405313"/>
          <p14:tracePt t="124993" x="2187575" y="4395788"/>
          <p14:tracePt t="125001" x="2206625" y="4386263"/>
          <p14:tracePt t="125010" x="2233613" y="4359275"/>
          <p14:tracePt t="125018" x="2270125" y="4340225"/>
          <p14:tracePt t="125027" x="2306638" y="4340225"/>
          <p14:tracePt t="125033" x="2352675" y="4340225"/>
          <p14:tracePt t="125042" x="2360613" y="4376738"/>
          <p14:tracePt t="125062" x="2397125" y="4587875"/>
          <p14:tracePt t="125475" x="2397125" y="4568825"/>
          <p14:tracePt t="125485" x="2397125" y="4532313"/>
          <p14:tracePt t="125491" x="2397125" y="4522788"/>
          <p14:tracePt t="125503" x="2406650" y="4495800"/>
          <p14:tracePt t="125511" x="2416175" y="4478338"/>
          <p14:tracePt t="125521" x="2462213" y="4449763"/>
          <p14:tracePt t="125533" x="2552700" y="4405313"/>
          <p14:tracePt t="125537" x="2635250" y="4376738"/>
          <p14:tracePt t="125550" x="2689225" y="4376738"/>
          <p14:tracePt t="125553" x="2762250" y="4376738"/>
          <p14:tracePt t="125562" x="2817813" y="4376738"/>
          <p14:tracePt t="125569" x="2862263" y="4376738"/>
          <p14:tracePt t="125577" x="2889250" y="4376738"/>
          <p14:tracePt t="125585" x="2935288" y="4376738"/>
          <p14:tracePt t="125593" x="2935288" y="4368800"/>
          <p14:tracePt t="125601" x="2962275" y="4368800"/>
          <p14:tracePt t="125609" x="2971800" y="4368800"/>
          <p14:tracePt t="125638" x="2981325" y="4359275"/>
          <p14:tracePt t="125662" x="2990850" y="4349750"/>
          <p14:tracePt t="125669" x="3008313" y="4349750"/>
          <p14:tracePt t="125677" x="3027363" y="4349750"/>
          <p14:tracePt t="125685" x="3044825" y="4349750"/>
          <p14:tracePt t="125693" x="3071813" y="4349750"/>
          <p14:tracePt t="125701" x="3100388" y="4349750"/>
          <p14:tracePt t="125717" x="3136900" y="4349750"/>
          <p14:tracePt t="125719" x="3154363" y="4349750"/>
          <p14:tracePt t="125725" x="3171825" y="4349750"/>
          <p14:tracePt t="125733" x="3200400" y="4349750"/>
          <p14:tracePt t="125750" x="3208338" y="4340225"/>
          <p14:tracePt t="125758" x="3217863" y="4340225"/>
          <p14:tracePt t="125766" x="3227388" y="4332288"/>
          <p14:tracePt t="125774" x="3236913" y="4322763"/>
          <p14:tracePt t="125784" x="3254375" y="4313238"/>
          <p14:tracePt t="125791" x="3273425" y="4303713"/>
          <p14:tracePt t="125800" x="3290888" y="4286250"/>
          <p14:tracePt t="125808" x="3317875" y="4268788"/>
          <p14:tracePt t="125817" x="3327400" y="4259263"/>
          <p14:tracePt t="125824" x="3336925" y="4249738"/>
          <p14:tracePt t="125833" x="3336925" y="4240213"/>
          <p14:tracePt t="126100" x="3354388" y="4222750"/>
          <p14:tracePt t="126105" x="3363913" y="4203700"/>
          <p14:tracePt t="126114" x="3390900" y="4176713"/>
          <p14:tracePt t="126121" x="3463925" y="4122738"/>
          <p14:tracePt t="126133" x="3509963" y="4086225"/>
          <p14:tracePt t="126137" x="3556000" y="4049713"/>
          <p14:tracePt t="126150" x="3619500" y="4003675"/>
          <p14:tracePt t="126153" x="3683000" y="3976688"/>
          <p14:tracePt t="126161" x="3729038" y="3940175"/>
          <p14:tracePt t="126169" x="3775075" y="3903663"/>
          <p14:tracePt t="126177" x="3819525" y="3884613"/>
          <p14:tracePt t="126185" x="3883025" y="3857625"/>
          <p14:tracePt t="126193" x="3948113" y="3821113"/>
          <p14:tracePt t="126201" x="4011613" y="3784600"/>
          <p14:tracePt t="126209" x="4075113" y="3730625"/>
          <p14:tracePt t="126219" x="4138613" y="3694113"/>
          <p14:tracePt t="126235" x="4238625" y="3629025"/>
          <p14:tracePt t="126237" x="4321175" y="3575050"/>
          <p14:tracePt t="126250" x="4367213" y="3556000"/>
          <p14:tracePt t="126253" x="4484688" y="3492500"/>
          <p14:tracePt t="126262" x="4513263" y="3475038"/>
          <p14:tracePt t="126269" x="4549775" y="3475038"/>
          <p14:tracePt t="126285" x="4530725" y="3548063"/>
          <p14:tracePt t="126293" x="4476750" y="3648075"/>
          <p14:tracePt t="126419" x="4476750" y="3629025"/>
          <p14:tracePt t="126427" x="4476750" y="3611563"/>
          <p14:tracePt t="126436" x="4476750" y="3592513"/>
          <p14:tracePt t="126443" x="4476750" y="3584575"/>
          <p14:tracePt t="126451" x="4476750" y="3575050"/>
          <p14:tracePt t="126467" x="4467225" y="3565525"/>
          <p14:tracePt t="126477" x="4467225" y="3548063"/>
          <p14:tracePt t="126484" x="4467225" y="3538538"/>
          <p14:tracePt t="126492" x="4467225" y="3519488"/>
          <p14:tracePt t="126500" x="4467225" y="3502025"/>
          <p14:tracePt t="126508" x="4467225" y="3482975"/>
          <p14:tracePt t="126517" x="4467225" y="3465513"/>
          <p14:tracePt t="126524" x="4467225" y="3446463"/>
          <p14:tracePt t="126539" x="4476750" y="3438525"/>
          <p14:tracePt t="126550" x="4484688" y="3429000"/>
          <p14:tracePt t="126556" x="4484688" y="3419475"/>
          <p14:tracePt t="126567" x="4484688" y="3411538"/>
          <p14:tracePt t="126571" x="4484688" y="3402013"/>
          <p14:tracePt t="126583" x="4484688" y="3392488"/>
          <p14:tracePt t="126603" x="4476750" y="3382963"/>
          <p14:tracePt t="126612" x="4476750" y="3375025"/>
          <p14:tracePt t="126636" x="4467225" y="3365500"/>
          <p14:tracePt t="126659" x="4457700" y="3365500"/>
          <p14:tracePt t="126669" x="4457700" y="3355975"/>
          <p14:tracePt t="126701" x="4457700" y="3346450"/>
          <p14:tracePt t="126774" x="4448175" y="3346450"/>
          <p14:tracePt t="126781" x="4440238" y="3355975"/>
          <p14:tracePt t="126789" x="4430713" y="3365500"/>
          <p14:tracePt t="126800" x="4421188" y="3382963"/>
          <p14:tracePt t="126806" x="4403725" y="3402013"/>
          <p14:tracePt t="126817" x="4394200" y="3419475"/>
          <p14:tracePt t="126821" x="4384675" y="3438525"/>
          <p14:tracePt t="126834" x="4384675" y="3446463"/>
          <p14:tracePt t="126837" x="4367213" y="3482975"/>
          <p14:tracePt t="126850" x="4348163" y="3519488"/>
          <p14:tracePt t="126853" x="4330700" y="3548063"/>
          <p14:tracePt t="126861" x="4321175" y="3575050"/>
          <p14:tracePt t="126869" x="4303713" y="3621088"/>
          <p14:tracePt t="126884" x="4294188" y="3648075"/>
          <p14:tracePt t="126885" x="4275138" y="3665538"/>
          <p14:tracePt t="126893" x="4275138" y="3702050"/>
          <p14:tracePt t="126903" x="4267200" y="3702050"/>
          <p14:tracePt t="126909" x="4257675" y="3721100"/>
          <p14:tracePt t="126919" x="4257675" y="3730625"/>
          <p14:tracePt t="126925" x="4257675" y="3738563"/>
          <p14:tracePt t="126937" x="4257675" y="3757613"/>
          <p14:tracePt t="126950" x="4257675" y="3775075"/>
          <p14:tracePt t="126956" x="4257675" y="3784600"/>
          <p14:tracePt t="126967" x="4248150" y="3803650"/>
          <p14:tracePt t="126971" x="4248150" y="3811588"/>
          <p14:tracePt t="126983" x="4248150" y="3830638"/>
          <p14:tracePt t="126987" x="4238625" y="3848100"/>
          <p14:tracePt t="127000" x="4238625" y="3867150"/>
          <p14:tracePt t="127003" x="4230688" y="3875088"/>
          <p14:tracePt t="127012" x="4230688" y="3894138"/>
          <p14:tracePt t="127019" x="4221163" y="3903663"/>
          <p14:tracePt t="127028" x="4221163" y="3911600"/>
          <p14:tracePt t="127035" x="4221163" y="3930650"/>
          <p14:tracePt t="127053" x="4221163" y="3940175"/>
          <p14:tracePt t="127066" x="4221163" y="3957638"/>
          <p14:tracePt t="127071" x="4221163" y="3967163"/>
          <p14:tracePt t="127083" x="4221163" y="3984625"/>
          <p14:tracePt t="127087" x="4221163" y="3994150"/>
          <p14:tracePt t="127100" x="4230688" y="3994150"/>
          <p14:tracePt t="127103" x="4230688" y="4003675"/>
          <p14:tracePt t="127112" x="4238625" y="4013200"/>
          <p14:tracePt t="127127" x="4238625" y="4021138"/>
          <p14:tracePt t="127135" x="4238625" y="4030663"/>
          <p14:tracePt t="127151" x="4230688" y="4049713"/>
          <p14:tracePt t="127159" x="4211638" y="4057650"/>
          <p14:tracePt t="127168" x="4202113" y="4067175"/>
          <p14:tracePt t="127177" x="4184650" y="4076700"/>
          <p14:tracePt t="127183" x="4175125" y="4076700"/>
          <p14:tracePt t="127193" x="4165600" y="4076700"/>
          <p14:tracePt t="127208" x="4157663" y="4076700"/>
          <p14:tracePt t="127217" x="4148138" y="4076700"/>
          <p14:tracePt t="127386" x="4157663" y="4076700"/>
          <p14:tracePt t="127395" x="4165600" y="4076700"/>
          <p14:tracePt t="127402" x="4202113" y="4076700"/>
          <p14:tracePt t="127409" x="4257675" y="4094163"/>
          <p14:tracePt t="127419" x="4294188" y="4094163"/>
          <p14:tracePt t="127425" x="4340225" y="4103688"/>
          <p14:tracePt t="127437" x="4394200" y="4103688"/>
          <p14:tracePt t="127441" x="4448175" y="4103688"/>
          <p14:tracePt t="127450" x="4513263" y="4113213"/>
          <p14:tracePt t="127457" x="4567238" y="4113213"/>
          <p14:tracePt t="127466" x="4603750" y="4113213"/>
          <p14:tracePt t="127473" x="4649788" y="4122738"/>
          <p14:tracePt t="127483" x="4676775" y="4122738"/>
          <p14:tracePt t="127489" x="4722813" y="4130675"/>
          <p14:tracePt t="127500" x="4759325" y="4130675"/>
          <p14:tracePt t="127505" x="4795838" y="4130675"/>
          <p14:tracePt t="127517" x="4822825" y="4130675"/>
          <p14:tracePt t="127521" x="4840288" y="4130675"/>
          <p14:tracePt t="127535" x="4859338" y="4130675"/>
          <p14:tracePt t="127550" x="4868863" y="4130675"/>
          <p14:tracePt t="127906" x="4849813" y="4130675"/>
          <p14:tracePt t="127913" x="4832350" y="4130675"/>
          <p14:tracePt t="127921" x="4822825" y="4130675"/>
          <p14:tracePt t="127934" x="4803775" y="4130675"/>
          <p14:tracePt t="127938" x="4786313" y="4122738"/>
          <p14:tracePt t="127951" x="4776788" y="4122738"/>
          <p14:tracePt t="127953" x="4767263" y="4113213"/>
          <p14:tracePt t="127962" x="4759325" y="4113213"/>
          <p14:tracePt t="127969" x="4759325" y="4103688"/>
          <p14:tracePt t="127977" x="4749800" y="4103688"/>
          <p14:tracePt t="127985" x="4730750" y="4094163"/>
          <p14:tracePt t="127993" x="4713288" y="4086225"/>
          <p14:tracePt t="128001" x="4695825" y="4076700"/>
          <p14:tracePt t="128009" x="4686300" y="4076700"/>
          <p14:tracePt t="128017" x="4676775" y="4067175"/>
          <p14:tracePt t="128026" x="4667250" y="4067175"/>
          <p14:tracePt t="128033" x="4659313" y="4057650"/>
          <p14:tracePt t="128041" x="4659313" y="4049713"/>
          <p14:tracePt t="128078" x="4659313" y="4040188"/>
          <p14:tracePt t="128095" x="4659313" y="4030663"/>
          <p14:tracePt t="128104" x="4649788" y="4021138"/>
          <p14:tracePt t="128112" x="4649788" y="4003675"/>
          <p14:tracePt t="128119" x="4649788" y="3984625"/>
          <p14:tracePt t="128128" x="4649788" y="3957638"/>
          <p14:tracePt t="128135" x="4649788" y="3940175"/>
          <p14:tracePt t="128143" x="4649788" y="3911600"/>
          <p14:tracePt t="128151" x="4649788" y="3894138"/>
          <p14:tracePt t="128159" x="4649788" y="3875088"/>
          <p14:tracePt t="128167" x="4649788" y="3848100"/>
          <p14:tracePt t="128176" x="4640263" y="3830638"/>
          <p14:tracePt t="128183" x="4640263" y="3811588"/>
          <p14:tracePt t="128192" x="4640263" y="3794125"/>
          <p14:tracePt t="128201" x="4630738" y="3775075"/>
          <p14:tracePt t="128208" x="4630738" y="3757613"/>
          <p14:tracePt t="128217" x="4622800" y="3748088"/>
          <p14:tracePt t="128223" x="4613275" y="3730625"/>
          <p14:tracePt t="128234" x="4603750" y="3711575"/>
          <p14:tracePt t="128239" x="4594225" y="3702050"/>
          <p14:tracePt t="128251" x="4576763" y="3684588"/>
          <p14:tracePt t="128255" x="4557713" y="3665538"/>
          <p14:tracePt t="128267" x="4540250" y="3648075"/>
          <p14:tracePt t="128271" x="4521200" y="3629025"/>
          <p14:tracePt t="128283" x="4484688" y="3621088"/>
          <p14:tracePt t="128287" x="4448175" y="3611563"/>
          <p14:tracePt t="128300" x="4413250" y="3602038"/>
          <p14:tracePt t="128303" x="4357688" y="3584575"/>
          <p14:tracePt t="128312" x="4330700" y="3575050"/>
          <p14:tracePt t="128319" x="4284663" y="3565525"/>
          <p14:tracePt t="128334" x="4267200" y="3565525"/>
          <p14:tracePt t="128335" x="4257675" y="3565525"/>
          <p14:tracePt t="128351" x="4238625" y="3565525"/>
          <p14:tracePt t="128458" x="4248150" y="3565525"/>
          <p14:tracePt t="128465" x="4257675" y="3575050"/>
          <p14:tracePt t="128473" x="4275138" y="3584575"/>
          <p14:tracePt t="128483" x="4294188" y="3592513"/>
          <p14:tracePt t="128489" x="4330700" y="3592513"/>
          <p14:tracePt t="128500" x="4394200" y="3602038"/>
          <p14:tracePt t="128505" x="4440238" y="3611563"/>
          <p14:tracePt t="128517" x="4494213" y="3611563"/>
          <p14:tracePt t="128521" x="4549775" y="3611563"/>
          <p14:tracePt t="128534" x="4613275" y="3629025"/>
          <p14:tracePt t="128537" x="4649788" y="3629025"/>
          <p14:tracePt t="128551" x="4722813" y="3629025"/>
          <p14:tracePt t="128553" x="4767263" y="3629025"/>
          <p14:tracePt t="128562" x="4803775" y="3629025"/>
          <p14:tracePt t="128569" x="4849813" y="3629025"/>
          <p14:tracePt t="128578" x="4876800" y="3629025"/>
          <p14:tracePt t="128585" x="4905375" y="3629025"/>
          <p14:tracePt t="128593" x="4932363" y="3629025"/>
          <p14:tracePt t="128602" x="4941888" y="3629025"/>
          <p14:tracePt t="128609" x="4941888" y="3638550"/>
          <p14:tracePt t="128708" x="4941888" y="3648075"/>
          <p14:tracePt t="128717" x="4949825" y="3665538"/>
          <p14:tracePt t="128724" x="4959350" y="3675063"/>
          <p14:tracePt t="128734" x="4959350" y="3694113"/>
          <p14:tracePt t="128739" x="4968875" y="3721100"/>
          <p14:tracePt t="128751" x="4978400" y="3738563"/>
          <p14:tracePt t="128755" x="4986338" y="3757613"/>
          <p14:tracePt t="128767" x="4995863" y="3775075"/>
          <p14:tracePt t="128771" x="5005388" y="3794125"/>
          <p14:tracePt t="128784" x="5005388" y="3803650"/>
          <p14:tracePt t="128787" x="5014913" y="3811588"/>
          <p14:tracePt t="128800" x="5014913" y="3821113"/>
          <p14:tracePt t="128805" x="5014913" y="3830638"/>
          <p14:tracePt t="128812" x="5022850" y="3840163"/>
          <p14:tracePt t="128828" x="5032375" y="3848100"/>
          <p14:tracePt t="128835" x="5032375" y="3867150"/>
          <p14:tracePt t="128843" x="5032375" y="3875088"/>
          <p14:tracePt t="128853" x="5041900" y="3884613"/>
          <p14:tracePt t="128867" x="5041900" y="3894138"/>
          <p14:tracePt t="128880" x="5041900" y="3903663"/>
          <p14:tracePt t="128899" x="5041900" y="3921125"/>
          <p14:tracePt t="128907" x="5041900" y="3930650"/>
          <p14:tracePt t="128917" x="5041900" y="3940175"/>
          <p14:tracePt t="128923" x="5049838" y="3940175"/>
          <p14:tracePt t="128934" x="5049838" y="3948113"/>
          <p14:tracePt t="128939" x="5049838" y="3957638"/>
          <p14:tracePt t="128958" x="5049838" y="3967163"/>
          <p14:tracePt t="128973" x="5049838" y="3976688"/>
          <p14:tracePt t="128984" x="5049838" y="3984625"/>
          <p14:tracePt t="128989" x="5049838" y="3994150"/>
          <p14:tracePt t="129000" x="5049838" y="4003675"/>
          <p14:tracePt t="129006" x="5049838" y="4030663"/>
          <p14:tracePt t="129021" x="5049838" y="4040188"/>
          <p14:tracePt t="129053" x="5049838" y="4049713"/>
          <p14:tracePt t="129079" x="5049838" y="4057650"/>
          <p14:tracePt t="129097" x="5041900" y="4057650"/>
          <p14:tracePt t="129105" x="5032375" y="4067175"/>
          <p14:tracePt t="129113" x="5014913" y="4067175"/>
          <p14:tracePt t="129121" x="4978400" y="4067175"/>
          <p14:tracePt t="129134" x="4968875" y="4067175"/>
          <p14:tracePt t="129137" x="4932363" y="4067175"/>
          <p14:tracePt t="129150" x="4905375" y="4067175"/>
          <p14:tracePt t="129153" x="4876800" y="4067175"/>
          <p14:tracePt t="129163" x="4849813" y="4067175"/>
          <p14:tracePt t="129169" x="4832350" y="4067175"/>
          <p14:tracePt t="129178" x="4813300" y="4057650"/>
          <p14:tracePt t="129185" x="4795838" y="4057650"/>
          <p14:tracePt t="129201" x="4786313" y="4057650"/>
          <p14:tracePt t="129217" x="4776788" y="4057650"/>
          <p14:tracePt t="129319" x="4767263" y="4057650"/>
          <p14:tracePt t="129327" x="4759325" y="4057650"/>
          <p14:tracePt t="129335" x="4749800" y="4057650"/>
          <p14:tracePt t="129351" x="4740275" y="4057650"/>
          <p14:tracePt t="129359" x="4722813" y="4057650"/>
          <p14:tracePt t="129368" x="4713288" y="4057650"/>
          <p14:tracePt t="129376" x="4695825" y="4057650"/>
          <p14:tracePt t="129384" x="4676775" y="4057650"/>
          <p14:tracePt t="129394" x="4659313" y="4057650"/>
          <p14:tracePt t="129403" x="4649788" y="4057650"/>
          <p14:tracePt t="129412" x="4613275" y="4057650"/>
          <p14:tracePt t="129419" x="4603750" y="4057650"/>
          <p14:tracePt t="129437" x="4594225" y="4057650"/>
          <p14:tracePt t="129443" x="4594225" y="4049713"/>
          <p14:tracePt t="129451" x="4586288" y="4049713"/>
          <p14:tracePt t="129748" x="4576763" y="4049713"/>
          <p14:tracePt t="131179" x="4576763" y="4040188"/>
          <p14:tracePt t="132680" x="4576763" y="4030663"/>
          <p14:tracePt t="132856" x="4576763" y="4021138"/>
          <p14:tracePt t="132869" x="4586288" y="4021138"/>
          <p14:tracePt t="132880" x="4603750" y="4021138"/>
          <p14:tracePt t="132886" x="4622800" y="4013200"/>
          <p14:tracePt t="132898" x="4640263" y="4013200"/>
          <p14:tracePt t="132903" x="4667250" y="4013200"/>
          <p14:tracePt t="132907" x="4686300" y="4013200"/>
          <p14:tracePt t="132917" x="4722813" y="4013200"/>
          <p14:tracePt t="132923" x="4767263" y="4013200"/>
          <p14:tracePt t="132934" x="4803775" y="4013200"/>
          <p14:tracePt t="132939" x="4849813" y="4013200"/>
          <p14:tracePt t="132951" x="4886325" y="4013200"/>
          <p14:tracePt t="132955" x="4941888" y="4013200"/>
          <p14:tracePt t="132967" x="5022850" y="4003675"/>
          <p14:tracePt t="132973" x="5095875" y="4003675"/>
          <p14:tracePt t="132984" x="5205413" y="4003675"/>
          <p14:tracePt t="132989" x="5278438" y="4003675"/>
          <p14:tracePt t="133001" x="5334000" y="4003675"/>
          <p14:tracePt t="133005" x="5387975" y="4003675"/>
          <p14:tracePt t="133017" x="5461000" y="4003675"/>
          <p14:tracePt t="133021" x="5524500" y="4003675"/>
          <p14:tracePt t="133034" x="5561013" y="4003675"/>
          <p14:tracePt t="133037" x="5597525" y="4003675"/>
          <p14:tracePt t="133051" x="5643563" y="4003675"/>
          <p14:tracePt t="133053" x="5680075" y="4003675"/>
          <p14:tracePt t="133062" x="5724525" y="4003675"/>
          <p14:tracePt t="133078" x="5797550" y="4003675"/>
          <p14:tracePt t="133090" x="5816600" y="4003675"/>
          <p14:tracePt t="133102" x="5843588" y="4003675"/>
          <p14:tracePt t="133109" x="5880100" y="4003675"/>
          <p14:tracePt t="133117" x="5899150" y="4003675"/>
          <p14:tracePt t="133125" x="5916613" y="4003675"/>
          <p14:tracePt t="133134" x="5935663" y="4003675"/>
          <p14:tracePt t="133141" x="5953125" y="4003675"/>
          <p14:tracePt t="133152" x="5962650" y="3994150"/>
          <p14:tracePt t="133158" x="5972175" y="3994150"/>
          <p14:tracePt t="133299" x="5980113" y="3994150"/>
          <p14:tracePt t="133307" x="5989638" y="3994150"/>
          <p14:tracePt t="133315" x="5989638" y="4003675"/>
          <p14:tracePt t="133323" x="5999163" y="4030663"/>
          <p14:tracePt t="133334" x="5999163" y="4076700"/>
          <p14:tracePt t="133339" x="5999163" y="4130675"/>
          <p14:tracePt t="133351" x="5980113" y="4176713"/>
          <p14:tracePt t="133355" x="5935663" y="4240213"/>
          <p14:tracePt t="133368" x="5899150" y="4286250"/>
          <p14:tracePt t="133371" x="5816600" y="4368800"/>
          <p14:tracePt t="133384" x="5789613" y="4405313"/>
          <p14:tracePt t="133469" x="5789613" y="4395788"/>
          <p14:tracePt t="133475" x="5789613" y="4340225"/>
          <p14:tracePt t="133484" x="5789613" y="4268788"/>
          <p14:tracePt t="133491" x="5789613" y="4213225"/>
          <p14:tracePt t="133501" x="5789613" y="4167188"/>
          <p14:tracePt t="133507" x="5789613" y="4130675"/>
          <p14:tracePt t="133518" x="5789613" y="4086225"/>
          <p14:tracePt t="133523" x="5789613" y="4049713"/>
          <p14:tracePt t="133534" x="5789613" y="4013200"/>
          <p14:tracePt t="133541" x="5789613" y="3994150"/>
          <p14:tracePt t="133557" x="5789613" y="3984625"/>
          <p14:tracePt t="133574" x="5789613" y="3976688"/>
          <p14:tracePt t="133585" x="5789613" y="3967163"/>
          <p14:tracePt t="133604" x="5789613" y="3957638"/>
          <p14:tracePt t="133622" x="5789613" y="3948113"/>
          <p14:tracePt t="133669" x="5797550" y="3940175"/>
          <p14:tracePt t="133677" x="5807075" y="3940175"/>
          <p14:tracePt t="133697" x="5816600" y="3930650"/>
          <p14:tracePt t="133715" x="5843588" y="3921125"/>
          <p14:tracePt t="133720" x="5853113" y="3921125"/>
          <p14:tracePt t="133734" x="5862638" y="3911600"/>
          <p14:tracePt t="133758" x="5862638" y="3903663"/>
          <p14:tracePt t="133779" x="5862638" y="3894138"/>
          <p14:tracePt t="133790" x="5843588" y="3875088"/>
          <p14:tracePt t="133804" x="5826125" y="3867150"/>
          <p14:tracePt t="133808" x="5789613" y="3840163"/>
          <p14:tracePt t="133818" x="5770563" y="3830638"/>
          <p14:tracePt t="133823" x="5753100" y="3811588"/>
          <p14:tracePt t="133834" x="5724525" y="3794125"/>
          <p14:tracePt t="133839" x="5697538" y="3784600"/>
          <p14:tracePt t="133851" x="5688013" y="3767138"/>
          <p14:tracePt t="133855" x="5670550" y="3757613"/>
          <p14:tracePt t="133869" x="5661025" y="3748088"/>
          <p14:tracePt t="133885" x="5653088" y="3730625"/>
          <p14:tracePt t="133887" x="5653088" y="3721100"/>
          <p14:tracePt t="133901" x="5653088" y="3711575"/>
          <p14:tracePt t="133903" x="5653088" y="3694113"/>
          <p14:tracePt t="133912" x="5653088" y="3675063"/>
          <p14:tracePt t="133919" x="5653088" y="3657600"/>
          <p14:tracePt t="133927" x="5670550" y="3638550"/>
          <p14:tracePt t="133935" x="5680075" y="3611563"/>
          <p14:tracePt t="133943" x="5697538" y="3584575"/>
          <p14:tracePt t="133952" x="5734050" y="3565525"/>
          <p14:tracePt t="133959" x="5780088" y="3519488"/>
          <p14:tracePt t="133968" x="5807075" y="3502025"/>
          <p14:tracePt t="133975" x="5834063" y="3482975"/>
          <p14:tracePt t="133984" x="5870575" y="3465513"/>
          <p14:tracePt t="133992" x="5907088" y="3446463"/>
          <p14:tracePt t="134001" x="5989638" y="3419475"/>
          <p14:tracePt t="134012" x="6035675" y="3411538"/>
          <p14:tracePt t="134019" x="6108700" y="3392488"/>
          <p14:tracePt t="134027" x="6189663" y="3382963"/>
          <p14:tracePt t="134035" x="6262688" y="3382963"/>
          <p14:tracePt t="134043" x="6299200" y="3382963"/>
          <p14:tracePt t="134051" x="6418263" y="3375025"/>
          <p14:tracePt t="134059" x="6508750" y="3375025"/>
          <p14:tracePt t="134068" x="6600825" y="3375025"/>
          <p14:tracePt t="134075" x="6710363" y="3375025"/>
          <p14:tracePt t="134084" x="6800850" y="3375025"/>
          <p14:tracePt t="134091" x="6910388" y="3375025"/>
          <p14:tracePt t="134101" x="7010400" y="3392488"/>
          <p14:tracePt t="134117" x="7046913" y="3402013"/>
          <p14:tracePt t="134121" x="7202488" y="3429000"/>
          <p14:tracePt t="134134" x="7256463" y="3455988"/>
          <p14:tracePt t="134137" x="7302500" y="3475038"/>
          <p14:tracePt t="134152" x="7339013" y="3492500"/>
          <p14:tracePt t="134155" x="7356475" y="3519488"/>
          <p14:tracePt t="134162" x="7375525" y="3529013"/>
          <p14:tracePt t="134178" x="7385050" y="3538538"/>
          <p14:tracePt t="134186" x="7385050" y="3548063"/>
          <p14:tracePt t="134193" x="7392988" y="3565525"/>
          <p14:tracePt t="134201" x="7392988" y="3575050"/>
          <p14:tracePt t="134209" x="7392988" y="3592513"/>
          <p14:tracePt t="134218" x="7392988" y="3611563"/>
          <p14:tracePt t="134225" x="7392988" y="3629025"/>
          <p14:tracePt t="134235" x="7392988" y="3657600"/>
          <p14:tracePt t="134251" x="7392988" y="3675063"/>
          <p14:tracePt t="134253" x="7392988" y="3738563"/>
          <p14:tracePt t="134261" x="7392988" y="3757613"/>
          <p14:tracePt t="134269" x="7392988" y="3784600"/>
          <p14:tracePt t="134277" x="7375525" y="3811588"/>
          <p14:tracePt t="134286" x="7366000" y="3830638"/>
          <p14:tracePt t="134293" x="7366000" y="3840163"/>
          <p14:tracePt t="134303" x="7366000" y="3848100"/>
          <p14:tracePt t="134309" x="7356475" y="3867150"/>
          <p14:tracePt t="134317" x="7348538" y="3875088"/>
          <p14:tracePt t="134325" x="7339013" y="3884613"/>
          <p14:tracePt t="134334" x="7319963" y="3903663"/>
          <p14:tracePt t="134341" x="7302500" y="3911600"/>
          <p14:tracePt t="134351" x="7283450" y="3930650"/>
          <p14:tracePt t="134357" x="7256463" y="3940175"/>
          <p14:tracePt t="134367" x="7219950" y="3948113"/>
          <p14:tracePt t="134373" x="7202488" y="3957638"/>
          <p14:tracePt t="134384" x="7165975" y="3967163"/>
          <p14:tracePt t="134391" x="7129463" y="3976688"/>
          <p14:tracePt t="134403" x="7102475" y="3994150"/>
          <p14:tracePt t="134411" x="7083425" y="3994150"/>
          <p14:tracePt t="134421" x="7073900" y="3994150"/>
          <p14:tracePt t="134427" x="7065963" y="3994150"/>
          <p14:tracePt t="134451" x="7056438" y="3994150"/>
          <p14:tracePt t="134459" x="7046913" y="3994150"/>
          <p14:tracePt t="134468" x="7046913" y="4003675"/>
          <p14:tracePt t="134476" x="7037388" y="4003675"/>
          <p14:tracePt t="134484" x="7029450" y="4013200"/>
          <p14:tracePt t="134491" x="7019925" y="4013200"/>
          <p14:tracePt t="134501" x="7010400" y="4013200"/>
          <p14:tracePt t="138418" x="7010400" y="4003675"/>
          <p14:tracePt t="138447" x="7019925" y="3994150"/>
          <p14:tracePt t="138463" x="7029450" y="3994150"/>
          <p14:tracePt t="138471" x="7029450" y="3984625"/>
          <p14:tracePt t="138479" x="7037388" y="3984625"/>
          <p14:tracePt t="138487" x="7037388" y="3976688"/>
          <p14:tracePt t="138500" x="7046913" y="3976688"/>
          <p14:tracePt t="138503" x="7056438" y="3967163"/>
          <p14:tracePt t="138519" x="7065963" y="3948113"/>
          <p14:tracePt t="138528" x="7083425" y="3948113"/>
          <p14:tracePt t="138536" x="7092950" y="3940175"/>
          <p14:tracePt t="138544" x="7102475" y="3940175"/>
          <p14:tracePt t="138551" x="7110413" y="3940175"/>
          <p14:tracePt t="138560" x="7119938" y="3930650"/>
          <p14:tracePt t="138591" x="7119938" y="3921125"/>
          <p14:tracePt t="138619" x="7119938" y="3911600"/>
          <p14:tracePt t="138627" x="7119938" y="3903663"/>
          <p14:tracePt t="138635" x="7129463" y="3894138"/>
          <p14:tracePt t="138653" x="7129463" y="3884613"/>
          <p14:tracePt t="138670" x="7129463" y="3875088"/>
          <p14:tracePt t="138686" x="7129463" y="3867150"/>
          <p14:tracePt t="138701" x="7129463" y="3857625"/>
          <p14:tracePt t="138726" x="7129463" y="3848100"/>
          <p14:tracePt t="138786" x="7129463" y="3840163"/>
          <p14:tracePt t="138794" x="7119938" y="3840163"/>
          <p14:tracePt t="138801" x="7102475" y="3840163"/>
          <p14:tracePt t="138809" x="7092950" y="3830638"/>
          <p14:tracePt t="138817" x="7065963" y="3830638"/>
          <p14:tracePt t="138825" x="7046913" y="3821113"/>
          <p14:tracePt t="138835" x="7029450" y="3821113"/>
          <p14:tracePt t="138841" x="7000875" y="3821113"/>
          <p14:tracePt t="138850" x="6992938" y="3821113"/>
          <p14:tracePt t="138857" x="6973888" y="3821113"/>
          <p14:tracePt t="138867" x="6956425" y="3811588"/>
          <p14:tracePt t="138873" x="6919913" y="3803650"/>
          <p14:tracePt t="138885" x="6892925" y="3803650"/>
          <p14:tracePt t="138889" x="6819900" y="3794125"/>
          <p14:tracePt t="138901" x="6773863" y="3784600"/>
          <p14:tracePt t="138905" x="6718300" y="3775075"/>
          <p14:tracePt t="138917" x="6673850" y="3757613"/>
          <p14:tracePt t="138927" x="6618288" y="3748088"/>
          <p14:tracePt t="138935" x="6573838" y="3748088"/>
          <p14:tracePt t="138944" x="6527800" y="3738563"/>
          <p14:tracePt t="138950" x="6454775" y="3738563"/>
          <p14:tracePt t="138959" x="6381750" y="3738563"/>
          <p14:tracePt t="138968" x="6345238" y="3738563"/>
          <p14:tracePt t="138976" x="6308725" y="3738563"/>
          <p14:tracePt t="138984" x="6299200" y="3738563"/>
          <p14:tracePt t="139099" x="6299200" y="3711575"/>
          <p14:tracePt t="139108" x="6308725" y="3684588"/>
          <p14:tracePt t="139115" x="6335713" y="3638550"/>
          <p14:tracePt t="139123" x="6362700" y="3575050"/>
          <p14:tracePt t="139134" x="6372225" y="3519488"/>
          <p14:tracePt t="139139" x="6399213" y="3419475"/>
          <p14:tracePt t="139151" x="6408738" y="3346450"/>
          <p14:tracePt t="139156" x="6427788" y="3246438"/>
          <p14:tracePt t="139167" x="6427788" y="3155950"/>
          <p14:tracePt t="139172" x="6427788" y="3082925"/>
          <p14:tracePt t="139183" x="6427788" y="2990850"/>
          <p14:tracePt t="139187" x="6408738" y="2881313"/>
          <p14:tracePt t="139201" x="6391275" y="2800350"/>
          <p14:tracePt t="139203" x="6345238" y="2671763"/>
          <p14:tracePt t="139217" x="6318250" y="2571750"/>
          <p14:tracePt t="139219" x="6299200" y="2508250"/>
          <p14:tracePt t="139236" x="6199188" y="2298700"/>
          <p14:tracePt t="139251" x="6153150" y="2216150"/>
          <p14:tracePt t="139253" x="6116638" y="2170113"/>
          <p14:tracePt t="139261" x="6099175" y="2143125"/>
          <p14:tracePt t="139269" x="6099175" y="2125663"/>
          <p14:tracePt t="139277" x="6080125" y="2116138"/>
          <p14:tracePt t="139285" x="6080125" y="2106613"/>
          <p14:tracePt t="139293" x="6080125" y="2097088"/>
          <p14:tracePt t="139413" x="6089650" y="2106613"/>
          <p14:tracePt t="139421" x="6116638" y="2125663"/>
          <p14:tracePt t="139431" x="6135688" y="2133600"/>
          <p14:tracePt t="139438" x="6181725" y="2152650"/>
          <p14:tracePt t="139451" x="6226175" y="2189163"/>
          <p14:tracePt t="139453" x="6262688" y="2206625"/>
          <p14:tracePt t="139462" x="6308725" y="2233613"/>
          <p14:tracePt t="139469" x="6335713" y="2252663"/>
          <p14:tracePt t="139477" x="6408738" y="2316163"/>
          <p14:tracePt t="139485" x="6454775" y="2352675"/>
          <p14:tracePt t="139493" x="6508750" y="2398713"/>
          <p14:tracePt t="139503" x="6554788" y="2435225"/>
          <p14:tracePt t="139509" x="6591300" y="2481263"/>
          <p14:tracePt t="139519" x="6610350" y="2508250"/>
          <p14:tracePt t="139526" x="6645275" y="2544763"/>
          <p14:tracePt t="139535" x="6681788" y="2598738"/>
          <p14:tracePt t="139544" x="6700838" y="2644775"/>
          <p14:tracePt t="139551" x="6737350" y="2690813"/>
          <p14:tracePt t="139559" x="6754813" y="2735263"/>
          <p14:tracePt t="139567" x="6773863" y="2790825"/>
          <p14:tracePt t="139576" x="6791325" y="2836863"/>
          <p14:tracePt t="139584" x="6819900" y="2900363"/>
          <p14:tracePt t="139592" x="6837363" y="2946400"/>
          <p14:tracePt t="139613" x="6873875" y="3046413"/>
          <p14:tracePt t="139616" x="6900863" y="3090863"/>
          <p14:tracePt t="139623" x="6900863" y="3127375"/>
          <p14:tracePt t="139635" x="6910388" y="3155950"/>
          <p14:tracePt t="139644" x="6910388" y="3182938"/>
          <p14:tracePt t="139651" x="6919913" y="3209925"/>
          <p14:tracePt t="139659" x="6919913" y="3265488"/>
          <p14:tracePt t="139667" x="6919913" y="3302000"/>
          <p14:tracePt t="139677" x="6910388" y="3338513"/>
          <p14:tracePt t="139684" x="6900863" y="3375025"/>
          <p14:tracePt t="139693" x="6883400" y="3402013"/>
          <p14:tracePt t="139701" x="6864350" y="3455988"/>
          <p14:tracePt t="139709" x="6846888" y="3492500"/>
          <p14:tracePt t="139717" x="6819900" y="3529013"/>
          <p14:tracePt t="139723" x="6764338" y="3611563"/>
          <p14:tracePt t="139735" x="6727825" y="3675063"/>
          <p14:tracePt t="139739" x="6681788" y="3730625"/>
          <p14:tracePt t="139751" x="6627813" y="3794125"/>
          <p14:tracePt t="139756" x="6591300" y="3840163"/>
          <p14:tracePt t="139767" x="6527800" y="3911600"/>
          <p14:tracePt t="139774" x="6445250" y="3967163"/>
          <p14:tracePt t="139784" x="6399213" y="3984625"/>
          <p14:tracePt t="139789" x="6372225" y="4003675"/>
          <p14:tracePt t="139801" x="6354763" y="4013200"/>
          <p14:tracePt t="139858" x="6362700" y="4013200"/>
          <p14:tracePt t="139870" x="6372225" y="4013200"/>
          <p14:tracePt t="139887" x="6427788" y="3967163"/>
          <p14:tracePt t="139898" x="6500813" y="3911600"/>
          <p14:tracePt t="139906" x="6564313" y="3857625"/>
          <p14:tracePt t="139909" x="6681788" y="3757613"/>
          <p14:tracePt t="139918" x="6746875" y="3694113"/>
          <p14:tracePt t="139926" x="6800850" y="3638550"/>
          <p14:tracePt t="139937" x="6864350" y="3575050"/>
          <p14:tracePt t="139941" x="6919913" y="3475038"/>
          <p14:tracePt t="139951" x="6946900" y="3375025"/>
          <p14:tracePt t="139958" x="6973888" y="3282950"/>
          <p14:tracePt t="139967" x="6973888" y="3100388"/>
          <p14:tracePt t="139973" x="6973888" y="3009900"/>
          <p14:tracePt t="139984" x="6937375" y="2800350"/>
          <p14:tracePt t="139989" x="6892925" y="2635250"/>
          <p14:tracePt t="140001" x="6810375" y="2408238"/>
          <p14:tracePt t="140005" x="6764338" y="2279650"/>
          <p14:tracePt t="140017" x="6710363" y="2179638"/>
          <p14:tracePt t="140021" x="6637338" y="2079625"/>
          <p14:tracePt t="140034" x="6564313" y="1997075"/>
          <p14:tracePt t="140037" x="6518275" y="1970088"/>
          <p14:tracePt t="140051" x="6500813" y="1951038"/>
          <p14:tracePt t="140055" x="6481763" y="1943100"/>
          <p14:tracePt t="140061" x="6472238" y="1943100"/>
          <p14:tracePt t="140099" x="6472238" y="1960563"/>
          <p14:tracePt t="140107" x="6472238" y="2006600"/>
          <p14:tracePt t="140115" x="6481763" y="2043113"/>
          <p14:tracePt t="140123" x="6508750" y="2089150"/>
          <p14:tracePt t="140135" x="6537325" y="2170113"/>
          <p14:tracePt t="140139" x="6564313" y="2252663"/>
          <p14:tracePt t="140151" x="6610350" y="2379663"/>
          <p14:tracePt t="140155" x="6618288" y="2425700"/>
          <p14:tracePt t="140167" x="6673850" y="2554288"/>
          <p14:tracePt t="140171" x="6700838" y="2635250"/>
          <p14:tracePt t="140184" x="6710363" y="2690813"/>
          <p14:tracePt t="140187" x="6727825" y="2754313"/>
          <p14:tracePt t="140201" x="6727825" y="2808288"/>
          <p14:tracePt t="140203" x="6727825" y="2900363"/>
          <p14:tracePt t="140211" x="6700838" y="3109913"/>
          <p14:tracePt t="140219" x="6673850" y="3255963"/>
          <p14:tracePt t="140228" x="6581775" y="3502025"/>
          <p14:tracePt t="140235" x="6508750" y="3657600"/>
          <p14:tracePt t="140389" x="6527800" y="3602038"/>
          <p14:tracePt t="140397" x="6554788" y="3502025"/>
          <p14:tracePt t="140405" x="6581775" y="3429000"/>
          <p14:tracePt t="140417" x="6600825" y="3382963"/>
          <p14:tracePt t="140421" x="6591300" y="3382963"/>
          <p14:tracePt t="140438" x="6591300" y="3355975"/>
          <p14:tracePt t="140453" x="6591300" y="3365500"/>
          <p14:tracePt t="140461" x="6591300" y="3382963"/>
          <p14:tracePt t="140470" x="6581775" y="3438525"/>
          <p14:tracePt t="140477" x="6554788" y="3502025"/>
          <p14:tracePt t="140485" x="6537325" y="3556000"/>
          <p14:tracePt t="140493" x="6491288" y="3621088"/>
          <p14:tracePt t="140501" x="6445250" y="3794125"/>
          <p14:tracePt t="140509" x="6418263" y="3884613"/>
          <p14:tracePt t="140517" x="6408738" y="3967163"/>
          <p14:tracePt t="140526" x="6391275" y="4057650"/>
          <p14:tracePt t="140535" x="6391275" y="4113213"/>
          <p14:tracePt t="140541" x="6391275" y="4159250"/>
          <p14:tracePt t="140551" x="6391275" y="4195763"/>
          <p14:tracePt t="140558" x="6391275" y="4222750"/>
          <p14:tracePt t="140567" x="6399213" y="4259263"/>
          <p14:tracePt t="140573" x="6399213" y="4322763"/>
          <p14:tracePt t="140584" x="6399213" y="4368800"/>
          <p14:tracePt t="140589" x="6399213" y="4405313"/>
          <p14:tracePt t="140601" x="6399213" y="4449763"/>
          <p14:tracePt t="140605" x="6399213" y="4486275"/>
          <p14:tracePt t="140617" x="6399213" y="4541838"/>
          <p14:tracePt t="140621" x="6399213" y="4595813"/>
          <p14:tracePt t="140635" x="6408738" y="4641850"/>
          <p14:tracePt t="140639" x="6418263" y="4668838"/>
          <p14:tracePt t="140650" x="6427788" y="4705350"/>
          <p14:tracePt t="140661" x="6435725" y="4705350"/>
          <p14:tracePt t="140671" x="6435725" y="4714875"/>
          <p14:tracePt t="143572" x="6435725" y="4705350"/>
          <p14:tracePt t="143588" x="6418263" y="4687888"/>
          <p14:tracePt t="143597" x="6399213" y="4668838"/>
          <p14:tracePt t="143604" x="6391275" y="4660900"/>
          <p14:tracePt t="143612" x="6372225" y="4641850"/>
          <p14:tracePt t="143619" x="6354763" y="4624388"/>
          <p14:tracePt t="143628" x="6335713" y="4587875"/>
          <p14:tracePt t="143635" x="6299200" y="4559300"/>
          <p14:tracePt t="143643" x="6281738" y="4541838"/>
          <p14:tracePt t="143651" x="6272213" y="4505325"/>
          <p14:tracePt t="143659" x="6254750" y="4486275"/>
          <p14:tracePt t="143668" x="6218238" y="4441825"/>
          <p14:tracePt t="143676" x="6199188" y="4395788"/>
          <p14:tracePt t="143686" x="6181725" y="4368800"/>
          <p14:tracePt t="143691" x="6145213" y="4340225"/>
          <p14:tracePt t="143701" x="6116638" y="4303713"/>
          <p14:tracePt t="143708" x="6099175" y="4295775"/>
          <p14:tracePt t="143717" x="6062663" y="4276725"/>
          <p14:tracePt t="143723" x="6035675" y="4268788"/>
          <p14:tracePt t="143734" x="6007100" y="4259263"/>
          <p14:tracePt t="143739" x="5972175" y="4259263"/>
          <p14:tracePt t="143751" x="5935663" y="4240213"/>
          <p14:tracePt t="143755" x="5916613" y="4240213"/>
          <p14:tracePt t="143768" x="5889625" y="4232275"/>
          <p14:tracePt t="143771" x="5843588" y="4232275"/>
          <p14:tracePt t="143784" x="5816600" y="4222750"/>
          <p14:tracePt t="143787" x="5761038" y="4222750"/>
          <p14:tracePt t="143802" x="5716588" y="4222750"/>
          <p14:tracePt t="143803" x="5680075" y="4222750"/>
          <p14:tracePt t="143817" x="5607050" y="4222750"/>
          <p14:tracePt t="143821" x="5514975" y="4222750"/>
          <p14:tracePt t="143835" x="5461000" y="4222750"/>
          <p14:tracePt t="143837" x="5414963" y="4222750"/>
          <p14:tracePt t="143851" x="5378450" y="4222750"/>
          <p14:tracePt t="143853" x="5351463" y="4222750"/>
          <p14:tracePt t="143861" x="5314950" y="4240213"/>
          <p14:tracePt t="143869" x="5287963" y="4240213"/>
          <p14:tracePt t="143878" x="5260975" y="4240213"/>
          <p14:tracePt t="143897" x="5205413" y="4240213"/>
          <p14:tracePt t="143902" x="5168900" y="4240213"/>
          <p14:tracePt t="143909" x="5141913" y="4232275"/>
          <p14:tracePt t="143918" x="5114925" y="4222750"/>
          <p14:tracePt t="143925" x="5078413" y="4213225"/>
          <p14:tracePt t="143934" x="5041900" y="4203700"/>
          <p14:tracePt t="143941" x="4995863" y="4203700"/>
          <p14:tracePt t="143961" x="4941888" y="4186238"/>
          <p14:tracePt t="143972" x="4922838" y="4176713"/>
          <p14:tracePt t="143976" x="4886325" y="4167188"/>
          <p14:tracePt t="143985" x="4876800" y="4167188"/>
          <p14:tracePt t="143989" x="4868863" y="4167188"/>
          <p14:tracePt t="144038" x="4859338" y="4167188"/>
          <p14:tracePt t="144053" x="4849813" y="4167188"/>
          <p14:tracePt t="144061" x="4840288" y="4167188"/>
          <p14:tracePt t="144069" x="4832350" y="4195763"/>
          <p14:tracePt t="144077" x="4822825" y="4232275"/>
          <p14:tracePt t="144085" x="4813300" y="4259263"/>
          <p14:tracePt t="144102" x="4803775" y="4286250"/>
          <p14:tracePt t="144103" x="4803775" y="4303713"/>
          <p14:tracePt t="144113" x="4803775" y="4313238"/>
          <p14:tracePt t="144119" x="4803775" y="4340225"/>
          <p14:tracePt t="144128" x="4803775" y="4359275"/>
          <p14:tracePt t="144135" x="4822825" y="4386263"/>
          <p14:tracePt t="144143" x="4859338" y="4422775"/>
          <p14:tracePt t="144152" x="4886325" y="4449763"/>
          <p14:tracePt t="144159" x="4932363" y="4486275"/>
          <p14:tracePt t="144168" x="4978400" y="4522788"/>
          <p14:tracePt t="144176" x="5032375" y="4559300"/>
          <p14:tracePt t="144184" x="5049838" y="4578350"/>
          <p14:tracePt t="144191" x="5095875" y="4605338"/>
          <p14:tracePt t="144201" x="5132388" y="4614863"/>
          <p14:tracePt t="144208" x="5178425" y="4632325"/>
          <p14:tracePt t="144217" x="5224463" y="4641850"/>
          <p14:tracePt t="144223" x="5260975" y="4641850"/>
          <p14:tracePt t="144234" x="5305425" y="4651375"/>
          <p14:tracePt t="144241" x="5360988" y="4651375"/>
          <p14:tracePt t="144252" x="5405438" y="4651375"/>
          <p14:tracePt t="144259" x="5470525" y="4651375"/>
          <p14:tracePt t="144268" x="5497513" y="4651375"/>
          <p14:tracePt t="144276" x="5543550" y="4651375"/>
          <p14:tracePt t="144284" x="5616575" y="4651375"/>
          <p14:tracePt t="144292" x="5670550" y="4651375"/>
          <p14:tracePt t="144302" x="5724525" y="4641850"/>
          <p14:tracePt t="144307" x="5770563" y="4632325"/>
          <p14:tracePt t="144317" x="5880100" y="4614863"/>
          <p14:tracePt t="144324" x="5926138" y="4614863"/>
          <p14:tracePt t="144345" x="6035675" y="4595813"/>
          <p14:tracePt t="144356" x="6099175" y="4587875"/>
          <p14:tracePt t="144369" x="6116638" y="4578350"/>
          <p14:tracePt t="144373" x="6135688" y="4559300"/>
          <p14:tracePt t="144397" x="6145213" y="4551363"/>
          <p14:tracePt t="144413" x="6145213" y="4541838"/>
          <p14:tracePt t="144421" x="6153150" y="4532313"/>
          <p14:tracePt t="144436" x="6153150" y="4522788"/>
          <p14:tracePt t="144451" x="6153150" y="4514850"/>
          <p14:tracePt t="144565" x="6162675" y="4505325"/>
          <p14:tracePt t="144573" x="6181725" y="4505325"/>
          <p14:tracePt t="144583" x="6189663" y="4505325"/>
          <p14:tracePt t="144589" x="6208713" y="4505325"/>
          <p14:tracePt t="144602" x="6226175" y="4505325"/>
          <p14:tracePt t="144605" x="6245225" y="4505325"/>
          <p14:tracePt t="144617" x="6262688" y="4505325"/>
          <p14:tracePt t="144621" x="6291263" y="4505325"/>
          <p14:tracePt t="144634" x="6318250" y="4505325"/>
          <p14:tracePt t="144651" x="6335713" y="4505325"/>
          <p14:tracePt t="144653" x="6362700" y="4505325"/>
          <p14:tracePt t="144662" x="6372225" y="4505325"/>
          <p14:tracePt t="144669" x="6381750" y="4505325"/>
          <p14:tracePt t="144685" x="6391275" y="4505325"/>
          <p14:tracePt t="144703" x="6399213" y="4505325"/>
          <p14:tracePt t="144735" x="6408738" y="4505325"/>
          <p14:tracePt t="145399" x="6399213" y="4522788"/>
          <p14:tracePt t="145408" x="6345238" y="4559300"/>
          <p14:tracePt t="145415" x="6281738" y="4568825"/>
          <p14:tracePt t="145423" x="6172200" y="4605338"/>
          <p14:tracePt t="145436" x="6053138" y="4632325"/>
          <p14:tracePt t="145439" x="5943600" y="4660900"/>
          <p14:tracePt t="145451" x="5826125" y="4732338"/>
          <p14:tracePt t="145456" x="5807075" y="4760913"/>
          <p14:tracePt t="145468" x="5797550" y="4851400"/>
          <p14:tracePt t="145602" x="5843588" y="4724400"/>
          <p14:tracePt t="145614" x="5943600" y="4495800"/>
          <p14:tracePt t="145626" x="5962650" y="4368800"/>
          <p14:tracePt t="145641" x="5926138" y="4359275"/>
          <p14:tracePt t="145642" x="5853113" y="4349750"/>
          <p14:tracePt t="145660" x="5707063" y="4322763"/>
          <p14:tracePt t="145671" x="5616575" y="4349750"/>
          <p14:tracePt t="145676" x="5451475" y="4395788"/>
          <p14:tracePt t="145685" x="5387975" y="4405313"/>
          <p14:tracePt t="145693" x="5260975" y="4449763"/>
          <p14:tracePt t="145701" x="5086350" y="4514850"/>
          <p14:tracePt t="145710" x="4949825" y="4568825"/>
          <p14:tracePt t="145729" x="4776788" y="4668838"/>
          <p14:tracePt t="145739" x="4676775" y="4724400"/>
          <p14:tracePt t="145741" x="4540250" y="4778375"/>
          <p14:tracePt t="145752" x="4367213" y="4878388"/>
          <p14:tracePt t="145757" x="4230688" y="4933950"/>
          <p14:tracePt t="145768" x="4038600" y="5016500"/>
          <p14:tracePt t="145773" x="3938588" y="5060950"/>
          <p14:tracePt t="145785" x="3810000" y="5116513"/>
          <p14:tracePt t="145789" x="3592513" y="5189538"/>
          <p14:tracePt t="145801" x="3446463" y="5243513"/>
          <p14:tracePt t="145808" x="3309938" y="5289550"/>
          <p14:tracePt t="145818" x="3200400" y="5316538"/>
          <p14:tracePt t="145823" x="3117850" y="5335588"/>
          <p14:tracePt t="145834" x="2971800" y="5372100"/>
          <p14:tracePt t="145839" x="2808288" y="5408613"/>
          <p14:tracePt t="145852" x="2671763" y="5453063"/>
          <p14:tracePt t="145855" x="2579688" y="5462588"/>
          <p14:tracePt t="145868" x="2433638" y="5508625"/>
          <p14:tracePt t="145886" x="2151063" y="5562600"/>
          <p14:tracePt t="145892" x="2070100" y="5589588"/>
          <p14:tracePt t="145901" x="1978025" y="5608638"/>
          <p14:tracePt t="145908" x="1931988" y="5618163"/>
          <p14:tracePt t="145918" x="1895475" y="5618163"/>
          <p14:tracePt t="145923" x="1878013" y="5626100"/>
          <p14:tracePt t="145934" x="1860550" y="5626100"/>
          <p14:tracePt t="145939" x="1831975" y="5626100"/>
          <p14:tracePt t="145952" x="1814513" y="5626100"/>
          <p14:tracePt t="145956" x="1795463" y="5626100"/>
          <p14:tracePt t="145968" x="1768475" y="5626100"/>
          <p14:tracePt t="145971" x="1731963" y="5626100"/>
          <p14:tracePt t="145984" x="1704975" y="5626100"/>
          <p14:tracePt t="145991" x="1649413" y="5626100"/>
          <p14:tracePt t="146002" x="1541463" y="5608638"/>
          <p14:tracePt t="146008" x="1485900" y="5608638"/>
          <p14:tracePt t="146019" x="1439863" y="5599113"/>
          <p14:tracePt t="146023" x="1366838" y="5599113"/>
          <p14:tracePt t="146034" x="1293813" y="5599113"/>
          <p14:tracePt t="146039" x="1193800" y="5589588"/>
          <p14:tracePt t="146052" x="1139825" y="5589588"/>
          <p14:tracePt t="146055" x="1084263" y="5572125"/>
          <p14:tracePt t="146068" x="1047750" y="5562600"/>
          <p14:tracePt t="146071" x="1011238" y="5545138"/>
          <p14:tracePt t="146085" x="974725" y="5535613"/>
          <p14:tracePt t="146087" x="974725" y="5526088"/>
          <p14:tracePt t="146101" x="957263" y="5518150"/>
          <p14:tracePt t="146105" x="939800" y="5508625"/>
          <p14:tracePt t="146118" x="920750" y="5499100"/>
          <p14:tracePt t="146121" x="911225" y="5489575"/>
          <p14:tracePt t="146134" x="903288" y="5481638"/>
          <p14:tracePt t="146137" x="893763" y="5481638"/>
          <p14:tracePt t="146151" x="893763" y="5472113"/>
          <p14:tracePt t="146153" x="874713" y="5472113"/>
          <p14:tracePt t="146161" x="857250" y="5453063"/>
          <p14:tracePt t="146173" x="838200" y="5445125"/>
          <p14:tracePt t="146185" x="811213" y="5426075"/>
          <p14:tracePt t="146189" x="784225" y="5408613"/>
          <p14:tracePt t="146201" x="765175" y="5399088"/>
          <p14:tracePt t="146205" x="738188" y="5380038"/>
          <p14:tracePt t="146218" x="720725" y="5372100"/>
          <p14:tracePt t="146221" x="701675" y="5353050"/>
          <p14:tracePt t="146234" x="692150" y="5353050"/>
          <p14:tracePt t="146241" x="692150" y="5343525"/>
          <p14:tracePt t="146251" x="692150" y="5335588"/>
          <p14:tracePt t="146285" x="692150" y="5326063"/>
          <p14:tracePt t="146333" x="701675" y="5326063"/>
          <p14:tracePt t="146341" x="728663" y="5326063"/>
          <p14:tracePt t="146349" x="747713" y="5326063"/>
          <p14:tracePt t="146357" x="774700" y="5326063"/>
          <p14:tracePt t="146369" x="811213" y="5326063"/>
          <p14:tracePt t="146373" x="847725" y="5326063"/>
          <p14:tracePt t="146385" x="884238" y="5326063"/>
          <p14:tracePt t="146393" x="920750" y="5326063"/>
          <p14:tracePt t="146403" x="966788" y="5326063"/>
          <p14:tracePt t="146412" x="1011238" y="5326063"/>
          <p14:tracePt t="146419" x="1039813" y="5326063"/>
          <p14:tracePt t="146428" x="1066800" y="5335588"/>
          <p14:tracePt t="146435" x="1084263" y="5335588"/>
          <p14:tracePt t="146443" x="1103313" y="5335588"/>
          <p14:tracePt t="146451" x="1112838" y="5343525"/>
          <p14:tracePt t="146459" x="1120775" y="5343525"/>
          <p14:tracePt t="146468" x="1139825" y="5353050"/>
          <p14:tracePt t="146475" x="1166813" y="5353050"/>
          <p14:tracePt t="146485" x="1185863" y="5362575"/>
          <p14:tracePt t="146491" x="1212850" y="5372100"/>
          <p14:tracePt t="146501" x="1258888" y="5380038"/>
          <p14:tracePt t="146508" x="1293813" y="5399088"/>
          <p14:tracePt t="146518" x="1358900" y="5408613"/>
          <p14:tracePt t="146523" x="1449388" y="5416550"/>
          <p14:tracePt t="146534" x="1476375" y="5426075"/>
          <p14:tracePt t="146539" x="1541463" y="5445125"/>
          <p14:tracePt t="146551" x="1576388" y="5453063"/>
          <p14:tracePt t="146555" x="1658938" y="5462588"/>
          <p14:tracePt t="146568" x="1714500" y="5481638"/>
          <p14:tracePt t="146571" x="1741488" y="5489575"/>
          <p14:tracePt t="146586" x="1804988" y="5499100"/>
          <p14:tracePt t="146587" x="1914525" y="5508625"/>
          <p14:tracePt t="146601" x="1968500" y="5526088"/>
          <p14:tracePt t="146603" x="2051050" y="5526088"/>
          <p14:tracePt t="146611" x="2143125" y="5535613"/>
          <p14:tracePt t="146619" x="2251075" y="5535613"/>
          <p14:tracePt t="146628" x="2297113" y="5545138"/>
          <p14:tracePt t="146635" x="2389188" y="5545138"/>
          <p14:tracePt t="146644" x="2462213" y="5545138"/>
          <p14:tracePt t="146654" x="2516188" y="5545138"/>
          <p14:tracePt t="146659" x="2589213" y="5545138"/>
          <p14:tracePt t="146669" x="2635250" y="5545138"/>
          <p14:tracePt t="146675" x="2671763" y="5545138"/>
          <p14:tracePt t="146686" x="2698750" y="5545138"/>
          <p14:tracePt t="146691" x="2725738" y="5545138"/>
          <p14:tracePt t="146701" x="2771775" y="5545138"/>
          <p14:tracePt t="146709" x="2808288" y="5545138"/>
          <p14:tracePt t="146718" x="2825750" y="5545138"/>
          <p14:tracePt t="146725" x="2871788" y="5545138"/>
          <p14:tracePt t="146734" x="2889250" y="5545138"/>
          <p14:tracePt t="146741" x="2908300" y="5545138"/>
          <p14:tracePt t="146751" x="2917825" y="5545138"/>
          <p14:tracePt t="146781" x="2944813" y="5545138"/>
          <p14:tracePt t="146782" x="2954338" y="5545138"/>
          <p14:tracePt t="146792" x="2962275" y="5545138"/>
          <p14:tracePt t="146803" x="2971800" y="5545138"/>
          <p14:tracePt t="146818" x="2981325" y="5545138"/>
          <p14:tracePt t="146825" x="2990850" y="5545138"/>
          <p14:tracePt t="146834" x="2998788" y="5545138"/>
          <p14:tracePt t="146963" x="2998788" y="5554663"/>
          <p14:tracePt t="147155" x="3008313" y="5554663"/>
          <p14:tracePt t="147166" x="3044825" y="5562600"/>
          <p14:tracePt t="147171" x="3171825" y="5581650"/>
          <p14:tracePt t="147185" x="3263900" y="5589588"/>
          <p14:tracePt t="147187" x="3382963" y="5608638"/>
          <p14:tracePt t="147201" x="3455988" y="5618163"/>
          <p14:tracePt t="147203" x="3519488" y="5626100"/>
          <p14:tracePt t="147212" x="3629025" y="5645150"/>
          <p14:tracePt t="147221" x="3719513" y="5645150"/>
          <p14:tracePt t="147227" x="3775075" y="5654675"/>
          <p14:tracePt t="147237" x="3838575" y="5654675"/>
          <p14:tracePt t="147243" x="3892550" y="5654675"/>
          <p14:tracePt t="147253" x="3948113" y="5654675"/>
          <p14:tracePt t="147261" x="3992563" y="5662613"/>
          <p14:tracePt t="147269" x="4029075" y="5662613"/>
          <p14:tracePt t="147278" x="4084638" y="5662613"/>
          <p14:tracePt t="147285" x="4129088" y="5662613"/>
          <p14:tracePt t="147293" x="4157663" y="5662613"/>
          <p14:tracePt t="147303" x="4194175" y="5662613"/>
          <p14:tracePt t="147309" x="4211638" y="5662613"/>
          <p14:tracePt t="147318" x="4238625" y="5662613"/>
          <p14:tracePt t="147325" x="4257675" y="5662613"/>
          <p14:tracePt t="147334" x="4275138" y="5662613"/>
          <p14:tracePt t="147341" x="4303713" y="5662613"/>
          <p14:tracePt t="147351" x="4321175" y="5662613"/>
          <p14:tracePt t="147357" x="4367213" y="5645150"/>
          <p14:tracePt t="147368" x="4384675" y="5645150"/>
          <p14:tracePt t="147373" x="4403725" y="5635625"/>
          <p14:tracePt t="147384" x="4421188" y="5626100"/>
          <p14:tracePt t="147389" x="4440238" y="5618163"/>
          <p14:tracePt t="147401" x="4457700" y="5608638"/>
          <p14:tracePt t="147405" x="4476750" y="5599113"/>
          <p14:tracePt t="147419" x="4494213" y="5589588"/>
          <p14:tracePt t="147425" x="4513263" y="5581650"/>
          <p14:tracePt t="147435" x="4540250" y="5572125"/>
          <p14:tracePt t="147452" x="4549775" y="5562600"/>
          <p14:tracePt t="147568" x="4549775" y="5545138"/>
          <p14:tracePt t="147577" x="4549775" y="5526088"/>
          <p14:tracePt t="147584" x="4549775" y="5508625"/>
          <p14:tracePt t="147591" x="4557713" y="5489575"/>
          <p14:tracePt t="147601" x="4557713" y="5481638"/>
          <p14:tracePt t="147607" x="4557713" y="5472113"/>
          <p14:tracePt t="147618" x="4557713" y="5462588"/>
          <p14:tracePt t="147623" x="4557713" y="5445125"/>
          <p14:tracePt t="147634" x="4557713" y="5435600"/>
          <p14:tracePt t="147639" x="4557713" y="5416550"/>
          <p14:tracePt t="147666" x="4557713" y="5380038"/>
          <p14:tracePt t="147678" x="4557713" y="5372100"/>
          <p14:tracePt t="147686" x="4557713" y="5362575"/>
          <p14:tracePt t="147691" x="4557713" y="5343525"/>
          <p14:tracePt t="147708" x="4557713" y="5335588"/>
          <p14:tracePt t="147718" x="4549775" y="5316538"/>
          <p14:tracePt t="147723" x="4540250" y="5316538"/>
          <p14:tracePt t="147734" x="4540250" y="5307013"/>
          <p14:tracePt t="147765" x="4530725" y="5307013"/>
          <p14:tracePt t="147828" x="4549775" y="5307013"/>
          <p14:tracePt t="147837" x="4576763" y="5289550"/>
          <p14:tracePt t="147846" x="4603750" y="5289550"/>
          <p14:tracePt t="147854" x="4676775" y="5289550"/>
          <p14:tracePt t="147861" x="4749800" y="5289550"/>
          <p14:tracePt t="147869" x="4822825" y="5289550"/>
          <p14:tracePt t="147886" x="4986338" y="5289550"/>
          <p14:tracePt t="147893" x="5059363" y="5289550"/>
          <p14:tracePt t="147901" x="5132388" y="5289550"/>
          <p14:tracePt t="147909" x="5195888" y="5289550"/>
          <p14:tracePt t="147918" x="5251450" y="5289550"/>
          <p14:tracePt t="147925" x="5324475" y="5289550"/>
          <p14:tracePt t="147937" x="5341938" y="5289550"/>
          <p14:tracePt t="147951" x="5368925" y="5299075"/>
          <p14:tracePt t="147953" x="5397500" y="5299075"/>
          <p14:tracePt t="147961" x="5414963" y="5299075"/>
          <p14:tracePt t="147969" x="5434013" y="5307013"/>
          <p14:tracePt t="147977" x="5451475" y="5307013"/>
          <p14:tracePt t="147985" x="5478463" y="5307013"/>
          <p14:tracePt t="148001" x="5534025" y="5307013"/>
          <p14:tracePt t="148009" x="5561013" y="5316538"/>
          <p14:tracePt t="148018" x="5588000" y="5316538"/>
          <p14:tracePt t="148025" x="5607050" y="5316538"/>
          <p14:tracePt t="148035" x="5624513" y="5316538"/>
          <p14:tracePt t="148042" x="5643563" y="5316538"/>
          <p14:tracePt t="148064" x="5661025" y="5316538"/>
          <p14:tracePt t="148075" x="5680075" y="5316538"/>
          <p14:tracePt t="148084" x="5697538" y="5316538"/>
          <p14:tracePt t="148091" x="5724525" y="5316538"/>
          <p14:tracePt t="148101" x="5761038" y="5326063"/>
          <p14:tracePt t="148107" x="5780088" y="5326063"/>
          <p14:tracePt t="148118" x="5816600" y="5326063"/>
          <p14:tracePt t="148123" x="5843588" y="5326063"/>
          <p14:tracePt t="148135" x="5870575" y="5326063"/>
          <p14:tracePt t="148143" x="5907088" y="5326063"/>
          <p14:tracePt t="148159" x="5926138" y="5326063"/>
          <p14:tracePt t="148175" x="5935663" y="5326063"/>
          <p14:tracePt t="148204" x="5943600" y="5326063"/>
          <p14:tracePt t="148211" x="5962650" y="5335588"/>
          <p14:tracePt t="148219" x="5972175" y="5335588"/>
          <p14:tracePt t="148227" x="5999163" y="5335588"/>
          <p14:tracePt t="148235" x="6026150" y="5343525"/>
          <p14:tracePt t="148243" x="6053138" y="5343525"/>
          <p14:tracePt t="148252" x="6080125" y="5353050"/>
          <p14:tracePt t="148259" x="6116638" y="5353050"/>
          <p14:tracePt t="148268" x="6145213" y="5353050"/>
          <p14:tracePt t="148275" x="6172200" y="5353050"/>
          <p14:tracePt t="148284" x="6199188" y="5353050"/>
          <p14:tracePt t="148291" x="6218238" y="5353050"/>
          <p14:tracePt t="148315" x="6254750" y="5353050"/>
          <p14:tracePt t="148325" x="6291263" y="5353050"/>
          <p14:tracePt t="148336" x="6299200" y="5353050"/>
          <p14:tracePt t="148339" x="6318250" y="5362575"/>
          <p14:tracePt t="148353" x="6326188" y="5362575"/>
          <p14:tracePt t="148358" x="6362700" y="5362575"/>
          <p14:tracePt t="148369" x="6381750" y="5362575"/>
          <p14:tracePt t="148375" x="6399213" y="5372100"/>
          <p14:tracePt t="148384" x="6435725" y="5372100"/>
          <p14:tracePt t="148390" x="6464300" y="5372100"/>
          <p14:tracePt t="148417" x="6518275" y="5372100"/>
          <p14:tracePt t="148427" x="6537325" y="5372100"/>
          <p14:tracePt t="148435" x="6545263" y="5372100"/>
          <p14:tracePt t="148437" x="6554788" y="5372100"/>
          <p14:tracePt t="148451" x="6564313" y="5372100"/>
          <p14:tracePt t="148453" x="6581775" y="5372100"/>
          <p14:tracePt t="148469" x="6600825" y="5372100"/>
          <p14:tracePt t="148477" x="6618288" y="5372100"/>
          <p14:tracePt t="148485" x="6645275" y="5372100"/>
          <p14:tracePt t="148493" x="6681788" y="5372100"/>
          <p14:tracePt t="148501" x="6710363" y="5372100"/>
          <p14:tracePt t="148510" x="6737350" y="5372100"/>
          <p14:tracePt t="148532" x="6810375" y="5362575"/>
          <p14:tracePt t="148542" x="6846888" y="5343525"/>
          <p14:tracePt t="148544" x="6883400" y="5335588"/>
          <p14:tracePt t="148553" x="6910388" y="5335588"/>
          <p14:tracePt t="148562" x="6937375" y="5316538"/>
          <p14:tracePt t="148569" x="6973888" y="5307013"/>
          <p14:tracePt t="148577" x="6992938" y="5299075"/>
          <p14:tracePt t="148585" x="7019925" y="5289550"/>
          <p14:tracePt t="148593" x="7029450" y="5280025"/>
          <p14:tracePt t="148602" x="7046913" y="5262563"/>
          <p14:tracePt t="148609" x="7065963" y="5262563"/>
          <p14:tracePt t="148618" x="7065963" y="5253038"/>
          <p14:tracePt t="148625" x="7065963" y="5243513"/>
          <p14:tracePt t="148634" x="7073900" y="5243513"/>
          <p14:tracePt t="148656" x="7073900" y="5233988"/>
          <p14:tracePt t="148661" x="7083425" y="5226050"/>
          <p14:tracePt t="148671" x="7083425" y="5207000"/>
          <p14:tracePt t="148677" x="7092950" y="5189538"/>
          <p14:tracePt t="148687" x="7092950" y="5160963"/>
          <p14:tracePt t="148701" x="7102475" y="5133975"/>
          <p14:tracePt t="148703" x="7102475" y="5116513"/>
          <p14:tracePt t="148712" x="7102475" y="5080000"/>
          <p14:tracePt t="148719" x="7102475" y="5043488"/>
          <p14:tracePt t="148727" x="7102475" y="5016500"/>
          <p14:tracePt t="148735" x="7102475" y="4979988"/>
          <p14:tracePt t="148744" x="7102475" y="4943475"/>
          <p14:tracePt t="148752" x="7092950" y="4914900"/>
          <p14:tracePt t="148768" x="7092950" y="4870450"/>
          <p14:tracePt t="148771" x="7073900" y="4814888"/>
          <p14:tracePt t="148785" x="7073900" y="4805363"/>
          <p14:tracePt t="148787" x="7073900" y="4787900"/>
          <p14:tracePt t="148801" x="7065963" y="4778375"/>
          <p14:tracePt t="148803" x="7065963" y="4768850"/>
          <p14:tracePt t="148819" x="7056438" y="4751388"/>
          <p14:tracePt t="148827" x="7056438" y="4741863"/>
          <p14:tracePt t="148835" x="7046913" y="4724400"/>
          <p14:tracePt t="148844" x="7037388" y="4714875"/>
          <p14:tracePt t="148851" x="7029450" y="4697413"/>
          <p14:tracePt t="148860" x="7019925" y="4687888"/>
          <p14:tracePt t="148868" x="7010400" y="4687888"/>
          <p14:tracePt t="148875" x="7000875" y="4678363"/>
          <p14:tracePt t="148885" x="6992938" y="4668838"/>
          <p14:tracePt t="148893" x="6964363" y="4651375"/>
          <p14:tracePt t="148901" x="6956425" y="4651375"/>
          <p14:tracePt t="148907" x="6910388" y="4624388"/>
          <p14:tracePt t="148918" x="6864350" y="4614863"/>
          <p14:tracePt t="148923" x="6837363" y="4605338"/>
          <p14:tracePt t="148934" x="6746875" y="4595813"/>
          <p14:tracePt t="148939" x="6673850" y="4578350"/>
          <p14:tracePt t="148951" x="6637338" y="4578350"/>
          <p14:tracePt t="148958" x="6564313" y="4578350"/>
          <p14:tracePt t="148968" x="6491288" y="4568825"/>
          <p14:tracePt t="148974" x="6427788" y="4568825"/>
          <p14:tracePt t="148984" x="6335713" y="4568825"/>
          <p14:tracePt t="148989" x="6299200" y="4568825"/>
          <p14:tracePt t="149002" x="6245225" y="4568825"/>
          <p14:tracePt t="149006" x="6218238" y="4568825"/>
          <p14:tracePt t="149034" x="6080125" y="4568825"/>
          <p14:tracePt t="149045" x="6035675" y="4568825"/>
          <p14:tracePt t="149046" x="5999163" y="4568825"/>
          <p14:tracePt t="149054" x="5962650" y="4568825"/>
          <p14:tracePt t="149069" x="5926138" y="4578350"/>
          <p14:tracePt t="149069" x="5862638" y="4587875"/>
          <p14:tracePt t="149077" x="5826125" y="4605338"/>
          <p14:tracePt t="149085" x="5789613" y="4614863"/>
          <p14:tracePt t="149093" x="5753100" y="4624388"/>
          <p14:tracePt t="149101" x="5734050" y="4632325"/>
          <p14:tracePt t="149109" x="5716588" y="4641850"/>
          <p14:tracePt t="149118" x="5697538" y="4651375"/>
          <p14:tracePt t="149125" x="5680075" y="4660900"/>
          <p14:tracePt t="149134" x="5661025" y="4668838"/>
          <p14:tracePt t="149141" x="5634038" y="4678363"/>
          <p14:tracePt t="149152" x="5616575" y="4687888"/>
          <p14:tracePt t="149157" x="5607050" y="4705350"/>
          <p14:tracePt t="149168" x="5588000" y="4714875"/>
          <p14:tracePt t="149173" x="5580063" y="4724400"/>
          <p14:tracePt t="149185" x="5580063" y="4741863"/>
          <p14:tracePt t="149189" x="5580063" y="4751388"/>
          <p14:tracePt t="149201" x="5580063" y="4760913"/>
          <p14:tracePt t="149206" x="5580063" y="4778375"/>
          <p14:tracePt t="149218" x="5580063" y="4814888"/>
          <p14:tracePt t="149223" x="5580063" y="4824413"/>
          <p14:tracePt t="149234" x="5580063" y="4870450"/>
          <p14:tracePt t="149237" x="5580063" y="4897438"/>
          <p14:tracePt t="149251" x="5580063" y="4943475"/>
          <p14:tracePt t="149253" x="5580063" y="4970463"/>
          <p14:tracePt t="149268" x="5580063" y="4987925"/>
          <p14:tracePt t="149271" x="5588000" y="5006975"/>
          <p14:tracePt t="149284" x="5588000" y="5016500"/>
          <p14:tracePt t="149287" x="5597525" y="5024438"/>
          <p14:tracePt t="149301" x="5607050" y="5024438"/>
          <p14:tracePt t="149303" x="5616575" y="5024438"/>
          <p14:tracePt t="149311" x="5624513" y="5033963"/>
          <p14:tracePt t="149319" x="5634038" y="5043488"/>
          <p14:tracePt t="149327" x="5643563" y="5043488"/>
          <p14:tracePt t="149335" x="5653088" y="5053013"/>
          <p14:tracePt t="149343" x="5661025" y="5053013"/>
          <p14:tracePt t="149351" x="5670550" y="5060950"/>
          <p14:tracePt t="149371" x="5680075" y="5060950"/>
          <p14:tracePt t="149403" x="5688013" y="5053013"/>
          <p14:tracePt t="149412" x="5688013" y="5043488"/>
          <p14:tracePt t="149435" x="5688013" y="5024438"/>
          <p14:tracePt t="149443" x="5688013" y="5006975"/>
          <p14:tracePt t="149454" x="5688013" y="4979988"/>
          <p14:tracePt t="149459" x="5688013" y="4943475"/>
          <p14:tracePt t="149468" x="5680075" y="4906963"/>
          <p14:tracePt t="149477" x="5653088" y="4870450"/>
          <p14:tracePt t="149496" x="5624513" y="4797425"/>
          <p14:tracePt t="149506" x="5588000" y="4751388"/>
          <p14:tracePt t="149509" x="5570538" y="4705350"/>
          <p14:tracePt t="149520" x="5534025" y="4660900"/>
          <p14:tracePt t="149523" x="5478463" y="4614863"/>
          <p14:tracePt t="149537" x="5434013" y="4559300"/>
          <p14:tracePt t="149540" x="5368925" y="4495800"/>
          <p14:tracePt t="149554" x="5314950" y="4449763"/>
          <p14:tracePt t="149557" x="5287963" y="4422775"/>
          <p14:tracePt t="149570" x="5251450" y="4405313"/>
          <p14:tracePt t="149577" x="5205413" y="4368800"/>
          <p14:tracePt t="149586" x="5178425" y="4359275"/>
          <p14:tracePt t="149593" x="5151438" y="4340225"/>
          <p14:tracePt t="149602" x="5114925" y="4322763"/>
          <p14:tracePt t="149609" x="5095875" y="4313238"/>
          <p14:tracePt t="149618" x="5078413" y="4295775"/>
          <p14:tracePt t="149625" x="5068888" y="4295775"/>
          <p14:tracePt t="149649" x="5059363" y="4276725"/>
          <p14:tracePt t="149650" x="5041900" y="4268788"/>
          <p14:tracePt t="149661" x="5022850" y="4259263"/>
          <p14:tracePt t="149671" x="4986338" y="4240213"/>
          <p14:tracePt t="149673" x="4968875" y="4232275"/>
          <p14:tracePt t="149685" x="4941888" y="4203700"/>
          <p14:tracePt t="149689" x="4922838" y="4195763"/>
          <p14:tracePt t="149702" x="4895850" y="4186238"/>
          <p14:tracePt t="149705" x="4886325" y="4186238"/>
          <p14:tracePt t="149718" x="4868863" y="4176713"/>
          <p14:tracePt t="149721" x="4859338" y="4176713"/>
          <p14:tracePt t="149735" x="4849813" y="4176713"/>
          <p14:tracePt t="149737" x="4840288" y="4176713"/>
          <p14:tracePt t="149745" x="4832350" y="4176713"/>
          <p14:tracePt t="149753" x="4822825" y="4167188"/>
          <p14:tracePt t="149761" x="4813300" y="4159250"/>
          <p14:tracePt t="149771" x="4803775" y="4159250"/>
          <p14:tracePt t="149785" x="4795838" y="4159250"/>
          <p14:tracePt t="149789" x="4786313" y="4149725"/>
          <p14:tracePt t="149801" x="4776788" y="4149725"/>
          <p14:tracePt t="149808" x="4776788" y="4140200"/>
          <p14:tracePt t="149818" x="4749800" y="4130675"/>
          <p14:tracePt t="149825" x="4713288" y="4122738"/>
          <p14:tracePt t="149835" x="4686300" y="4122738"/>
          <p14:tracePt t="149844" x="4613275" y="4086225"/>
          <p14:tracePt t="149853" x="4530725" y="4057650"/>
          <p14:tracePt t="149859" x="4503738" y="4049713"/>
          <p14:tracePt t="149868" x="4467225" y="4040188"/>
          <p14:tracePt t="149877" x="4430713" y="4021138"/>
          <p14:tracePt t="149885" x="4403725" y="4013200"/>
          <p14:tracePt t="149892" x="4357688" y="3984625"/>
          <p14:tracePt t="149901" x="4294188" y="3957638"/>
          <p14:tracePt t="149908" x="4267200" y="3940175"/>
          <p14:tracePt t="149932" x="4184650" y="3875088"/>
          <p14:tracePt t="149939" x="4165600" y="3867150"/>
          <p14:tracePt t="149952" x="4165600" y="3857625"/>
          <p14:tracePt t="149955" x="4157663" y="3857625"/>
          <p14:tracePt t="149969" x="4157663" y="3848100"/>
          <p14:tracePt t="149971" x="4157663" y="3840163"/>
          <p14:tracePt t="149985" x="4148138" y="3830638"/>
          <p14:tracePt t="149987" x="4138613" y="3821113"/>
          <p14:tracePt t="150001" x="4138613" y="3803650"/>
          <p14:tracePt t="150003" x="4129088" y="3803650"/>
          <p14:tracePt t="150012" x="4121150" y="3794125"/>
          <p14:tracePt t="150019" x="4121150" y="3784600"/>
          <p14:tracePt t="150028" x="4121150" y="3775075"/>
          <p14:tracePt t="150035" x="4111625" y="3775075"/>
          <p14:tracePt t="150043" x="4111625" y="3767138"/>
          <p14:tracePt t="150059" x="4102100" y="3767138"/>
          <p14:tracePt t="150068" x="4102100" y="3757613"/>
          <p14:tracePt t="150085" x="4094163" y="3748088"/>
          <p14:tracePt t="150087" x="4084638" y="3748088"/>
          <p14:tracePt t="150101" x="4075113" y="3748088"/>
          <p14:tracePt t="150105" x="4065588" y="3738563"/>
          <p14:tracePt t="150118" x="4057650" y="3738563"/>
          <p14:tracePt t="150121" x="4048125" y="3738563"/>
          <p14:tracePt t="150193" x="4048125" y="3748088"/>
          <p14:tracePt t="150202" x="4065588" y="3757613"/>
          <p14:tracePt t="150211" x="4084638" y="3767138"/>
          <p14:tracePt t="150220" x="4102100" y="3784600"/>
          <p14:tracePt t="150225" x="4129088" y="3803650"/>
          <p14:tracePt t="150235" x="4175125" y="3821113"/>
          <p14:tracePt t="150241" x="4202113" y="3848100"/>
          <p14:tracePt t="150251" x="4238625" y="3867150"/>
          <p14:tracePt t="150257" x="4294188" y="3884613"/>
          <p14:tracePt t="150268" x="4330700" y="3911600"/>
          <p14:tracePt t="150273" x="4384675" y="3921125"/>
          <p14:tracePt t="150284" x="4413250" y="3930650"/>
          <p14:tracePt t="150293" x="4467225" y="3957638"/>
          <p14:tracePt t="150301" x="4549775" y="3967163"/>
          <p14:tracePt t="150309" x="4603750" y="3976688"/>
          <p14:tracePt t="150318" x="4640263" y="3984625"/>
          <p14:tracePt t="150325" x="4703763" y="4003675"/>
          <p14:tracePt t="150335" x="4749800" y="4013200"/>
          <p14:tracePt t="150341" x="4776788" y="4013200"/>
          <p14:tracePt t="150351" x="4832350" y="4013200"/>
          <p14:tracePt t="150358" x="4876800" y="4013200"/>
          <p14:tracePt t="150368" x="4913313" y="4013200"/>
          <p14:tracePt t="150373" x="4986338" y="4013200"/>
          <p14:tracePt t="150384" x="5041900" y="4013200"/>
          <p14:tracePt t="150389" x="5114925" y="4003675"/>
          <p14:tracePt t="150401" x="5195888" y="3994150"/>
          <p14:tracePt t="150405" x="5268913" y="3994150"/>
          <p14:tracePt t="150418" x="5341938" y="3984625"/>
          <p14:tracePt t="150425" x="5397500" y="3984625"/>
          <p14:tracePt t="150434" x="5434013" y="3976688"/>
          <p14:tracePt t="150439" x="5461000" y="3957638"/>
          <p14:tracePt t="150456" x="5487988" y="3957638"/>
          <p14:tracePt t="150471" x="5497513" y="3957638"/>
          <p14:tracePt t="150496" x="5497513" y="3948113"/>
          <p14:tracePt t="150503" x="5507038" y="3940175"/>
          <p14:tracePt t="150511" x="5507038" y="3921125"/>
          <p14:tracePt t="150519" x="5514975" y="3911600"/>
          <p14:tracePt t="150527" x="5514975" y="3894138"/>
          <p14:tracePt t="150535" x="5524500" y="3884613"/>
          <p14:tracePt t="150544" x="5534025" y="3875088"/>
          <p14:tracePt t="150552" x="5534025" y="3867150"/>
          <p14:tracePt t="150559" x="5534025" y="3857625"/>
          <p14:tracePt t="150568" x="5534025" y="3840163"/>
          <p14:tracePt t="150577" x="5534025" y="3821113"/>
          <p14:tracePt t="150584" x="5534025" y="3803650"/>
          <p14:tracePt t="150593" x="5534025" y="3784600"/>
          <p14:tracePt t="150601" x="5534025" y="3757613"/>
          <p14:tracePt t="150608" x="5534025" y="3738563"/>
          <p14:tracePt t="150618" x="5534025" y="3702050"/>
          <p14:tracePt t="150624" x="5534025" y="3665538"/>
          <p14:tracePt t="150634" x="5534025" y="3638550"/>
          <p14:tracePt t="150639" x="5524500" y="3621088"/>
          <p14:tracePt t="150651" x="5514975" y="3592513"/>
          <p14:tracePt t="150655" x="5497513" y="3575050"/>
          <p14:tracePt t="150668" x="5470525" y="3538538"/>
          <p14:tracePt t="150673" x="5441950" y="3519488"/>
          <p14:tracePt t="150685" x="5414963" y="3502025"/>
          <p14:tracePt t="150689" x="5368925" y="3465513"/>
          <p14:tracePt t="150702" x="5287963" y="3438525"/>
          <p14:tracePt t="150705" x="5232400" y="3429000"/>
          <p14:tracePt t="150718" x="5168900" y="3402013"/>
          <p14:tracePt t="150721" x="5095875" y="3402013"/>
          <p14:tracePt t="150735" x="5049838" y="3392488"/>
          <p14:tracePt t="150737" x="5014913" y="3392488"/>
          <p14:tracePt t="150751" x="4941888" y="3382963"/>
          <p14:tracePt t="150753" x="4868863" y="3382963"/>
          <p14:tracePt t="150761" x="4822825" y="3382963"/>
          <p14:tracePt t="150769" x="4767263" y="3382963"/>
          <p14:tracePt t="150777" x="4730750" y="3382963"/>
          <p14:tracePt t="150785" x="4695825" y="3382963"/>
          <p14:tracePt t="150801" x="4667250" y="3392488"/>
          <p14:tracePt t="150805" x="4649788" y="3402013"/>
          <p14:tracePt t="150818" x="4630738" y="3402013"/>
          <p14:tracePt t="150822" x="4603750" y="3411538"/>
          <p14:tracePt t="150834" x="4594225" y="3419475"/>
          <p14:tracePt t="150837" x="4576763" y="3429000"/>
          <p14:tracePt t="150851" x="4557713" y="3438525"/>
          <p14:tracePt t="150853" x="4549775" y="3438525"/>
          <p14:tracePt t="150861" x="4530725" y="3455988"/>
          <p14:tracePt t="150869" x="4521200" y="3465513"/>
          <p14:tracePt t="150877" x="4503738" y="3475038"/>
          <p14:tracePt t="150885" x="4476750" y="3492500"/>
          <p14:tracePt t="150902" x="4448175" y="3519488"/>
          <p14:tracePt t="150909" x="4440238" y="3529013"/>
          <p14:tracePt t="150918" x="4440238" y="3548063"/>
          <p14:tracePt t="150927" x="4430713" y="3556000"/>
          <p14:tracePt t="150934" x="4421188" y="3565525"/>
          <p14:tracePt t="150943" x="4421188" y="3584575"/>
          <p14:tracePt t="150951" x="4413250" y="3592513"/>
          <p14:tracePt t="150962" x="4413250" y="3629025"/>
          <p14:tracePt t="150983" x="4403725" y="3738563"/>
          <p14:tracePt t="150994" x="4403725" y="3794125"/>
          <p14:tracePt t="151003" x="4403725" y="3857625"/>
          <p14:tracePt t="151007" x="4403725" y="3894138"/>
          <p14:tracePt t="151018" x="4403725" y="3940175"/>
          <p14:tracePt t="151024" x="4413250" y="3976688"/>
          <p14:tracePt t="151035" x="4430713" y="3994150"/>
          <p14:tracePt t="151039" x="4457700" y="4030663"/>
          <p14:tracePt t="151052" x="4503738" y="4076700"/>
          <p14:tracePt t="151055" x="4521200" y="4086225"/>
          <p14:tracePt t="151068" x="4567238" y="4122738"/>
          <p14:tracePt t="151071" x="4613275" y="4159250"/>
          <p14:tracePt t="151085" x="4676775" y="4195763"/>
          <p14:tracePt t="151087" x="4740275" y="4249738"/>
          <p14:tracePt t="151101" x="4822825" y="4303713"/>
          <p14:tracePt t="151103" x="4905375" y="4340225"/>
          <p14:tracePt t="151111" x="5005388" y="4395788"/>
          <p14:tracePt t="151119" x="5205413" y="4514850"/>
          <p14:tracePt t="151127" x="5341938" y="4587875"/>
          <p14:tracePt t="151136" x="5470525" y="4632325"/>
          <p14:tracePt t="151143" x="5570538" y="4687888"/>
          <p14:tracePt t="151151" x="5707063" y="4751388"/>
          <p14:tracePt t="151159" x="5807075" y="4787900"/>
          <p14:tracePt t="151167" x="5899150" y="4833938"/>
          <p14:tracePt t="151176" x="5962650" y="4870450"/>
          <p14:tracePt t="151184" x="6043613" y="4914900"/>
          <p14:tracePt t="151192" x="6126163" y="4951413"/>
          <p14:tracePt t="151202" x="6172200" y="4979988"/>
          <p14:tracePt t="151208" x="6199188" y="4987925"/>
          <p14:tracePt t="151218" x="6226175" y="4997450"/>
          <p14:tracePt t="151225" x="6262688" y="5006975"/>
          <p14:tracePt t="151234" x="6281738" y="5016500"/>
          <p14:tracePt t="151241" x="6291263" y="5016500"/>
          <p14:tracePt t="151252" x="6299200" y="5024438"/>
          <p14:tracePt t="151268" x="6308725" y="5024438"/>
          <p14:tracePt t="151273" x="6326188" y="5033963"/>
          <p14:tracePt t="151284" x="6345238" y="5033963"/>
          <p14:tracePt t="151289" x="6354763" y="5043488"/>
          <p14:tracePt t="151302" x="6372225" y="5053013"/>
          <p14:tracePt t="151308" x="6399213" y="5060950"/>
          <p14:tracePt t="151334" x="6508750" y="5126038"/>
          <p14:tracePt t="151346" x="6545263" y="5133975"/>
          <p14:tracePt t="151355" x="6554788" y="5153025"/>
          <p14:tracePt t="151358" x="6573838" y="5160963"/>
          <p14:tracePt t="151368" x="6591300" y="5180013"/>
          <p14:tracePt t="151374" x="6610350" y="5189538"/>
          <p14:tracePt t="151384" x="6618288" y="5207000"/>
          <p14:tracePt t="151389" x="6637338" y="5226050"/>
          <p14:tracePt t="151402" x="6645275" y="5226050"/>
          <p14:tracePt t="151405" x="6654800" y="5233988"/>
          <p14:tracePt t="151418" x="6654800" y="5243513"/>
          <p14:tracePt t="151490" x="6645275" y="5253038"/>
          <p14:tracePt t="151509" x="6618288" y="5262563"/>
          <p14:tracePt t="151520" x="6600825" y="5270500"/>
          <p14:tracePt t="151528" x="6573838" y="5270500"/>
          <p14:tracePt t="151535" x="6554788" y="5280025"/>
          <p14:tracePt t="151539" x="6545263" y="5280025"/>
          <p14:tracePt t="151551" x="6527800" y="5280025"/>
          <p14:tracePt t="151555" x="6518275" y="5280025"/>
          <p14:tracePt t="151571" x="6500813" y="5280025"/>
          <p14:tracePt t="151584" x="6491288" y="5280025"/>
          <p14:tracePt t="151587" x="6481763" y="5280025"/>
          <p14:tracePt t="151601" x="6472238" y="5280025"/>
          <p14:tracePt t="151603" x="6464300" y="5280025"/>
          <p14:tracePt t="151611" x="6454775" y="5280025"/>
          <p14:tracePt t="151619" x="6445250" y="5280025"/>
          <p14:tracePt t="151627" x="6427788" y="5280025"/>
          <p14:tracePt t="151636" x="6408738" y="5280025"/>
          <p14:tracePt t="151643" x="6391275" y="5280025"/>
          <p14:tracePt t="151652" x="6381750" y="5280025"/>
          <p14:tracePt t="151659" x="6362700" y="5280025"/>
          <p14:tracePt t="151668" x="6354763" y="5280025"/>
          <p14:tracePt t="151676" x="6335713" y="5280025"/>
          <p14:tracePt t="151685" x="6318250" y="5280025"/>
          <p14:tracePt t="151693" x="6299200" y="5280025"/>
          <p14:tracePt t="151701" x="6291263" y="5280025"/>
          <p14:tracePt t="151709" x="6281738" y="5280025"/>
          <p14:tracePt t="151718" x="6254750" y="5280025"/>
          <p14:tracePt t="151724" x="6245225" y="5289550"/>
          <p14:tracePt t="151749" x="6189663" y="5289550"/>
          <p14:tracePt t="151762" x="6181725" y="5289550"/>
          <p14:tracePt t="151768" x="6162675" y="5289550"/>
          <p14:tracePt t="151772" x="6145213" y="5289550"/>
          <p14:tracePt t="151785" x="6126163" y="5289550"/>
          <p14:tracePt t="151787" x="6116638" y="5289550"/>
          <p14:tracePt t="151801" x="6108700" y="5289550"/>
          <p14:tracePt t="151803" x="6099175" y="5289550"/>
          <p14:tracePt t="151818" x="6089650" y="5289550"/>
          <p14:tracePt t="151847" x="6080125" y="5289550"/>
          <p14:tracePt t="151861" x="6072188" y="5299075"/>
          <p14:tracePt t="151869" x="6062663" y="5299075"/>
          <p14:tracePt t="151886" x="6043613" y="5299075"/>
          <p14:tracePt t="151901" x="6035675" y="5299075"/>
          <p14:tracePt t="151941" x="6035675" y="5307013"/>
          <p14:tracePt t="153511" x="6035675" y="5299075"/>
          <p14:tracePt t="153546" x="6043613" y="5289550"/>
          <p14:tracePt t="153553" x="6053138" y="5280025"/>
          <p14:tracePt t="153561" x="6062663" y="5280025"/>
          <p14:tracePt t="153569" x="6062663" y="5270500"/>
          <p14:tracePt t="153579" x="6072188" y="5270500"/>
          <p14:tracePt t="153682" x="6080125" y="5270500"/>
          <p14:tracePt t="153696" x="6089650" y="5270500"/>
          <p14:tracePt t="153708" x="6108700" y="5270500"/>
          <p14:tracePt t="153719" x="6116638" y="5270500"/>
          <p14:tracePt t="153721" x="6126163" y="5270500"/>
          <p14:tracePt t="153746" x="6135688" y="5270500"/>
          <p14:tracePt t="153761" x="6145213" y="5270500"/>
          <p14:tracePt t="156067" x="6108700" y="5270500"/>
          <p14:tracePt t="156076" x="6072188" y="5280025"/>
          <p14:tracePt t="156082" x="6016625" y="5335588"/>
          <p14:tracePt t="156091" x="5989638" y="5445125"/>
          <p14:tracePt t="156102" x="5980113" y="5489575"/>
          <p14:tracePt t="156292" x="5999163" y="5489575"/>
          <p14:tracePt t="156301" x="6016625" y="5472113"/>
          <p14:tracePt t="156312" x="6043613" y="5445125"/>
          <p14:tracePt t="156319" x="6062663" y="5426075"/>
          <p14:tracePt t="156329" x="6072188" y="5399088"/>
          <p14:tracePt t="156336" x="6089650" y="5353050"/>
          <p14:tracePt t="156343" x="6089650" y="5299075"/>
          <p14:tracePt t="156352" x="6035675" y="5299075"/>
          <p14:tracePt t="156359" x="5989638" y="5280025"/>
          <p14:tracePt t="156369" x="5926138" y="5243513"/>
          <p14:tracePt t="157551" x="5916613" y="5243513"/>
          <p14:tracePt t="157557" x="5899150" y="5243513"/>
          <p14:tracePt t="157565" x="5807075" y="5253038"/>
          <p14:tracePt t="157573" x="5753100" y="5270500"/>
          <p14:tracePt t="157585" x="5661025" y="5270500"/>
          <p14:tracePt t="157589" x="5634038" y="5270500"/>
          <p14:tracePt t="157603" x="5616575" y="5270500"/>
          <p14:tracePt t="157619" x="5607050" y="5262563"/>
          <p14:tracePt t="157661" x="5607050" y="5253038"/>
          <p14:tracePt t="157742" x="5588000" y="5253038"/>
          <p14:tracePt t="157758" x="5387975" y="5233988"/>
          <p14:tracePt t="157771" x="5287963" y="5197475"/>
          <p14:tracePt t="157780" x="5224463" y="5160963"/>
          <p14:tracePt t="157788" x="5141913" y="5106988"/>
          <p14:tracePt t="157793" x="5059363" y="5053013"/>
          <p14:tracePt t="157803" x="4995863" y="5006975"/>
          <p14:tracePt t="157813" x="4913313" y="4970463"/>
          <p14:tracePt t="157819" x="4832350" y="4914900"/>
          <p14:tracePt t="157828" x="4686300" y="4841875"/>
          <p14:tracePt t="157836" x="4457700" y="4732338"/>
          <p14:tracePt t="157844" x="4294188" y="4668838"/>
          <p14:tracePt t="157852" x="3938588" y="4559300"/>
          <p14:tracePt t="157859" x="3600450" y="4449763"/>
          <p14:tracePt t="157871" x="3217863" y="4295775"/>
          <p14:tracePt t="157886" x="2971800" y="4176713"/>
          <p14:tracePt t="157897" x="2462213" y="3884613"/>
          <p14:tracePt t="157903" x="2270125" y="3748088"/>
          <p14:tracePt t="157919" x="2087563" y="3629025"/>
          <p14:tracePt t="157920" x="1968500" y="3538538"/>
          <p14:tracePt t="157928" x="1851025" y="3438525"/>
          <p14:tracePt t="157936" x="1758950" y="3365500"/>
          <p14:tracePt t="157943" x="1677988" y="3302000"/>
          <p14:tracePt t="157952" x="1576388" y="3182938"/>
          <p14:tracePt t="157960" x="1504950" y="3090863"/>
          <p14:tracePt t="157978" x="1339850" y="2873375"/>
          <p14:tracePt t="157992" x="1249363" y="2681288"/>
          <p14:tracePt t="158002" x="1166813" y="2544763"/>
          <p14:tracePt t="158008" x="1112838" y="2462213"/>
          <p14:tracePt t="158018" x="1030288" y="2343150"/>
          <p14:tracePt t="158023" x="957263" y="2279650"/>
          <p14:tracePt t="158035" x="939800" y="2243138"/>
          <p14:tracePt t="158039" x="893763" y="2197100"/>
          <p14:tracePt t="158052" x="830263" y="2133600"/>
          <p14:tracePt t="158055" x="793750" y="2089150"/>
          <p14:tracePt t="158068" x="728663" y="2033588"/>
          <p14:tracePt t="158073" x="692150" y="1997075"/>
          <p14:tracePt t="158086" x="647700" y="1951038"/>
          <p14:tracePt t="158087" x="611188" y="1906588"/>
          <p14:tracePt t="158104" x="511175" y="1833563"/>
          <p14:tracePt t="158118" x="482600" y="1814513"/>
          <p14:tracePt t="158121" x="474663" y="1814513"/>
          <p14:tracePt t="158135" x="474663" y="1804988"/>
          <p14:tracePt t="158242" x="492125" y="1804988"/>
          <p14:tracePt t="158250" x="519113" y="1804988"/>
          <p14:tracePt t="158258" x="555625" y="1814513"/>
          <p14:tracePt t="158268" x="611188" y="1824038"/>
          <p14:tracePt t="158273" x="665163" y="1851025"/>
          <p14:tracePt t="158285" x="720725" y="1887538"/>
          <p14:tracePt t="158289" x="747713" y="1914525"/>
          <p14:tracePt t="158303" x="793750" y="1951038"/>
          <p14:tracePt t="158305" x="866775" y="2006600"/>
          <p14:tracePt t="158319" x="893763" y="2052638"/>
          <p14:tracePt t="158321" x="920750" y="2116138"/>
          <p14:tracePt t="158334" x="957263" y="2160588"/>
          <p14:tracePt t="158337" x="984250" y="2206625"/>
          <p14:tracePt t="158352" x="1003300" y="2233613"/>
          <p14:tracePt t="158353" x="1020763" y="2270125"/>
          <p14:tracePt t="158361" x="1030288" y="2306638"/>
          <p14:tracePt t="158371" x="1066800" y="2362200"/>
          <p14:tracePt t="158377" x="1076325" y="2379663"/>
          <p14:tracePt t="158388" x="1093788" y="2398713"/>
          <p14:tracePt t="158394" x="1103313" y="2416175"/>
          <p14:tracePt t="158404" x="1112838" y="2425700"/>
          <p14:tracePt t="158419" x="1112838" y="2435225"/>
          <p14:tracePt t="158437" x="1112838" y="2444750"/>
          <p14:tracePt t="158453" x="1112838" y="2452688"/>
          <p14:tracePt t="158548" x="1112838" y="2444750"/>
          <p14:tracePt t="162237" x="1112838" y="2435225"/>
          <p14:tracePt t="162253" x="1112838" y="2425700"/>
          <p14:tracePt t="169298" x="1112838" y="2416175"/>
          <p14:tracePt t="169343" x="1112838" y="2389188"/>
          <p14:tracePt t="169352" x="1112838" y="2379663"/>
          <p14:tracePt t="169359" x="1112838" y="2371725"/>
          <p14:tracePt t="169399" x="1112838" y="2362200"/>
          <p14:tracePt t="169415" x="1112838" y="2352675"/>
          <p14:tracePt t="169441" x="1103313" y="2352675"/>
          <p14:tracePt t="169449" x="1103313" y="2362200"/>
          <p14:tracePt t="169562" x="1084263" y="2362200"/>
          <p14:tracePt t="169580" x="1047750" y="2362200"/>
          <p14:tracePt t="169585" x="1039813" y="2362200"/>
          <p14:tracePt t="169595" x="1030288" y="2362200"/>
          <p14:tracePt t="169610" x="1030288" y="2371725"/>
          <p14:tracePt t="169618" x="1076325" y="2462213"/>
          <p14:tracePt t="169625" x="1176338" y="2598738"/>
          <p14:tracePt t="169635" x="1249363" y="2698750"/>
          <p14:tracePt t="169641" x="1376363" y="2854325"/>
          <p14:tracePt t="169652" x="1476375" y="2963863"/>
          <p14:tracePt t="169657" x="1576388" y="3155950"/>
          <p14:tracePt t="169669" x="1649413" y="3382963"/>
          <p14:tracePt t="169676" x="1722438" y="4030663"/>
          <p14:tracePt t="169685" x="1804988" y="4751388"/>
          <p14:tracePt t="169691" x="1878013" y="5326063"/>
          <p14:tracePt t="169982" x="1878013" y="5207000"/>
          <p14:tracePt t="169989" x="1814513" y="4805363"/>
          <p14:tracePt t="169997" x="1631950" y="4176713"/>
          <p14:tracePt t="170005" x="1585913" y="4067175"/>
          <p14:tracePt t="170018" x="1585913" y="4086225"/>
          <p14:tracePt t="170021" x="1576388" y="4040188"/>
          <p14:tracePt t="170035" x="1576388" y="4013200"/>
          <p14:tracePt t="170037" x="1568450" y="4013200"/>
          <p14:tracePt t="170052" x="1549400" y="4013200"/>
          <p14:tracePt t="170053" x="1531938" y="3994150"/>
          <p14:tracePt t="170062" x="1522413" y="3984625"/>
          <p14:tracePt t="170240" x="1522413" y="3976688"/>
          <p14:tracePt t="170249" x="1531938" y="3967163"/>
          <p14:tracePt t="170256" x="1558925" y="3957638"/>
          <p14:tracePt t="170270" x="1612900" y="3921125"/>
          <p14:tracePt t="170286" x="1649413" y="3884613"/>
          <p14:tracePt t="170295" x="1677988" y="3867150"/>
          <p14:tracePt t="170303" x="1695450" y="3848100"/>
          <p14:tracePt t="170312" x="1741488" y="3830638"/>
          <p14:tracePt t="170320" x="1787525" y="3775075"/>
          <p14:tracePt t="170327" x="1851025" y="3738563"/>
          <p14:tracePt t="170335" x="1887538" y="3711575"/>
          <p14:tracePt t="170343" x="1931988" y="3675063"/>
          <p14:tracePt t="170352" x="1978025" y="3638550"/>
          <p14:tracePt t="170359" x="2060575" y="3584575"/>
          <p14:tracePt t="170370" x="2160588" y="3538538"/>
          <p14:tracePt t="170376" x="2279650" y="3492500"/>
          <p14:tracePt t="170385" x="2306638" y="3482975"/>
          <p14:tracePt t="170391" x="2360613" y="3465513"/>
          <p14:tracePt t="170402" x="2425700" y="3446463"/>
          <p14:tracePt t="170408" x="2462213" y="3438525"/>
          <p14:tracePt t="170419" x="2498725" y="3429000"/>
          <p14:tracePt t="170424" x="2552700" y="3419475"/>
          <p14:tracePt t="170435" x="2598738" y="3411538"/>
          <p14:tracePt t="170439" x="2652713" y="3411538"/>
          <p14:tracePt t="170452" x="2679700" y="3411538"/>
          <p14:tracePt t="170455" x="2735263" y="3411538"/>
          <p14:tracePt t="170470" x="2808288" y="3411538"/>
          <p14:tracePt t="170471" x="2852738" y="3411538"/>
          <p14:tracePt t="170485" x="2889250" y="3402013"/>
          <p14:tracePt t="170487" x="2935288" y="3402013"/>
          <p14:tracePt t="170495" x="2971800" y="3402013"/>
          <p14:tracePt t="170503" x="2998788" y="3402013"/>
          <p14:tracePt t="170511" x="3008313" y="3402013"/>
          <p14:tracePt t="170519" x="3008313" y="3419475"/>
          <p14:tracePt t="170536" x="2990850" y="3492500"/>
          <p14:tracePt t="170706" x="2990850" y="3429000"/>
          <p14:tracePt t="170715" x="3017838" y="3346450"/>
          <p14:tracePt t="170722" x="3017838" y="3273425"/>
          <p14:tracePt t="170735" x="3027363" y="3265488"/>
          <p14:tracePt t="170737" x="3027363" y="3255963"/>
          <p14:tracePt t="170745" x="3035300" y="3219450"/>
          <p14:tracePt t="170753" x="3054350" y="3200400"/>
          <p14:tracePt t="170761" x="3063875" y="3182938"/>
          <p14:tracePt t="170770" x="3071813" y="3163888"/>
          <p14:tracePt t="170778" x="3081338" y="3155950"/>
          <p14:tracePt t="170789" x="3081338" y="3146425"/>
          <p14:tracePt t="170802" x="3081338" y="3136900"/>
          <p14:tracePt t="170819" x="3090863" y="3136900"/>
          <p14:tracePt t="170835" x="3090863" y="3127375"/>
          <p14:tracePt t="170852" x="3090863" y="3119438"/>
          <p14:tracePt t="170868" x="3100388" y="3109913"/>
          <p14:tracePt t="170897" x="3108325" y="3100388"/>
          <p14:tracePt t="170915" x="3108325" y="3090863"/>
          <p14:tracePt t="174468" x="3100388" y="3090863"/>
          <p14:tracePt t="174475" x="3090863" y="3090863"/>
          <p14:tracePt t="174483" x="3044825" y="3090863"/>
          <p14:tracePt t="174492" x="2990850" y="3090863"/>
          <p14:tracePt t="174502" x="2971800" y="3090863"/>
          <p14:tracePt t="174509" x="2935288" y="3082925"/>
          <p14:tracePt t="174519" x="2917825" y="3082925"/>
          <p14:tracePt t="174526" x="2917825" y="3073400"/>
          <p14:tracePt t="174574" x="2925763" y="3063875"/>
          <p14:tracePt t="174582" x="2971800" y="3054350"/>
          <p14:tracePt t="174590" x="3035300" y="3036888"/>
          <p14:tracePt t="174603" x="3154363" y="2973388"/>
          <p14:tracePt t="174606" x="3200400" y="2936875"/>
          <p14:tracePt t="174620" x="3217863" y="2927350"/>
          <p14:tracePt t="174621" x="3236913" y="2917825"/>
          <p14:tracePt t="174635" x="3236913" y="2909888"/>
          <p14:tracePt t="174702" x="3244850" y="2909888"/>
          <p14:tracePt t="174710" x="3254375" y="2909888"/>
          <p14:tracePt t="174718" x="3263900" y="2890838"/>
          <p14:tracePt t="174726" x="3290888" y="2881313"/>
          <p14:tracePt t="174735" x="3309938" y="2873375"/>
          <p14:tracePt t="174741" x="3327400" y="2844800"/>
          <p14:tracePt t="174752" x="3336925" y="2844800"/>
          <p14:tracePt t="174758" x="3346450" y="2836863"/>
          <p14:tracePt t="174769" x="3354388" y="2827338"/>
          <p14:tracePt t="174774" x="3363913" y="2808288"/>
          <p14:tracePt t="174787" x="3373438" y="2790825"/>
          <p14:tracePt t="174789" x="3390900" y="2781300"/>
          <p14:tracePt t="174802" x="3427413" y="2744788"/>
          <p14:tracePt t="174807" x="3473450" y="2727325"/>
          <p14:tracePt t="174819" x="3519488" y="2698750"/>
          <p14:tracePt t="174823" x="3556000" y="2690813"/>
          <p14:tracePt t="174835" x="3592513" y="2698750"/>
          <p14:tracePt t="175048" x="3592513" y="2690813"/>
          <p14:tracePt t="175056" x="3556000" y="2662238"/>
          <p14:tracePt t="175063" x="3527425" y="2635250"/>
          <p14:tracePt t="175071" x="3519488" y="2625725"/>
          <p14:tracePt t="175085" x="3482975" y="2625725"/>
          <p14:tracePt t="175087" x="3455988" y="2598738"/>
          <p14:tracePt t="175102" x="3436938" y="2589213"/>
          <p14:tracePt t="175103" x="3409950" y="2571750"/>
          <p14:tracePt t="175120" x="3382963" y="2544763"/>
          <p14:tracePt t="175135" x="3382963" y="2525713"/>
          <p14:tracePt t="175137" x="3382963" y="2508250"/>
          <p14:tracePt t="175146" x="3382963" y="2489200"/>
          <p14:tracePt t="175153" x="3390900" y="2471738"/>
          <p14:tracePt t="175161" x="3400425" y="2462213"/>
          <p14:tracePt t="175170" x="3409950" y="2452688"/>
          <p14:tracePt t="175177" x="3427413" y="2425700"/>
          <p14:tracePt t="175186" x="3436938" y="2408238"/>
          <p14:tracePt t="175193" x="3446463" y="2389188"/>
          <p14:tracePt t="175203" x="3455988" y="2379663"/>
          <p14:tracePt t="175210" x="3455988" y="2371725"/>
          <p14:tracePt t="175235" x="3490913" y="2335213"/>
          <p14:tracePt t="175241" x="3490913" y="2325688"/>
          <p14:tracePt t="175252" x="3500438" y="2325688"/>
          <p14:tracePt t="175258" x="3500438" y="2316163"/>
          <p14:tracePt t="175305" x="3500438" y="2306638"/>
          <p14:tracePt t="175321" x="3490913" y="2298700"/>
          <p14:tracePt t="175329" x="3473450" y="2289175"/>
          <p14:tracePt t="175337" x="3455988" y="2289175"/>
          <p14:tracePt t="175346" x="3419475" y="2270125"/>
          <p14:tracePt t="175353" x="3373438" y="2270125"/>
          <p14:tracePt t="175362" x="3336925" y="2262188"/>
          <p14:tracePt t="175369" x="3290888" y="2262188"/>
          <p14:tracePt t="175385" x="3217863" y="2262188"/>
          <p14:tracePt t="175396" x="3200400" y="2262188"/>
          <p14:tracePt t="175402" x="3171825" y="2262188"/>
          <p14:tracePt t="175411" x="3163888" y="2262188"/>
          <p14:tracePt t="175420" x="3136900" y="2270125"/>
          <p14:tracePt t="175428" x="3117850" y="2279650"/>
          <p14:tracePt t="175436" x="3081338" y="2279650"/>
          <p14:tracePt t="175443" x="3063875" y="2289175"/>
          <p14:tracePt t="175453" x="3017838" y="2298700"/>
          <p14:tracePt t="175459" x="2990850" y="2306638"/>
          <p14:tracePt t="175469" x="2935288" y="2306638"/>
          <p14:tracePt t="175476" x="2889250" y="2316163"/>
          <p14:tracePt t="175485" x="2817813" y="2335213"/>
          <p14:tracePt t="175491" x="2735263" y="2362200"/>
          <p14:tracePt t="175502" x="2662238" y="2371725"/>
          <p14:tracePt t="175508" x="2579688" y="2379663"/>
          <p14:tracePt t="175519" x="2452688" y="2398713"/>
          <p14:tracePt t="175524" x="2324100" y="2416175"/>
          <p14:tracePt t="175536" x="2251075" y="2416175"/>
          <p14:tracePt t="175539" x="2124075" y="2425700"/>
          <p14:tracePt t="175553" x="1960563" y="2425700"/>
          <p14:tracePt t="175555" x="1887538" y="2425700"/>
          <p14:tracePt t="175568" x="1795463" y="2425700"/>
          <p14:tracePt t="175571" x="1704975" y="2425700"/>
          <p14:tracePt t="175585" x="1604963" y="2425700"/>
          <p14:tracePt t="175587" x="1549400" y="2425700"/>
          <p14:tracePt t="175596" x="1522413" y="2425700"/>
          <p14:tracePt t="175603" x="1495425" y="2425700"/>
          <p14:tracePt t="175612" x="1468438" y="2425700"/>
          <p14:tracePt t="175630" x="1422400" y="2425700"/>
          <p14:tracePt t="175640" x="1403350" y="2425700"/>
          <p14:tracePt t="175644" x="1395413" y="2425700"/>
          <p14:tracePt t="175659" x="1385888" y="2425700"/>
          <p14:tracePt t="175683" x="1376363" y="2425700"/>
          <p14:tracePt t="175693" x="1366838" y="2425700"/>
          <p14:tracePt t="175702" x="1366838" y="2416175"/>
          <p14:tracePt t="175710" x="1358900" y="2416175"/>
          <p14:tracePt t="175742" x="1349375" y="2416175"/>
          <p14:tracePt t="175758" x="1339850" y="2408238"/>
          <p14:tracePt t="175765" x="1330325" y="2408238"/>
          <p14:tracePt t="175775" x="1312863" y="2398713"/>
          <p14:tracePt t="175785" x="1303338" y="2389188"/>
          <p14:tracePt t="175790" x="1293813" y="2379663"/>
          <p14:tracePt t="175802" x="1293813" y="2371725"/>
          <p14:tracePt t="175805" x="1285875" y="2352675"/>
          <p14:tracePt t="175819" x="1266825" y="2343150"/>
          <p14:tracePt t="175822" x="1258888" y="2335213"/>
          <p14:tracePt t="175836" x="1249363" y="2335213"/>
          <p14:tracePt t="175837" x="1230313" y="2316163"/>
          <p14:tracePt t="175852" x="1222375" y="2298700"/>
          <p14:tracePt t="175853" x="1203325" y="2289175"/>
          <p14:tracePt t="175861" x="1185863" y="2262188"/>
          <p14:tracePt t="175869" x="1149350" y="2252663"/>
          <p14:tracePt t="175886" x="1112838" y="2233613"/>
          <p14:tracePt t="175894" x="1093788" y="2225675"/>
          <p14:tracePt t="175902" x="1084263" y="2225675"/>
          <p14:tracePt t="175909" x="1084263" y="2216150"/>
          <p14:tracePt t="175925" x="1076325" y="2216150"/>
          <p14:tracePt t="175935" x="1066800" y="2216150"/>
          <p14:tracePt t="175952" x="1057275" y="2216150"/>
          <p14:tracePt t="175976" x="1047750" y="2216150"/>
          <p14:tracePt t="175999" x="1039813" y="2206625"/>
          <p14:tracePt t="176008" x="1030288" y="2206625"/>
          <p14:tracePt t="176031" x="1020763" y="2206625"/>
          <p14:tracePt t="176039" x="1011238" y="2206625"/>
          <p14:tracePt t="176066" x="966788" y="2197100"/>
          <p14:tracePt t="176078" x="957263" y="2197100"/>
          <p14:tracePt t="176088" x="939800" y="2197100"/>
          <p14:tracePt t="176103" x="930275" y="2197100"/>
          <p14:tracePt t="176274" x="966788" y="2197100"/>
          <p14:tracePt t="176284" x="1003300" y="2197100"/>
          <p14:tracePt t="176290" x="1047750" y="2206625"/>
          <p14:tracePt t="176302" x="1093788" y="2216150"/>
          <p14:tracePt t="176305" x="1149350" y="2216150"/>
          <p14:tracePt t="176319" x="1239838" y="2233613"/>
          <p14:tracePt t="176323" x="1312863" y="2233613"/>
          <p14:tracePt t="176335" x="1385888" y="2233613"/>
          <p14:tracePt t="176339" x="1458913" y="2233613"/>
          <p14:tracePt t="176346" x="1541463" y="2233613"/>
          <p14:tracePt t="176354" x="1612900" y="2233613"/>
          <p14:tracePt t="176361" x="1685925" y="2233613"/>
          <p14:tracePt t="176369" x="1831975" y="2233613"/>
          <p14:tracePt t="176377" x="1905000" y="2233613"/>
          <p14:tracePt t="176385" x="1997075" y="2233613"/>
          <p14:tracePt t="176394" x="2070100" y="2233613"/>
          <p14:tracePt t="176402" x="2151063" y="2243138"/>
          <p14:tracePt t="176409" x="2206625" y="2243138"/>
          <p14:tracePt t="176419" x="2260600" y="2252663"/>
          <p14:tracePt t="176425" x="2297113" y="2262188"/>
          <p14:tracePt t="176435" x="2333625" y="2262188"/>
          <p14:tracePt t="176441" x="2360613" y="2279650"/>
          <p14:tracePt t="176456" x="2397125" y="2279650"/>
          <p14:tracePt t="176457" x="2425700" y="2279650"/>
          <p14:tracePt t="176469" x="2443163" y="2289175"/>
          <p14:tracePt t="176474" x="2462213" y="2289175"/>
          <p14:tracePt t="176485" x="2470150" y="2289175"/>
          <p14:tracePt t="176489" x="2479675" y="2289175"/>
          <p14:tracePt t="176502" x="2489200" y="2289175"/>
          <p14:tracePt t="176505" x="2506663" y="2289175"/>
          <p14:tracePt t="176519" x="2533650" y="2289175"/>
          <p14:tracePt t="176523" x="2552700" y="2289175"/>
          <p14:tracePt t="176535" x="2579688" y="2289175"/>
          <p14:tracePt t="176539" x="2616200" y="2289175"/>
          <p14:tracePt t="176552" x="2643188" y="2289175"/>
          <p14:tracePt t="176555" x="2671763" y="2279650"/>
          <p14:tracePt t="176569" x="2689225" y="2270125"/>
          <p14:tracePt t="176571" x="2716213" y="2262188"/>
          <p14:tracePt t="176585" x="2744788" y="2243138"/>
          <p14:tracePt t="176587" x="2771775" y="2225675"/>
          <p14:tracePt t="176595" x="2789238" y="2216150"/>
          <p14:tracePt t="176603" x="2789238" y="2206625"/>
          <p14:tracePt t="176611" x="2798763" y="2197100"/>
          <p14:tracePt t="176619" x="2808288" y="2189163"/>
          <p14:tracePt t="176628" x="2817813" y="2179638"/>
          <p14:tracePt t="176644" x="2825750" y="2160588"/>
          <p14:tracePt t="176652" x="2825750" y="2143125"/>
          <p14:tracePt t="176659" x="2825750" y="2133600"/>
          <p14:tracePt t="176669" x="2825750" y="2116138"/>
          <p14:tracePt t="176676" x="2825750" y="2097088"/>
          <p14:tracePt t="176685" x="2825750" y="2089150"/>
          <p14:tracePt t="176692" x="2825750" y="2079625"/>
          <p14:tracePt t="176702" x="2825750" y="2070100"/>
          <p14:tracePt t="176707" x="2825750" y="2052638"/>
          <p14:tracePt t="176719" x="2808288" y="2033588"/>
          <p14:tracePt t="176723" x="2798763" y="2016125"/>
          <p14:tracePt t="176735" x="2781300" y="1997075"/>
          <p14:tracePt t="176739" x="2762250" y="1987550"/>
          <p14:tracePt t="176752" x="2735263" y="1970088"/>
          <p14:tracePt t="176755" x="2708275" y="1960563"/>
          <p14:tracePt t="176769" x="2671763" y="1943100"/>
          <p14:tracePt t="176771" x="2635250" y="1943100"/>
          <p14:tracePt t="176785" x="2606675" y="1933575"/>
          <p14:tracePt t="176787" x="2562225" y="1924050"/>
          <p14:tracePt t="176796" x="2516188" y="1914525"/>
          <p14:tracePt t="176803" x="2462213" y="1914525"/>
          <p14:tracePt t="176819" x="2425700" y="1914525"/>
          <p14:tracePt t="176820" x="2360613" y="1897063"/>
          <p14:tracePt t="176849" x="2187575" y="1878013"/>
          <p14:tracePt t="176858" x="2124075" y="1870075"/>
          <p14:tracePt t="176861" x="2097088" y="1870075"/>
          <p14:tracePt t="176870" x="2041525" y="1870075"/>
          <p14:tracePt t="176878" x="2005013" y="1870075"/>
          <p14:tracePt t="176886" x="1968500" y="1860550"/>
          <p14:tracePt t="176893" x="1941513" y="1860550"/>
          <p14:tracePt t="176902" x="1914525" y="1860550"/>
          <p14:tracePt t="176909" x="1878013" y="1860550"/>
          <p14:tracePt t="176919" x="1831975" y="1860550"/>
          <p14:tracePt t="176925" x="1795463" y="1860550"/>
          <p14:tracePt t="176935" x="1758950" y="1860550"/>
          <p14:tracePt t="176941" x="1695450" y="1860550"/>
          <p14:tracePt t="176952" x="1649413" y="1860550"/>
          <p14:tracePt t="176957" x="1612900" y="1860550"/>
          <p14:tracePt t="176969" x="1558925" y="1860550"/>
          <p14:tracePt t="176973" x="1512888" y="1860550"/>
          <p14:tracePt t="176985" x="1476375" y="1860550"/>
          <p14:tracePt t="176989" x="1422400" y="1860550"/>
          <p14:tracePt t="177002" x="1395413" y="1860550"/>
          <p14:tracePt t="177006" x="1339850" y="1860550"/>
          <p14:tracePt t="177036" x="1239838" y="1860550"/>
          <p14:tracePt t="177047" x="1193800" y="1860550"/>
          <p14:tracePt t="177056" x="1176338" y="1860550"/>
          <p14:tracePt t="177061" x="1157288" y="1860550"/>
          <p14:tracePt t="177069" x="1139825" y="1860550"/>
          <p14:tracePt t="177077" x="1130300" y="1860550"/>
          <p14:tracePt t="177085" x="1112838" y="1860550"/>
          <p14:tracePt t="177093" x="1093788" y="1860550"/>
          <p14:tracePt t="177102" x="1057275" y="1860550"/>
          <p14:tracePt t="177112" x="1030288" y="1860550"/>
          <p14:tracePt t="177119" x="993775" y="1870075"/>
          <p14:tracePt t="177127" x="984250" y="1870075"/>
          <p14:tracePt t="177135" x="957263" y="1878013"/>
          <p14:tracePt t="177143" x="930275" y="1887538"/>
          <p14:tracePt t="177152" x="903288" y="1887538"/>
          <p14:tracePt t="177159" x="857250" y="1897063"/>
          <p14:tracePt t="177169" x="838200" y="1897063"/>
          <p14:tracePt t="177176" x="838200" y="1906588"/>
          <p14:tracePt t="177185" x="830263" y="1906588"/>
          <p14:tracePt t="177192" x="820738" y="1906588"/>
          <p14:tracePt t="177202" x="811213" y="1914525"/>
          <p14:tracePt t="177219" x="801688" y="1924050"/>
          <p14:tracePt t="177250" x="793750" y="1924050"/>
          <p14:tracePt t="177260" x="784225" y="1933575"/>
          <p14:tracePt t="177270" x="784225" y="1943100"/>
          <p14:tracePt t="177271" x="784225" y="1951038"/>
          <p14:tracePt t="177285" x="774700" y="1970088"/>
          <p14:tracePt t="177287" x="774700" y="1979613"/>
          <p14:tracePt t="177296" x="765175" y="1997075"/>
          <p14:tracePt t="177303" x="757238" y="1997075"/>
          <p14:tracePt t="177311" x="757238" y="2016125"/>
          <p14:tracePt t="177320" x="747713" y="2033588"/>
          <p14:tracePt t="177328" x="747713" y="2043113"/>
          <p14:tracePt t="177349" x="747713" y="2079625"/>
          <p14:tracePt t="177359" x="738188" y="2089150"/>
          <p14:tracePt t="177360" x="738188" y="2106613"/>
          <p14:tracePt t="177369" x="738188" y="2116138"/>
          <p14:tracePt t="177378" x="738188" y="2125663"/>
          <p14:tracePt t="177385" x="738188" y="2133600"/>
          <p14:tracePt t="177394" x="738188" y="2143125"/>
          <p14:tracePt t="177402" x="747713" y="2160588"/>
          <p14:tracePt t="177409" x="747713" y="2170113"/>
          <p14:tracePt t="177419" x="747713" y="2179638"/>
          <p14:tracePt t="177425" x="757238" y="2179638"/>
          <p14:tracePt t="177436" x="757238" y="2189163"/>
          <p14:tracePt t="177441" x="774700" y="2197100"/>
          <p14:tracePt t="177452" x="774700" y="2206625"/>
          <p14:tracePt t="177457" x="793750" y="2225675"/>
          <p14:tracePt t="177469" x="811213" y="2233613"/>
          <p14:tracePt t="177473" x="838200" y="2252663"/>
          <p14:tracePt t="177485" x="866775" y="2262188"/>
          <p14:tracePt t="177489" x="903288" y="2270125"/>
          <p14:tracePt t="177502" x="939800" y="2298700"/>
          <p14:tracePt t="177505" x="974725" y="2306638"/>
          <p14:tracePt t="177519" x="1039813" y="2316163"/>
          <p14:tracePt t="177521" x="1093788" y="2325688"/>
          <p14:tracePt t="177535" x="1176338" y="2343150"/>
          <p14:tracePt t="177537" x="1266825" y="2343150"/>
          <p14:tracePt t="177546" x="1339850" y="2343150"/>
          <p14:tracePt t="177553" x="1504950" y="2343150"/>
          <p14:tracePt t="177561" x="1558925" y="2343150"/>
          <p14:tracePt t="177570" x="1722438" y="2343150"/>
          <p14:tracePt t="177578" x="1795463" y="2343150"/>
          <p14:tracePt t="177585" x="1941513" y="2343150"/>
          <p14:tracePt t="177593" x="2033588" y="2343150"/>
          <p14:tracePt t="177602" x="2114550" y="2335213"/>
          <p14:tracePt t="177609" x="2206625" y="2335213"/>
          <p14:tracePt t="177619" x="2279650" y="2335213"/>
          <p14:tracePt t="177625" x="2333625" y="2335213"/>
          <p14:tracePt t="177635" x="2425700" y="2325688"/>
          <p14:tracePt t="177641" x="2498725" y="2325688"/>
          <p14:tracePt t="177652" x="2598738" y="2306638"/>
          <p14:tracePt t="177657" x="2652713" y="2306638"/>
          <p14:tracePt t="177669" x="2725738" y="2306638"/>
          <p14:tracePt t="177676" x="2781300" y="2306638"/>
          <p14:tracePt t="177685" x="2825750" y="2306638"/>
          <p14:tracePt t="177691" x="2862263" y="2306638"/>
          <p14:tracePt t="177702" x="2917825" y="2306638"/>
          <p14:tracePt t="177708" x="2962275" y="2306638"/>
          <p14:tracePt t="177719" x="2998788" y="2306638"/>
          <p14:tracePt t="177724" x="3044825" y="2306638"/>
          <p14:tracePt t="177735" x="3071813" y="2306638"/>
          <p14:tracePt t="177740" x="3127375" y="2306638"/>
          <p14:tracePt t="177752" x="3181350" y="2306638"/>
          <p14:tracePt t="177756" x="3254375" y="2316163"/>
          <p14:tracePt t="177769" x="3317875" y="2343150"/>
          <p14:tracePt t="177771" x="3354388" y="2371725"/>
          <p14:tracePt t="177785" x="3363913" y="2416175"/>
          <p14:tracePt t="177787" x="3363913" y="2489200"/>
          <p14:tracePt t="177915" x="3363913" y="2452688"/>
          <p14:tracePt t="177925" x="3363913" y="2343150"/>
          <p14:tracePt t="177932" x="3363913" y="2252663"/>
          <p14:tracePt t="177940" x="3363913" y="2160588"/>
          <p14:tracePt t="177952" x="3373438" y="2152650"/>
          <p14:tracePt t="177956" x="3382963" y="2133600"/>
          <p14:tracePt t="177968" x="3390900" y="2116138"/>
          <p14:tracePt t="177974" x="3400425" y="2106613"/>
          <p14:tracePt t="177986" x="3419475" y="2097088"/>
          <p14:tracePt t="177989" x="3427413" y="2089150"/>
          <p14:tracePt t="178002" x="3446463" y="2089150"/>
          <p14:tracePt t="178005" x="3455988" y="2079625"/>
          <p14:tracePt t="178019" x="3463925" y="2079625"/>
          <p14:tracePt t="178021" x="3473450" y="2079625"/>
          <p14:tracePt t="178035" x="3490913" y="2070100"/>
          <p14:tracePt t="178046" x="3500438" y="2070100"/>
          <p14:tracePt t="178093" x="3509963" y="2070100"/>
          <p14:tracePt t="178181" x="3500438" y="2079625"/>
          <p14:tracePt t="178192" x="3500438" y="2089150"/>
          <p14:tracePt t="178206" x="3500438" y="2097088"/>
          <p14:tracePt t="178221" x="3490913" y="2106613"/>
          <p14:tracePt t="178254" x="3482975" y="2106613"/>
          <p14:tracePt t="178263" x="3463925" y="2116138"/>
          <p14:tracePt t="178271" x="3446463" y="2116138"/>
          <p14:tracePt t="178280" x="3436938" y="2125663"/>
          <p14:tracePt t="178287" x="3427413" y="2125663"/>
          <p14:tracePt t="178303" x="3419475" y="2125663"/>
          <p14:tracePt t="178852" x="3427413" y="2125663"/>
          <p14:tracePt t="178862" x="3436938" y="2125663"/>
          <p14:tracePt t="178872" x="3446463" y="2125663"/>
          <p14:tracePt t="178876" x="3463925" y="2125663"/>
          <p14:tracePt t="178887" x="3490913" y="2125663"/>
          <p14:tracePt t="178897" x="3519488" y="2125663"/>
          <p14:tracePt t="178903" x="3563938" y="2125663"/>
          <p14:tracePt t="178908" x="3619500" y="2143125"/>
          <p14:tracePt t="178919" x="3673475" y="2143125"/>
          <p14:tracePt t="178924" x="3729038" y="2143125"/>
          <p14:tracePt t="178935" x="3775075" y="2143125"/>
          <p14:tracePt t="178939" x="3792538" y="2143125"/>
          <p14:tracePt t="179046" x="3802063" y="2143125"/>
          <p14:tracePt t="179222" x="3810000" y="2143125"/>
          <p14:tracePt t="179229" x="3838575" y="2143125"/>
          <p14:tracePt t="179237" x="3865563" y="2152650"/>
          <p14:tracePt t="179246" x="3902075" y="2160588"/>
          <p14:tracePt t="179253" x="3938588" y="2170113"/>
          <p14:tracePt t="179261" x="4002088" y="2179638"/>
          <p14:tracePt t="179269" x="4075113" y="2197100"/>
          <p14:tracePt t="179278" x="4138613" y="2206625"/>
          <p14:tracePt t="179285" x="4211638" y="2216150"/>
          <p14:tracePt t="179294" x="4267200" y="2216150"/>
          <p14:tracePt t="179302" x="4321175" y="2216150"/>
          <p14:tracePt t="179309" x="4384675" y="2216150"/>
          <p14:tracePt t="179319" x="4457700" y="2216150"/>
          <p14:tracePt t="179327" x="4494213" y="2216150"/>
          <p14:tracePt t="179335" x="4549775" y="2216150"/>
          <p14:tracePt t="179343" x="4576763" y="2216150"/>
          <p14:tracePt t="179352" x="4613275" y="2216150"/>
          <p14:tracePt t="179358" x="4640263" y="2216150"/>
          <p14:tracePt t="179369" x="4659313" y="2216150"/>
          <p14:tracePt t="179374" x="4676775" y="2206625"/>
          <p14:tracePt t="179385" x="4686300" y="2206625"/>
          <p14:tracePt t="179389" x="4703763" y="2206625"/>
          <p14:tracePt t="179402" x="4713288" y="2206625"/>
          <p14:tracePt t="179408" x="4722813" y="2206625"/>
          <p14:tracePt t="179419" x="4740275" y="2206625"/>
          <p14:tracePt t="179423" x="4767263" y="2206625"/>
          <p14:tracePt t="179437" x="4786313" y="2206625"/>
          <p14:tracePt t="179439" x="4803775" y="2206625"/>
          <p14:tracePt t="179453" x="4849813" y="2206625"/>
          <p14:tracePt t="179455" x="4868863" y="2206625"/>
          <p14:tracePt t="179469" x="4895850" y="2206625"/>
          <p14:tracePt t="179472" x="4913313" y="2206625"/>
          <p14:tracePt t="179487" x="4949825" y="2206625"/>
          <p14:tracePt t="179487" x="4978400" y="2206625"/>
          <p14:tracePt t="179495" x="4995863" y="2206625"/>
          <p14:tracePt t="179503" x="5041900" y="2197100"/>
          <p14:tracePt t="179511" x="5078413" y="2197100"/>
          <p14:tracePt t="179520" x="5122863" y="2179638"/>
          <p14:tracePt t="179527" x="5151438" y="2179638"/>
          <p14:tracePt t="179535" x="5168900" y="2170113"/>
          <p14:tracePt t="179543" x="5187950" y="2170113"/>
          <p14:tracePt t="179552" x="5205413" y="2160588"/>
          <p14:tracePt t="179559" x="5214938" y="2160588"/>
          <p14:tracePt t="179583" x="5224463" y="2152650"/>
          <p14:tracePt t="179596" x="5241925" y="2152650"/>
          <p14:tracePt t="179603" x="5251450" y="2143125"/>
          <p14:tracePt t="179612" x="5268913" y="2143125"/>
          <p14:tracePt t="179620" x="5268913" y="2133600"/>
          <p14:tracePt t="179627" x="5278438" y="2125663"/>
          <p14:tracePt t="179636" x="5287963" y="2125663"/>
          <p14:tracePt t="179644" x="5297488" y="2116138"/>
          <p14:tracePt t="179670" x="5305425" y="2116138"/>
          <p14:tracePt t="179691" x="5314950" y="2106613"/>
          <p14:tracePt t="179702" x="5314950" y="2089150"/>
          <p14:tracePt t="179711" x="5314950" y="2079625"/>
          <p14:tracePt t="179719" x="5314950" y="2070100"/>
          <p14:tracePt t="179727" x="5314950" y="2052638"/>
          <p14:tracePt t="179742" x="5314950" y="2033588"/>
          <p14:tracePt t="179764" x="5314950" y="2016125"/>
          <p14:tracePt t="179775" x="5305425" y="1987550"/>
          <p14:tracePt t="179789" x="5297488" y="1970088"/>
          <p14:tracePt t="179789" x="5278438" y="1960563"/>
          <p14:tracePt t="179806" x="5241925" y="1933575"/>
          <p14:tracePt t="179822" x="5187950" y="1914525"/>
          <p14:tracePt t="179835" x="5159375" y="1906588"/>
          <p14:tracePt t="179838" x="5132388" y="1897063"/>
          <p14:tracePt t="179846" x="5086350" y="1897063"/>
          <p14:tracePt t="179853" x="5049838" y="1887538"/>
          <p14:tracePt t="179861" x="5005388" y="1878013"/>
          <p14:tracePt t="179870" x="4913313" y="1878013"/>
          <p14:tracePt t="179878" x="4840288" y="1878013"/>
          <p14:tracePt t="179886" x="4767263" y="1878013"/>
          <p14:tracePt t="179897" x="4695825" y="1878013"/>
          <p14:tracePt t="179904" x="4613275" y="1878013"/>
          <p14:tracePt t="179909" x="4540250" y="1878013"/>
          <p14:tracePt t="179919" x="4467225" y="1878013"/>
          <p14:tracePt t="179927" x="4376738" y="1878013"/>
          <p14:tracePt t="179935" x="4303713" y="1878013"/>
          <p14:tracePt t="179943" x="4248150" y="1878013"/>
          <p14:tracePt t="179953" x="4165600" y="1860550"/>
          <p14:tracePt t="179959" x="4111625" y="1860550"/>
          <p14:tracePt t="179969" x="4038600" y="1860550"/>
          <p14:tracePt t="179976" x="4021138" y="1860550"/>
          <p14:tracePt t="179987" x="3992563" y="1860550"/>
          <p14:tracePt t="179991" x="3965575" y="1860550"/>
          <p14:tracePt t="180002" x="3929063" y="1860550"/>
          <p14:tracePt t="180008" x="3902075" y="1860550"/>
          <p14:tracePt t="180019" x="3875088" y="1860550"/>
          <p14:tracePt t="180024" x="3829050" y="1860550"/>
          <p14:tracePt t="180036" x="3819525" y="1860550"/>
          <p14:tracePt t="180039" x="3783013" y="1870075"/>
          <p14:tracePt t="180052" x="3765550" y="1878013"/>
          <p14:tracePt t="180056" x="3746500" y="1878013"/>
          <p14:tracePt t="180069" x="3719513" y="1897063"/>
          <p14:tracePt t="180071" x="3702050" y="1906588"/>
          <p14:tracePt t="180086" x="3673475" y="1906588"/>
          <p14:tracePt t="180088" x="3656013" y="1914525"/>
          <p14:tracePt t="180095" x="3636963" y="1914525"/>
          <p14:tracePt t="180103" x="3600450" y="1924050"/>
          <p14:tracePt t="180111" x="3592513" y="1924050"/>
          <p14:tracePt t="180120" x="3573463" y="1933575"/>
          <p14:tracePt t="180127" x="3556000" y="1933575"/>
          <p14:tracePt t="180135" x="3536950" y="1943100"/>
          <p14:tracePt t="180143" x="3509963" y="1951038"/>
          <p14:tracePt t="180159" x="3509963" y="1960563"/>
          <p14:tracePt t="180169" x="3500438" y="1960563"/>
          <p14:tracePt t="180199" x="3500438" y="1970088"/>
          <p14:tracePt t="180215" x="3490913" y="1979613"/>
          <p14:tracePt t="180223" x="3490913" y="1987550"/>
          <p14:tracePt t="180239" x="3482975" y="1997075"/>
          <p14:tracePt t="180252" x="3482975" y="2006600"/>
          <p14:tracePt t="180269" x="3473450" y="2016125"/>
          <p14:tracePt t="180285" x="3463925" y="2024063"/>
          <p14:tracePt t="180289" x="3463925" y="2033588"/>
          <p14:tracePt t="180302" x="3463925" y="2043113"/>
          <p14:tracePt t="180305" x="3463925" y="2052638"/>
          <p14:tracePt t="180319" x="3463925" y="2060575"/>
          <p14:tracePt t="180374" x="3463925" y="2070100"/>
          <p14:tracePt t="180414" x="3463925" y="2079625"/>
          <p14:tracePt t="180424" x="3455988" y="2079625"/>
          <p14:tracePt t="180434" x="3455988" y="2089150"/>
          <p14:tracePt t="180445" x="3455988" y="2097088"/>
          <p14:tracePt t="180469" x="3455988" y="2106613"/>
          <p14:tracePt t="180485" x="3455988" y="2116138"/>
          <p14:tracePt t="180493" x="3455988" y="2125663"/>
          <p14:tracePt t="180511" x="3455988" y="2143125"/>
          <p14:tracePt t="180519" x="3455988" y="2152650"/>
          <p14:tracePt t="180527" x="3463925" y="2170113"/>
          <p14:tracePt t="180535" x="3463925" y="2179638"/>
          <p14:tracePt t="180543" x="3473450" y="2189163"/>
          <p14:tracePt t="180552" x="3482975" y="2197100"/>
          <p14:tracePt t="180559" x="3490913" y="2197100"/>
          <p14:tracePt t="180569" x="3500438" y="2197100"/>
          <p14:tracePt t="180576" x="3509963" y="2206625"/>
          <p14:tracePt t="180587" x="3519488" y="2206625"/>
          <p14:tracePt t="180602" x="3519488" y="2216150"/>
          <p14:tracePt t="180608" x="3536950" y="2225675"/>
          <p14:tracePt t="180619" x="3556000" y="2233613"/>
          <p14:tracePt t="180624" x="3573463" y="2233613"/>
          <p14:tracePt t="180636" x="3592513" y="2243138"/>
          <p14:tracePt t="180639" x="3629025" y="2252663"/>
          <p14:tracePt t="180653" x="3656013" y="2262188"/>
          <p14:tracePt t="180655" x="3683000" y="2262188"/>
          <p14:tracePt t="180681" x="3792538" y="2270125"/>
          <p14:tracePt t="180692" x="3838575" y="2270125"/>
          <p14:tracePt t="180696" x="3902075" y="2270125"/>
          <p14:tracePt t="180704" x="3965575" y="2270125"/>
          <p14:tracePt t="180711" x="4002088" y="2270125"/>
          <p14:tracePt t="180719" x="4057650" y="2270125"/>
          <p14:tracePt t="180727" x="4111625" y="2270125"/>
          <p14:tracePt t="180736" x="4184650" y="2270125"/>
          <p14:tracePt t="180743" x="4248150" y="2270125"/>
          <p14:tracePt t="180752" x="4284663" y="2270125"/>
          <p14:tracePt t="180759" x="4330700" y="2270125"/>
          <p14:tracePt t="180781" x="4448175" y="2262188"/>
          <p14:tracePt t="180791" x="4530725" y="2252663"/>
          <p14:tracePt t="180805" x="4557713" y="2252663"/>
          <p14:tracePt t="180807" x="4586288" y="2252663"/>
          <p14:tracePt t="180820" x="4613275" y="2252663"/>
          <p14:tracePt t="180824" x="4659313" y="2252663"/>
          <p14:tracePt t="180835" x="4676775" y="2252663"/>
          <p14:tracePt t="180842" x="4695825" y="2252663"/>
          <p14:tracePt t="180869" x="4730750" y="2252663"/>
          <p14:tracePt t="180877" x="4749800" y="2252663"/>
          <p14:tracePt t="180886" x="4776788" y="2252663"/>
          <p14:tracePt t="180897" x="4822825" y="2252663"/>
          <p14:tracePt t="180905" x="4859338" y="2252663"/>
          <p14:tracePt t="180919" x="4886325" y="2252663"/>
          <p14:tracePt t="180922" x="4922838" y="2252663"/>
          <p14:tracePt t="180936" x="4968875" y="2252663"/>
          <p14:tracePt t="180937" x="4995863" y="2252663"/>
          <p14:tracePt t="180946" x="5022850" y="2252663"/>
          <p14:tracePt t="180953" x="5041900" y="2243138"/>
          <p14:tracePt t="180961" x="5059363" y="2243138"/>
          <p14:tracePt t="180969" x="5078413" y="2233613"/>
          <p14:tracePt t="180978" x="5086350" y="2233613"/>
          <p14:tracePt t="180986" x="5095875" y="2225675"/>
          <p14:tracePt t="180994" x="5114925" y="2216150"/>
          <p14:tracePt t="181003" x="5122863" y="2206625"/>
          <p14:tracePt t="181009" x="5141913" y="2197100"/>
          <p14:tracePt t="181019" x="5141913" y="2189163"/>
          <p14:tracePt t="181026" x="5159375" y="2170113"/>
          <p14:tracePt t="181036" x="5187950" y="2143125"/>
          <p14:tracePt t="181042" x="5205413" y="2125663"/>
          <p14:tracePt t="181052" x="5224463" y="2089150"/>
          <p14:tracePt t="181058" x="5232400" y="2089150"/>
          <p14:tracePt t="181084" x="5260975" y="2024063"/>
          <p14:tracePt t="181097" x="5260975" y="2006600"/>
          <p14:tracePt t="181108" x="5268913" y="1997075"/>
          <p14:tracePt t="181121" x="5268913" y="1987550"/>
          <p14:tracePt t="181123" x="5268913" y="1979613"/>
          <p14:tracePt t="181139" x="5268913" y="1970088"/>
          <p14:tracePt t="181153" x="5268913" y="1960563"/>
          <p14:tracePt t="181155" x="5268913" y="1951038"/>
          <p14:tracePt t="181169" x="5260975" y="1943100"/>
          <p14:tracePt t="181172" x="5251450" y="1924050"/>
          <p14:tracePt t="181185" x="5232400" y="1906588"/>
          <p14:tracePt t="181187" x="5214938" y="1897063"/>
          <p14:tracePt t="181196" x="5178425" y="1870075"/>
          <p14:tracePt t="181204" x="5151438" y="1851025"/>
          <p14:tracePt t="181211" x="5078413" y="1814513"/>
          <p14:tracePt t="181219" x="5014913" y="1787525"/>
          <p14:tracePt t="181228" x="4922838" y="1778000"/>
          <p14:tracePt t="181235" x="4849813" y="1768475"/>
          <p14:tracePt t="181243" x="4767263" y="1768475"/>
          <p14:tracePt t="181252" x="4695825" y="1751013"/>
          <p14:tracePt t="181259" x="4549775" y="1751013"/>
          <p14:tracePt t="181269" x="4440238" y="1751013"/>
          <p14:tracePt t="181276" x="4348163" y="1751013"/>
          <p14:tracePt t="181286" x="4202113" y="1751013"/>
          <p14:tracePt t="181291" x="4111625" y="1760538"/>
          <p14:tracePt t="181303" x="4011613" y="1768475"/>
          <p14:tracePt t="181308" x="3956050" y="1768475"/>
          <p14:tracePt t="181319" x="3902075" y="1778000"/>
          <p14:tracePt t="181324" x="3819525" y="1797050"/>
          <p14:tracePt t="181336" x="3765550" y="1804988"/>
          <p14:tracePt t="181339" x="3719513" y="1804988"/>
          <p14:tracePt t="181353" x="3692525" y="1814513"/>
          <p14:tracePt t="181356" x="3673475" y="1814513"/>
          <p14:tracePt t="181369" x="3656013" y="1814513"/>
          <p14:tracePt t="181371" x="3646488" y="1824038"/>
          <p14:tracePt t="181386" x="3636963" y="1824038"/>
          <p14:tracePt t="181387" x="3636963" y="1833563"/>
          <p14:tracePt t="181403" x="3629025" y="1833563"/>
          <p14:tracePt t="181422" x="3619500" y="1833563"/>
          <p14:tracePt t="181437" x="3600450" y="1841500"/>
          <p14:tracePt t="181446" x="3592513" y="1851025"/>
          <p14:tracePt t="181454" x="3582988" y="1851025"/>
          <p14:tracePt t="181462" x="3563938" y="1860550"/>
          <p14:tracePt t="181478" x="3546475" y="1870075"/>
          <p14:tracePt t="181486" x="3527425" y="1878013"/>
          <p14:tracePt t="181494" x="3519488" y="1878013"/>
          <p14:tracePt t="181502" x="3509963" y="1878013"/>
          <p14:tracePt t="181519" x="3500438" y="1887538"/>
          <p14:tracePt t="181535" x="3490913" y="1887538"/>
          <p14:tracePt t="181552" x="3482975" y="1897063"/>
          <p14:tracePt t="181558" x="3482975" y="1906588"/>
          <p14:tracePt t="181569" x="3482975" y="1914525"/>
          <p14:tracePt t="181574" x="3473450" y="1924050"/>
          <p14:tracePt t="181586" x="3463925" y="1933575"/>
          <p14:tracePt t="181589" x="3455988" y="1933575"/>
          <p14:tracePt t="181603" x="3455988" y="1943100"/>
          <p14:tracePt t="181605" x="3446463" y="1943100"/>
          <p14:tracePt t="181619" x="3446463" y="1951038"/>
          <p14:tracePt t="181621" x="3436938" y="1960563"/>
          <p14:tracePt t="181636" x="3436938" y="1970088"/>
          <p14:tracePt t="181645" x="3436938" y="1979613"/>
          <p14:tracePt t="181656" x="3427413" y="1979613"/>
          <p14:tracePt t="181662" x="3427413" y="1987550"/>
          <p14:tracePt t="181678" x="3427413" y="1997075"/>
          <p14:tracePt t="181688" x="3427413" y="2006600"/>
          <p14:tracePt t="181694" x="3427413" y="2016125"/>
          <p14:tracePt t="181703" x="3427413" y="2024063"/>
          <p14:tracePt t="181711" x="3427413" y="2033588"/>
          <p14:tracePt t="181719" x="3427413" y="2052638"/>
          <p14:tracePt t="181727" x="3436938" y="2052638"/>
          <p14:tracePt t="181735" x="3446463" y="2060575"/>
          <p14:tracePt t="181743" x="3446463" y="2070100"/>
          <p14:tracePt t="181752" x="3463925" y="2079625"/>
          <p14:tracePt t="181759" x="3473450" y="2097088"/>
          <p14:tracePt t="181769" x="3482975" y="2106613"/>
          <p14:tracePt t="181776" x="3500438" y="2116138"/>
          <p14:tracePt t="181786" x="3519488" y="2125663"/>
          <p14:tracePt t="181791" x="3527425" y="2133600"/>
          <p14:tracePt t="181802" x="3536950" y="2143125"/>
          <p14:tracePt t="181808" x="3563938" y="2152650"/>
          <p14:tracePt t="181819" x="3592513" y="2160588"/>
          <p14:tracePt t="181824" x="3609975" y="2160588"/>
          <p14:tracePt t="181836" x="3636963" y="2170113"/>
          <p14:tracePt t="181839" x="3665538" y="2179638"/>
          <p14:tracePt t="181853" x="3702050" y="2179638"/>
          <p14:tracePt t="181856" x="3729038" y="2189163"/>
          <p14:tracePt t="181884" x="3756025" y="2197100"/>
          <p14:tracePt t="181896" x="3765550" y="2206625"/>
          <p14:tracePt t="181905" x="3775075" y="2206625"/>
          <p14:tracePt t="181919" x="3783013" y="2216150"/>
          <p14:tracePt t="181927" x="3792538" y="2225675"/>
          <p14:tracePt t="181936" x="3802063" y="2225675"/>
          <p14:tracePt t="181943" x="3819525" y="2233613"/>
          <p14:tracePt t="181961" x="3829050" y="2233613"/>
          <p14:tracePt t="181969" x="3838575" y="2243138"/>
          <p14:tracePt t="181978" x="3865563" y="2252663"/>
          <p14:tracePt t="181986" x="3875088" y="2262188"/>
          <p14:tracePt t="182004" x="3883025" y="2262188"/>
          <p14:tracePt t="182009" x="3883025" y="2270125"/>
          <p14:tracePt t="182074" x="3892550" y="2270125"/>
          <p14:tracePt t="182106" x="3902075" y="2270125"/>
          <p14:tracePt t="182114" x="3919538" y="2270125"/>
          <p14:tracePt t="182123" x="3929063" y="2270125"/>
          <p14:tracePt t="182135" x="3948113" y="2270125"/>
          <p14:tracePt t="182137" x="3956050" y="2270125"/>
          <p14:tracePt t="182146" x="3965575" y="2270125"/>
          <p14:tracePt t="182153" x="3975100" y="2270125"/>
          <p14:tracePt t="182161" x="3984625" y="2270125"/>
          <p14:tracePt t="182169" x="3992563" y="2270125"/>
          <p14:tracePt t="182177" x="4011613" y="2270125"/>
          <p14:tracePt t="182186" x="4029075" y="2270125"/>
          <p14:tracePt t="182194" x="4038600" y="2270125"/>
          <p14:tracePt t="182209" x="4048125" y="2270125"/>
          <p14:tracePt t="182219" x="4057650" y="2270125"/>
          <p14:tracePt t="182227" x="4065588" y="2270125"/>
          <p14:tracePt t="182236" x="4075113" y="2270125"/>
          <p14:tracePt t="182244" x="4084638" y="2270125"/>
          <p14:tracePt t="182252" x="4094163" y="2270125"/>
          <p14:tracePt t="182269" x="4102100" y="2270125"/>
          <p14:tracePt t="182276" x="4111625" y="2270125"/>
          <p14:tracePt t="182286" x="4121150" y="2270125"/>
          <p14:tracePt t="182292" x="4129088" y="2270125"/>
          <p14:tracePt t="182323" x="4138613" y="2270125"/>
          <p14:tracePt t="182405" x="4148138" y="2270125"/>
          <p14:tracePt t="182431" x="4148138" y="2262188"/>
          <p14:tracePt t="182467" x="4157663" y="2262188"/>
          <p14:tracePt t="182686" x="4148138" y="2262188"/>
          <p14:tracePt t="182694" x="4138613" y="2262188"/>
          <p14:tracePt t="182702" x="4111625" y="2262188"/>
          <p14:tracePt t="182709" x="4094163" y="2270125"/>
          <p14:tracePt t="182719" x="4065588" y="2298700"/>
          <p14:tracePt t="182726" x="4021138" y="2325688"/>
          <p14:tracePt t="182735" x="4002088" y="2343150"/>
          <p14:tracePt t="182742" x="3929063" y="2408238"/>
          <p14:tracePt t="182753" x="3892550" y="2452688"/>
          <p14:tracePt t="182758" x="3838575" y="2525713"/>
          <p14:tracePt t="182769" x="3810000" y="2554288"/>
          <p14:tracePt t="182774" x="3756025" y="2608263"/>
          <p14:tracePt t="182786" x="3719513" y="2681288"/>
          <p14:tracePt t="182789" x="3702050" y="2708275"/>
          <p14:tracePt t="182803" x="3665538" y="2754313"/>
          <p14:tracePt t="182805" x="3656013" y="2781300"/>
          <p14:tracePt t="182819" x="3629025" y="2827338"/>
          <p14:tracePt t="182823" x="3609975" y="2854325"/>
          <p14:tracePt t="182835" x="3592513" y="2900363"/>
          <p14:tracePt t="182839" x="3582988" y="2917825"/>
          <p14:tracePt t="182853" x="3546475" y="2963863"/>
          <p14:tracePt t="182855" x="3527425" y="2990850"/>
          <p14:tracePt t="182869" x="3490913" y="3027363"/>
          <p14:tracePt t="182871" x="3455988" y="3073400"/>
          <p14:tracePt t="182886" x="3409950" y="3119438"/>
          <p14:tracePt t="182897" x="3346450" y="3182938"/>
          <p14:tracePt t="182903" x="3327400" y="3209925"/>
          <p14:tracePt t="182911" x="3290888" y="3246438"/>
          <p14:tracePt t="182919" x="3273425" y="3265488"/>
          <p14:tracePt t="182927" x="3254375" y="3282950"/>
          <p14:tracePt t="182936" x="3236913" y="3302000"/>
          <p14:tracePt t="182943" x="3217863" y="3319463"/>
          <p14:tracePt t="182952" x="3200400" y="3355975"/>
          <p14:tracePt t="182959" x="3163888" y="3402013"/>
          <p14:tracePt t="182969" x="3144838" y="3419475"/>
          <p14:tracePt t="182976" x="3108325" y="3446463"/>
          <p14:tracePt t="182986" x="3044825" y="3502025"/>
          <p14:tracePt t="182991" x="3017838" y="3538538"/>
          <p14:tracePt t="183003" x="2971800" y="3556000"/>
          <p14:tracePt t="183007" x="2935288" y="3565525"/>
          <p14:tracePt t="183019" x="2898775" y="3592513"/>
          <p14:tracePt t="183024" x="2862263" y="3602038"/>
          <p14:tracePt t="183036" x="2835275" y="3611563"/>
          <p14:tracePt t="183039" x="2817813" y="3621088"/>
          <p14:tracePt t="183053" x="2808288" y="3621088"/>
          <p14:tracePt t="183055" x="2798763" y="3621088"/>
          <p14:tracePt t="183070" x="2798763" y="3629025"/>
          <p14:tracePt t="183072" x="2789238" y="3629025"/>
          <p14:tracePt t="183218" x="2789238" y="3621088"/>
          <p14:tracePt t="183225" x="2798763" y="3621088"/>
          <p14:tracePt t="183233" x="2808288" y="3611563"/>
          <p14:tracePt t="183243" x="2825750" y="3602038"/>
          <p14:tracePt t="183252" x="2844800" y="3602038"/>
          <p14:tracePt t="183258" x="2871788" y="3602038"/>
          <p14:tracePt t="183285" x="3008313" y="3592513"/>
          <p14:tracePt t="183296" x="3071813" y="3584575"/>
          <p14:tracePt t="183303" x="3127375" y="3565525"/>
          <p14:tracePt t="183305" x="3181350" y="3565525"/>
          <p14:tracePt t="183319" x="3244850" y="3556000"/>
          <p14:tracePt t="183322" x="3281363" y="3556000"/>
          <p14:tracePt t="183336" x="3336925" y="3548063"/>
          <p14:tracePt t="183337" x="3382963" y="3548063"/>
          <p14:tracePt t="183345" x="3409950" y="3538538"/>
          <p14:tracePt t="183353" x="3436938" y="3538538"/>
          <p14:tracePt t="183361" x="3473450" y="3538538"/>
          <p14:tracePt t="183369" x="3490913" y="3538538"/>
          <p14:tracePt t="183377" x="3527425" y="3538538"/>
          <p14:tracePt t="183388" x="3546475" y="3529013"/>
          <p14:tracePt t="183393" x="3563938" y="3529013"/>
          <p14:tracePt t="183403" x="3582988" y="3529013"/>
          <p14:tracePt t="183409" x="3600450" y="3529013"/>
          <p14:tracePt t="183419" x="3609975" y="3529013"/>
          <p14:tracePt t="183428" x="3619500" y="3529013"/>
          <p14:tracePt t="183436" x="3629025" y="3529013"/>
          <p14:tracePt t="183459" x="3636963" y="3529013"/>
          <p14:tracePt t="183500" x="3646488" y="3529013"/>
          <p14:tracePt t="183524" x="3646488" y="3519488"/>
          <p14:tracePt t="183563" x="3646488" y="3511550"/>
          <p14:tracePt t="183580" x="3646488" y="3502025"/>
          <p14:tracePt t="183596" x="3646488" y="3492500"/>
          <p14:tracePt t="183619" x="3646488" y="3482975"/>
          <p14:tracePt t="183652" x="3636963" y="3475038"/>
          <p14:tracePt t="183677" x="3619500" y="3455988"/>
          <p14:tracePt t="183688" x="3609975" y="3455988"/>
          <p14:tracePt t="183696" x="3600450" y="3446463"/>
          <p14:tracePt t="183704" x="3600450" y="3438525"/>
          <p14:tracePt t="183709" x="3592513" y="3438525"/>
          <p14:tracePt t="183766" x="3592513" y="3429000"/>
          <p14:tracePt t="183806" x="3592513" y="3419475"/>
          <p14:tracePt t="183822" x="3592513" y="3411538"/>
          <p14:tracePt t="183878" x="3592513" y="3402013"/>
          <p14:tracePt t="183886" x="3600450" y="3402013"/>
          <p14:tracePt t="183901" x="3600450" y="3392488"/>
          <p14:tracePt t="184024" x="3609975" y="3392488"/>
          <p14:tracePt t="184037" x="3609975" y="3382963"/>
          <p14:tracePt t="184044" x="3629025" y="3375025"/>
          <p14:tracePt t="184053" x="3646488" y="3365500"/>
          <p14:tracePt t="184055" x="3665538" y="3355975"/>
          <p14:tracePt t="184069" x="3692525" y="3355975"/>
          <p14:tracePt t="184071" x="3709988" y="3338513"/>
          <p14:tracePt t="184099" x="3775075" y="3319463"/>
          <p14:tracePt t="184109" x="3792538" y="3319463"/>
          <p14:tracePt t="184112" x="3802063" y="3319463"/>
          <p14:tracePt t="184120" x="3810000" y="3309938"/>
          <p14:tracePt t="184127" x="3819525" y="3309938"/>
          <p14:tracePt t="184135" x="3829050" y="3309938"/>
          <p14:tracePt t="184144" x="3838575" y="3309938"/>
          <p14:tracePt t="184159" x="3846513" y="3302000"/>
          <p14:tracePt t="184314" x="3856038" y="3302000"/>
          <p14:tracePt t="184330" x="3865563" y="3302000"/>
          <p14:tracePt t="184337" x="3865563" y="3292475"/>
          <p14:tracePt t="184346" x="3875088" y="3292475"/>
          <p14:tracePt t="184361" x="3883025" y="3282950"/>
          <p14:tracePt t="184378" x="3892550" y="3273425"/>
          <p14:tracePt t="184393" x="3902075" y="3265488"/>
          <p14:tracePt t="184404" x="3911600" y="3255963"/>
          <p14:tracePt t="184409" x="3938588" y="3246438"/>
          <p14:tracePt t="184419" x="3948113" y="3246438"/>
          <p14:tracePt t="184426" x="3965575" y="3236913"/>
          <p14:tracePt t="184438" x="3984625" y="3236913"/>
          <p14:tracePt t="184441" x="3992563" y="3228975"/>
          <p14:tracePt t="184458" x="3992563" y="3219450"/>
          <p14:tracePt t="184473" x="4002088" y="3219450"/>
          <p14:tracePt t="184489" x="4002088" y="3209925"/>
          <p14:tracePt t="184504" x="4011613" y="3200400"/>
          <p14:tracePt t="184519" x="4021138" y="3192463"/>
          <p14:tracePt t="184536" x="4029075" y="3182938"/>
          <p14:tracePt t="184537" x="4038600" y="3173413"/>
          <p14:tracePt t="184553" x="4038600" y="3163888"/>
          <p14:tracePt t="184554" x="4057650" y="3155950"/>
          <p14:tracePt t="184570" x="4065588" y="3146425"/>
          <p14:tracePt t="184601" x="4075113" y="3136900"/>
          <p14:tracePt t="184613" x="4084638" y="3136900"/>
          <p14:tracePt t="184625" x="4094163" y="3136900"/>
          <p14:tracePt t="184629" x="4102100" y="3136900"/>
          <p14:tracePt t="184645" x="4121150" y="3127375"/>
          <p14:tracePt t="184653" x="4138613" y="3127375"/>
          <p14:tracePt t="184660" x="4157663" y="3127375"/>
          <p14:tracePt t="184684" x="4248150" y="3109913"/>
          <p14:tracePt t="184695" x="4294188" y="3100388"/>
          <p14:tracePt t="184703" x="4303713" y="3100388"/>
          <p14:tracePt t="184707" x="4348163" y="3090863"/>
          <p14:tracePt t="184719" x="4376738" y="3082925"/>
          <p14:tracePt t="184723" x="4421188" y="3082925"/>
          <p14:tracePt t="184736" x="4448175" y="3073400"/>
          <p14:tracePt t="184739" x="4503738" y="3046413"/>
          <p14:tracePt t="184753" x="4567238" y="3036888"/>
          <p14:tracePt t="184755" x="4594225" y="3027363"/>
          <p14:tracePt t="184769" x="4640263" y="3017838"/>
          <p14:tracePt t="184771" x="4667250" y="3009900"/>
          <p14:tracePt t="184786" x="4713288" y="3000375"/>
          <p14:tracePt t="184787" x="4749800" y="3000375"/>
          <p14:tracePt t="184796" x="4786313" y="2990850"/>
          <p14:tracePt t="184803" x="4813300" y="2990850"/>
          <p14:tracePt t="184812" x="4868863" y="2973388"/>
          <p14:tracePt t="184820" x="4895850" y="2973388"/>
          <p14:tracePt t="184836" x="4922838" y="2963863"/>
          <p14:tracePt t="184837" x="4968875" y="2954338"/>
          <p14:tracePt t="184846" x="4986338" y="2954338"/>
          <p14:tracePt t="184853" x="5041900" y="2946400"/>
          <p14:tracePt t="184861" x="5086350" y="2936875"/>
          <p14:tracePt t="184870" x="5141913" y="2917825"/>
          <p14:tracePt t="184878" x="5187950" y="2909888"/>
          <p14:tracePt t="184886" x="5260975" y="2909888"/>
          <p14:tracePt t="184894" x="5297488" y="2909888"/>
          <p14:tracePt t="184903" x="5341938" y="2909888"/>
          <p14:tracePt t="184909" x="5368925" y="2909888"/>
          <p14:tracePt t="184920" x="5414963" y="2909888"/>
          <p14:tracePt t="184926" x="5451475" y="2909888"/>
          <p14:tracePt t="184936" x="5487988" y="2917825"/>
          <p14:tracePt t="184941" x="5543550" y="2936875"/>
          <p14:tracePt t="184953" x="5580063" y="2946400"/>
          <p14:tracePt t="184958" x="5616575" y="2954338"/>
          <p14:tracePt t="184970" x="5643563" y="2963863"/>
          <p14:tracePt t="184974" x="5670550" y="2963863"/>
          <p14:tracePt t="184987" x="5697538" y="2973388"/>
          <p14:tracePt t="184989" x="5724525" y="2982913"/>
          <p14:tracePt t="185003" x="5724525" y="2990850"/>
          <p14:tracePt t="185005" x="5743575" y="3000375"/>
          <p14:tracePt t="185022" x="5753100" y="3009900"/>
          <p14:tracePt t="185036" x="5761038" y="3017838"/>
          <p14:tracePt t="185038" x="5780088" y="3036888"/>
          <p14:tracePt t="185045" x="5789613" y="3036888"/>
          <p14:tracePt t="185053" x="5807075" y="3046413"/>
          <p14:tracePt t="185062" x="5826125" y="3063875"/>
          <p14:tracePt t="185069" x="5843588" y="3082925"/>
          <p14:tracePt t="185078" x="5862638" y="3100388"/>
          <p14:tracePt t="185086" x="5880100" y="3109913"/>
          <p14:tracePt t="185094" x="5889625" y="3119438"/>
          <p14:tracePt t="185104" x="5889625" y="3127375"/>
          <p14:tracePt t="185109" x="5899150" y="3127375"/>
          <p14:tracePt t="185119" x="5899150" y="3136900"/>
          <p14:tracePt t="185136" x="5899150" y="3146425"/>
          <p14:tracePt t="185145" x="5899150" y="3155950"/>
          <p14:tracePt t="185152" x="5899150" y="3163888"/>
          <p14:tracePt t="185160" x="5899150" y="3182938"/>
          <p14:tracePt t="185169" x="5889625" y="3200400"/>
          <p14:tracePt t="185176" x="5880100" y="3209925"/>
          <p14:tracePt t="185186" x="5862638" y="3219450"/>
          <p14:tracePt t="185191" x="5843588" y="3255963"/>
          <p14:tracePt t="185205" x="5826125" y="3273425"/>
          <p14:tracePt t="185207" x="5789613" y="3292475"/>
          <p14:tracePt t="185219" x="5770563" y="3309938"/>
          <p14:tracePt t="185224" x="5743575" y="3319463"/>
          <p14:tracePt t="185236" x="5707063" y="3346450"/>
          <p14:tracePt t="185239" x="5680075" y="3355975"/>
          <p14:tracePt t="185253" x="5661025" y="3365500"/>
          <p14:tracePt t="185255" x="5634038" y="3375025"/>
          <p14:tracePt t="185269" x="5616575" y="3382963"/>
          <p14:tracePt t="185272" x="5580063" y="3392488"/>
          <p14:tracePt t="185286" x="5551488" y="3392488"/>
          <p14:tracePt t="185287" x="5534025" y="3402013"/>
          <p14:tracePt t="185297" x="5497513" y="3411538"/>
          <p14:tracePt t="185304" x="5461000" y="3419475"/>
          <p14:tracePt t="185313" x="5434013" y="3419475"/>
          <p14:tracePt t="185320" x="5405438" y="3429000"/>
          <p14:tracePt t="185328" x="5360988" y="3429000"/>
          <p14:tracePt t="185336" x="5324475" y="3446463"/>
          <p14:tracePt t="185344" x="5278438" y="3446463"/>
          <p14:tracePt t="185352" x="5251450" y="3446463"/>
          <p14:tracePt t="185359" x="5224463" y="3446463"/>
          <p14:tracePt t="185369" x="5195888" y="3446463"/>
          <p14:tracePt t="185378" x="5178425" y="3446463"/>
          <p14:tracePt t="185401" x="5114925" y="3446463"/>
          <p14:tracePt t="185413" x="5095875" y="3446463"/>
          <p14:tracePt t="185422" x="5068888" y="3446463"/>
          <p14:tracePt t="185426" x="5022850" y="3446463"/>
          <p14:tracePt t="185437" x="4986338" y="3446463"/>
          <p14:tracePt t="185441" x="4949825" y="3446463"/>
          <p14:tracePt t="185453" x="4913313" y="3446463"/>
          <p14:tracePt t="185458" x="4840288" y="3446463"/>
          <p14:tracePt t="185469" x="4767263" y="3446463"/>
          <p14:tracePt t="185473" x="4695825" y="3446463"/>
          <p14:tracePt t="185486" x="4622800" y="3446463"/>
          <p14:tracePt t="185489" x="4567238" y="3446463"/>
          <p14:tracePt t="185503" x="4530725" y="3455988"/>
          <p14:tracePt t="185506" x="4494213" y="3455988"/>
          <p14:tracePt t="185519" x="4467225" y="3465513"/>
          <p14:tracePt t="185521" x="4448175" y="3465513"/>
          <p14:tracePt t="185536" x="4413250" y="3465513"/>
          <p14:tracePt t="185537" x="4384675" y="3465513"/>
          <p14:tracePt t="185545" x="4348163" y="3475038"/>
          <p14:tracePt t="185554" x="4311650" y="3475038"/>
          <p14:tracePt t="185561" x="4284663" y="3475038"/>
          <p14:tracePt t="185569" x="4257675" y="3475038"/>
          <p14:tracePt t="185577" x="4221163" y="3475038"/>
          <p14:tracePt t="185586" x="4184650" y="3475038"/>
          <p14:tracePt t="185593" x="4148138" y="3465513"/>
          <p14:tracePt t="185604" x="4111625" y="3455988"/>
          <p14:tracePt t="185609" x="4075113" y="3438525"/>
          <p14:tracePt t="185619" x="4057650" y="3429000"/>
          <p14:tracePt t="185626" x="4038600" y="3419475"/>
          <p14:tracePt t="185636" x="4002088" y="3411538"/>
          <p14:tracePt t="185641" x="3984625" y="3392488"/>
          <p14:tracePt t="185653" x="3965575" y="3382963"/>
          <p14:tracePt t="185657" x="3948113" y="3365500"/>
          <p14:tracePt t="185669" x="3919538" y="3346450"/>
          <p14:tracePt t="185673" x="3902075" y="3338513"/>
          <p14:tracePt t="185686" x="3875088" y="3302000"/>
          <p14:tracePt t="185692" x="3875088" y="3292475"/>
          <p14:tracePt t="185704" x="3865563" y="3292475"/>
          <p14:tracePt t="185707" x="3865563" y="3282950"/>
          <p14:tracePt t="185719" x="3865563" y="3273425"/>
          <p14:tracePt t="185723" x="3856038" y="3265488"/>
          <p14:tracePt t="185736" x="3856038" y="3255963"/>
          <p14:tracePt t="185739" x="3846513" y="3246438"/>
          <p14:tracePt t="185753" x="3846513" y="3236913"/>
          <p14:tracePt t="185755" x="3838575" y="3228975"/>
          <p14:tracePt t="185769" x="3838575" y="3209925"/>
          <p14:tracePt t="185771" x="3829050" y="3200400"/>
          <p14:tracePt t="185786" x="3829050" y="3182938"/>
          <p14:tracePt t="185787" x="3829050" y="3163888"/>
          <p14:tracePt t="185796" x="3819525" y="3146425"/>
          <p14:tracePt t="185803" x="3819525" y="3136900"/>
          <p14:tracePt t="185813" x="3810000" y="3127375"/>
          <p14:tracePt t="185820" x="3810000" y="3109913"/>
          <p14:tracePt t="185828" x="3810000" y="3100388"/>
          <p14:tracePt t="185836" x="3810000" y="3082925"/>
          <p14:tracePt t="185844" x="3810000" y="3073400"/>
          <p14:tracePt t="185868" x="3810000" y="3054350"/>
          <p14:tracePt t="185876" x="3810000" y="3046413"/>
          <p14:tracePt t="185886" x="3810000" y="3036888"/>
          <p14:tracePt t="185899" x="3810000" y="3027363"/>
          <p14:tracePt t="185907" x="3810000" y="3017838"/>
          <p14:tracePt t="185920" x="3819525" y="3017838"/>
          <p14:tracePt t="185924" x="3819525" y="3009900"/>
          <p14:tracePt t="185936" x="3829050" y="3009900"/>
          <p14:tracePt t="185939" x="3829050" y="3000375"/>
          <p14:tracePt t="185963" x="3838575" y="3000375"/>
          <p14:tracePt t="186038" x="3846513" y="3000375"/>
          <p14:tracePt t="186141" x="3856038" y="3000375"/>
          <p14:tracePt t="186158" x="3865563" y="3000375"/>
          <p14:tracePt t="186169" x="3875088" y="3000375"/>
          <p14:tracePt t="186177" x="3883025" y="3000375"/>
          <p14:tracePt t="186186" x="3892550" y="3000375"/>
          <p14:tracePt t="186189" x="3902075" y="3000375"/>
          <p14:tracePt t="186203" x="3919538" y="3000375"/>
          <p14:tracePt t="186205" x="3929063" y="3017838"/>
          <p14:tracePt t="186220" x="3948113" y="3027363"/>
          <p14:tracePt t="186221" x="3975100" y="3027363"/>
          <p14:tracePt t="186236" x="3992563" y="3054350"/>
          <p14:tracePt t="186237" x="4038600" y="3073400"/>
          <p14:tracePt t="186245" x="4057650" y="3073400"/>
          <p14:tracePt t="186254" x="4094163" y="3090863"/>
          <p14:tracePt t="186261" x="4138613" y="3109913"/>
          <p14:tracePt t="186272" x="4184650" y="3127375"/>
          <p14:tracePt t="186286" x="4248150" y="3136900"/>
          <p14:tracePt t="186287" x="4321175" y="3155950"/>
          <p14:tracePt t="186296" x="4376738" y="3163888"/>
          <p14:tracePt t="186303" x="4440238" y="3173413"/>
          <p14:tracePt t="186311" x="4549775" y="3192463"/>
          <p14:tracePt t="186320" x="4622800" y="3192463"/>
          <p14:tracePt t="186328" x="4686300" y="3192463"/>
          <p14:tracePt t="186336" x="4740275" y="3200400"/>
          <p14:tracePt t="186344" x="4786313" y="3200400"/>
          <p14:tracePt t="186353" x="4813300" y="3200400"/>
          <p14:tracePt t="186359" x="4840288" y="3200400"/>
          <p14:tracePt t="186370" x="4868863" y="3200400"/>
          <p14:tracePt t="186376" x="4895850" y="3200400"/>
          <p14:tracePt t="186387" x="4932363" y="3200400"/>
          <p14:tracePt t="186396" x="4949825" y="3200400"/>
          <p14:tracePt t="186404" x="4949825" y="3209925"/>
          <p14:tracePt t="186412" x="4968875" y="3209925"/>
          <p14:tracePt t="186420" x="4978400" y="3209925"/>
          <p14:tracePt t="186428" x="4986338" y="3209925"/>
          <p14:tracePt t="186479" x="4986338" y="3219450"/>
          <p14:tracePt t="186487" x="4986338" y="3228975"/>
          <p14:tracePt t="186496" x="4986338" y="3246438"/>
          <p14:tracePt t="186515" x="4986338" y="3265488"/>
          <p14:tracePt t="186522" x="4968875" y="3282950"/>
          <p14:tracePt t="186536" x="4905375" y="3319463"/>
          <p14:tracePt t="186545" x="4859338" y="3328988"/>
          <p14:tracePt t="186553" x="4822825" y="3338513"/>
          <p14:tracePt t="186561" x="4776788" y="3346450"/>
          <p14:tracePt t="186570" x="4722813" y="3346450"/>
          <p14:tracePt t="186578" x="4594225" y="3365500"/>
          <p14:tracePt t="186602" x="4348163" y="3365500"/>
          <p14:tracePt t="186615" x="4257675" y="3365500"/>
          <p14:tracePt t="186622" x="4184650" y="3365500"/>
          <p14:tracePt t="186625" x="4094163" y="3365500"/>
          <p14:tracePt t="186636" x="4065588" y="3365500"/>
          <p14:tracePt t="186641" x="4038600" y="3365500"/>
          <p14:tracePt t="186653" x="4029075" y="3365500"/>
          <p14:tracePt t="186669" x="4021138" y="3365500"/>
          <p14:tracePt t="186812" x="4021138" y="3375025"/>
          <p14:tracePt t="186852" x="4011613" y="3375025"/>
          <p14:tracePt t="186867" x="4011613" y="3382963"/>
          <p14:tracePt t="186875" x="4002088" y="3382963"/>
          <p14:tracePt t="186931" x="4021138" y="3382963"/>
          <p14:tracePt t="186940" x="4038600" y="3382963"/>
          <p14:tracePt t="186948" x="4065588" y="3382963"/>
          <p14:tracePt t="186955" x="4111625" y="3382963"/>
          <p14:tracePt t="186970" x="4148138" y="3392488"/>
          <p14:tracePt t="186972" x="4230688" y="3402013"/>
          <p14:tracePt t="186986" x="4303713" y="3402013"/>
          <p14:tracePt t="186987" x="4357688" y="3402013"/>
          <p14:tracePt t="186996" x="4394200" y="3402013"/>
          <p14:tracePt t="187004" x="4467225" y="3411538"/>
          <p14:tracePt t="187011" x="4521200" y="3411538"/>
          <p14:tracePt t="187019" x="4576763" y="3411538"/>
          <p14:tracePt t="187028" x="4640263" y="3429000"/>
          <p14:tracePt t="187036" x="4676775" y="3429000"/>
          <p14:tracePt t="187043" x="4722813" y="3429000"/>
          <p14:tracePt t="187053" x="4740275" y="3438525"/>
          <p14:tracePt t="187059" x="4776788" y="3438525"/>
          <p14:tracePt t="187069" x="4822825" y="3446463"/>
          <p14:tracePt t="187076" x="4849813" y="3455988"/>
          <p14:tracePt t="187098" x="4932363" y="3465513"/>
          <p14:tracePt t="187101" x="4978400" y="3465513"/>
          <p14:tracePt t="187109" x="5014913" y="3465513"/>
          <p14:tracePt t="187120" x="5059363" y="3465513"/>
          <p14:tracePt t="187126" x="5086350" y="3475038"/>
          <p14:tracePt t="187136" x="5114925" y="3475038"/>
          <p14:tracePt t="187141" x="5151438" y="3475038"/>
          <p14:tracePt t="187153" x="5168900" y="3475038"/>
          <p14:tracePt t="187158" x="5187950" y="3482975"/>
          <p14:tracePt t="187170" x="5214938" y="3482975"/>
          <p14:tracePt t="187173" x="5241925" y="3482975"/>
          <p14:tracePt t="187186" x="5268913" y="3482975"/>
          <p14:tracePt t="187189" x="5287963" y="3482975"/>
          <p14:tracePt t="187203" x="5314950" y="3482975"/>
          <p14:tracePt t="187205" x="5351463" y="3482975"/>
          <p14:tracePt t="187220" x="5378450" y="3482975"/>
          <p14:tracePt t="187221" x="5397500" y="3482975"/>
          <p14:tracePt t="187236" x="5405438" y="3482975"/>
          <p14:tracePt t="187286" x="5414963" y="3482975"/>
          <p14:tracePt t="188287" x="5414963" y="3475038"/>
          <p14:tracePt t="188302" x="5414963" y="3465513"/>
          <p14:tracePt t="188309" x="5414963" y="3455988"/>
          <p14:tracePt t="188317" x="5405438" y="3455988"/>
          <p14:tracePt t="188325" x="5405438" y="3446463"/>
          <p14:tracePt t="188341" x="5397500" y="3438525"/>
          <p14:tracePt t="188365" x="5397500" y="3429000"/>
          <p14:tracePt t="188373" x="5387975" y="3429000"/>
          <p14:tracePt t="188413" x="5387975" y="3419475"/>
          <p14:tracePt t="188430" x="5378450" y="3419475"/>
          <p14:tracePt t="189041" x="5378450" y="3411538"/>
          <p14:tracePt t="189050" x="5368925" y="3411538"/>
          <p14:tracePt t="189057" x="5360988" y="3402013"/>
          <p14:tracePt t="189071" x="5360988" y="3392488"/>
          <p14:tracePt t="189073" x="5351463" y="3382963"/>
          <p14:tracePt t="189086" x="5341938" y="3382963"/>
          <p14:tracePt t="189089" x="5334000" y="3375025"/>
          <p14:tracePt t="189103" x="5324475" y="3375025"/>
          <p14:tracePt t="189105" x="5305425" y="3365500"/>
          <p14:tracePt t="189120" x="5297488" y="3355975"/>
          <p14:tracePt t="189121" x="5287963" y="3355975"/>
          <p14:tracePt t="189137" x="5268913" y="3355975"/>
          <p14:tracePt t="189139" x="5251450" y="3355975"/>
          <p14:tracePt t="189153" x="5214938" y="3365500"/>
          <p14:tracePt t="189155" x="5187950" y="3411538"/>
          <p14:tracePt t="189170" x="5095875" y="3565525"/>
          <p14:tracePt t="189396" x="5095875" y="3548063"/>
          <p14:tracePt t="189406" x="5086350" y="3519488"/>
          <p14:tracePt t="189413" x="5086350" y="3492500"/>
          <p14:tracePt t="189421" x="5068888" y="3446463"/>
          <p14:tracePt t="189428" x="5068888" y="3419475"/>
          <p14:tracePt t="189438" x="5068888" y="3392488"/>
          <p14:tracePt t="189445" x="5068888" y="3355975"/>
          <p14:tracePt t="189454" x="5068888" y="3302000"/>
          <p14:tracePt t="189461" x="5068888" y="3273425"/>
          <p14:tracePt t="189470" x="5068888" y="3255963"/>
          <p14:tracePt t="189486" x="5068888" y="3236913"/>
          <p14:tracePt t="189503" x="5068888" y="3228975"/>
          <p14:tracePt t="189526" x="5059363" y="3228975"/>
          <p14:tracePt t="189536" x="5049838" y="3228975"/>
          <p14:tracePt t="189542" x="5041900" y="3228975"/>
          <p14:tracePt t="189553" x="5032375" y="3228975"/>
          <p14:tracePt t="189570" x="5022850" y="3228975"/>
          <p14:tracePt t="189586" x="5022850" y="3219450"/>
          <p14:tracePt t="189605" x="5022850" y="3209925"/>
          <p14:tracePt t="189623" x="5022850" y="3200400"/>
          <p14:tracePt t="189653" x="5022850" y="3192463"/>
          <p14:tracePt t="189669" x="5022850" y="3182938"/>
          <p14:tracePt t="189686" x="5022850" y="3173413"/>
          <p14:tracePt t="189719" x="5022850" y="3163888"/>
          <p14:tracePt t="189726" x="5022850" y="3155950"/>
          <p14:tracePt t="189737" x="5032375" y="3155950"/>
          <p14:tracePt t="189744" x="5032375" y="3146425"/>
          <p14:tracePt t="189754" x="5032375" y="3136900"/>
          <p14:tracePt t="189759" x="5041900" y="3127375"/>
          <p14:tracePt t="189776" x="5049838" y="3127375"/>
          <p14:tracePt t="189786" x="5059363" y="3127375"/>
          <p14:tracePt t="189791" x="5068888" y="3119438"/>
          <p14:tracePt t="189803" x="5068888" y="3109913"/>
          <p14:tracePt t="189808" x="5086350" y="3100388"/>
          <p14:tracePt t="189820" x="5095875" y="3100388"/>
          <p14:tracePt t="189824" x="5114925" y="3090863"/>
          <p14:tracePt t="189851" x="5168900" y="3063875"/>
          <p14:tracePt t="189860" x="5187950" y="3063875"/>
          <p14:tracePt t="189870" x="5214938" y="3054350"/>
          <p14:tracePt t="189871" x="5278438" y="3027363"/>
          <p14:tracePt t="189886" x="5305425" y="3017838"/>
          <p14:tracePt t="189887" x="5334000" y="3000375"/>
          <p14:tracePt t="189904" x="5414963" y="2946400"/>
          <p14:tracePt t="189911" x="5441950" y="2917825"/>
          <p14:tracePt t="189920" x="5478463" y="2881313"/>
          <p14:tracePt t="189928" x="5507038" y="2854325"/>
          <p14:tracePt t="189936" x="5543550" y="2817813"/>
          <p14:tracePt t="189943" x="5561013" y="2800350"/>
          <p14:tracePt t="189954" x="5580063" y="2771775"/>
          <p14:tracePt t="189959" x="5588000" y="2754313"/>
          <p14:tracePt t="189970" x="5607050" y="2727325"/>
          <p14:tracePt t="189976" x="5616575" y="2708275"/>
          <p14:tracePt t="189992" x="5634038" y="2690813"/>
          <p14:tracePt t="190003" x="5634038" y="2671763"/>
          <p14:tracePt t="190009" x="5643563" y="2654300"/>
          <p14:tracePt t="190020" x="5653088" y="2635250"/>
          <p14:tracePt t="190026" x="5661025" y="2617788"/>
          <p14:tracePt t="190036" x="5661025" y="2598738"/>
          <p14:tracePt t="190041" x="5670550" y="2581275"/>
          <p14:tracePt t="190053" x="5670550" y="2571750"/>
          <p14:tracePt t="190057" x="5670550" y="2554288"/>
          <p14:tracePt t="190071" x="5680075" y="2544763"/>
          <p14:tracePt t="190073" x="5680075" y="2535238"/>
          <p14:tracePt t="190086" x="5680075" y="2517775"/>
          <p14:tracePt t="190089" x="5688013" y="2517775"/>
          <p14:tracePt t="190105" x="5688013" y="2508250"/>
          <p14:tracePt t="190120" x="5688013" y="2498725"/>
          <p14:tracePt t="190136" x="5688013" y="2489200"/>
          <p14:tracePt t="190146" x="5688013" y="2471738"/>
          <p14:tracePt t="190154" x="5697538" y="2462213"/>
          <p14:tracePt t="190161" x="5697538" y="2444750"/>
          <p14:tracePt t="190170" x="5707063" y="2444750"/>
          <p14:tracePt t="190178" x="5707063" y="2425700"/>
          <p14:tracePt t="190187" x="5707063" y="2416175"/>
          <p14:tracePt t="190193" x="5716588" y="2398713"/>
          <p14:tracePt t="190203" x="5716588" y="2389188"/>
          <p14:tracePt t="190209" x="5724525" y="2371725"/>
          <p14:tracePt t="190220" x="5734050" y="2362200"/>
          <p14:tracePt t="190255" x="5753100" y="2316163"/>
          <p14:tracePt t="190262" x="5761038" y="2306638"/>
          <p14:tracePt t="190270" x="5761038" y="2289175"/>
          <p14:tracePt t="190274" x="5770563" y="2289175"/>
          <p14:tracePt t="190293" x="5770563" y="2279650"/>
          <p14:tracePt t="190315" x="5780088" y="2252663"/>
          <p14:tracePt t="190326" x="5780088" y="2233613"/>
          <p14:tracePt t="190337" x="5780088" y="2225675"/>
          <p14:tracePt t="190340" x="5780088" y="2216150"/>
          <p14:tracePt t="190365" x="5780088" y="2197100"/>
          <p14:tracePt t="190377" x="5789613" y="2189163"/>
          <p14:tracePt t="190379" x="5789613" y="2179638"/>
          <p14:tracePt t="190396" x="5797550" y="2170113"/>
          <p14:tracePt t="190403" x="5797550" y="2160588"/>
          <p14:tracePt t="190427" x="5807075" y="2160588"/>
          <p14:tracePt t="190436" x="5816600" y="2152650"/>
          <p14:tracePt t="190444" x="5834063" y="2152650"/>
          <p14:tracePt t="190453" x="5853113" y="2143125"/>
          <p14:tracePt t="190459" x="5870575" y="2143125"/>
          <p14:tracePt t="190470" x="5899150" y="2133600"/>
          <p14:tracePt t="190476" x="5916613" y="2133600"/>
          <p14:tracePt t="190487" x="5943600" y="2116138"/>
          <p14:tracePt t="190491" x="5962650" y="2116138"/>
          <p14:tracePt t="190503" x="5989638" y="2106613"/>
          <p14:tracePt t="190508" x="5999163" y="2106613"/>
          <p14:tracePt t="190606" x="5980113" y="2106613"/>
          <p14:tracePt t="190616" x="5962650" y="2116138"/>
          <p14:tracePt t="190627" x="5926138" y="2116138"/>
          <p14:tracePt t="190630" x="5880100" y="2143125"/>
          <p14:tracePt t="190638" x="5862638" y="2143125"/>
          <p14:tracePt t="190646" x="5826125" y="2143125"/>
          <p14:tracePt t="190654" x="5780088" y="2143125"/>
          <p14:tracePt t="190662" x="5716588" y="2143125"/>
          <p14:tracePt t="190670" x="5670550" y="2143125"/>
          <p14:tracePt t="190678" x="5616575" y="2143125"/>
          <p14:tracePt t="190686" x="5588000" y="2143125"/>
          <p14:tracePt t="190695" x="5561013" y="2143125"/>
          <p14:tracePt t="190703" x="5543550" y="2143125"/>
          <p14:tracePt t="190720" x="5534025" y="2143125"/>
          <p14:tracePt t="190784" x="5534025" y="2152650"/>
          <p14:tracePt t="190797" x="5524500" y="2152650"/>
          <p14:tracePt t="190832" x="5524500" y="2160588"/>
          <p14:tracePt t="190847" x="5514975" y="2170113"/>
          <p14:tracePt t="190855" x="5507038" y="2179638"/>
          <p14:tracePt t="190873" x="5497513" y="2189163"/>
          <p14:tracePt t="190883" x="5487988" y="2197100"/>
          <p14:tracePt t="190890" x="5478463" y="2197100"/>
          <p14:tracePt t="190896" x="5470525" y="2206625"/>
          <p14:tracePt t="190904" x="5451475" y="2206625"/>
          <p14:tracePt t="190911" x="5434013" y="2225675"/>
          <p14:tracePt t="190920" x="5424488" y="2225675"/>
          <p14:tracePt t="190928" x="5405438" y="2243138"/>
          <p14:tracePt t="190937" x="5397500" y="2243138"/>
          <p14:tracePt t="190944" x="5397500" y="2252663"/>
          <p14:tracePt t="191056" x="5414963" y="2262188"/>
          <p14:tracePt t="191064" x="5424488" y="2262188"/>
          <p14:tracePt t="191071" x="5441950" y="2270125"/>
          <p14:tracePt t="191086" x="5461000" y="2270125"/>
          <p14:tracePt t="191087" x="5478463" y="2279650"/>
          <p14:tracePt t="191095" x="5497513" y="2289175"/>
          <p14:tracePt t="191105" x="5514975" y="2289175"/>
          <p14:tracePt t="191111" x="5534025" y="2289175"/>
          <p14:tracePt t="191121" x="5551488" y="2289175"/>
          <p14:tracePt t="191127" x="5561013" y="2289175"/>
          <p14:tracePt t="191372" x="5570538" y="2289175"/>
          <p14:tracePt t="191384" x="5580063" y="2289175"/>
          <p14:tracePt t="191391" x="5588000" y="2289175"/>
          <p14:tracePt t="191393" x="5597525" y="2289175"/>
          <p14:tracePt t="191403" x="5607050" y="2289175"/>
          <p14:tracePt t="191412" x="5624513" y="2298700"/>
          <p14:tracePt t="191419" x="5624513" y="2306638"/>
          <p14:tracePt t="191428" x="5643563" y="2306638"/>
          <p14:tracePt t="191437" x="5661025" y="2306638"/>
          <p14:tracePt t="191443" x="5680075" y="2306638"/>
          <p14:tracePt t="191453" x="5697538" y="2306638"/>
          <p14:tracePt t="191459" x="5724525" y="2306638"/>
          <p14:tracePt t="191470" x="5753100" y="2306638"/>
          <p14:tracePt t="191475" x="5789613" y="2306638"/>
          <p14:tracePt t="191486" x="5816600" y="2306638"/>
          <p14:tracePt t="191491" x="5843588" y="2306638"/>
          <p14:tracePt t="191503" x="5870575" y="2306638"/>
          <p14:tracePt t="191508" x="5889625" y="2306638"/>
          <p14:tracePt t="191520" x="5916613" y="2306638"/>
          <p14:tracePt t="191523" x="5935663" y="2316163"/>
          <p14:tracePt t="191536" x="5943600" y="2316163"/>
          <p14:tracePt t="191553" x="5953125" y="2316163"/>
          <p14:tracePt t="191603" x="5962650" y="2316163"/>
          <p14:tracePt t="191612" x="5972175" y="2316163"/>
          <p14:tracePt t="191619" x="5980113" y="2316163"/>
          <p14:tracePt t="191636" x="5999163" y="2316163"/>
          <p14:tracePt t="191643" x="6043613" y="2316163"/>
          <p14:tracePt t="191653" x="6062663" y="2316163"/>
          <p14:tracePt t="191659" x="6089650" y="2306638"/>
          <p14:tracePt t="191685" x="6208713" y="2298700"/>
          <p14:tracePt t="191694" x="6245225" y="2298700"/>
          <p14:tracePt t="191703" x="6272213" y="2298700"/>
          <p14:tracePt t="191709" x="6291263" y="2298700"/>
          <p14:tracePt t="191720" x="6308725" y="2298700"/>
          <p14:tracePt t="191726" x="6335713" y="2298700"/>
          <p14:tracePt t="191736" x="6372225" y="2298700"/>
          <p14:tracePt t="191742" x="6399213" y="2298700"/>
          <p14:tracePt t="191753" x="6427788" y="2298700"/>
          <p14:tracePt t="191759" x="6472238" y="2298700"/>
          <p14:tracePt t="191786" x="6554788" y="2316163"/>
          <p14:tracePt t="191798" x="6610350" y="2325688"/>
          <p14:tracePt t="191806" x="6627813" y="2325688"/>
          <p14:tracePt t="191821" x="6645275" y="2325688"/>
          <p14:tracePt t="191836" x="6654800" y="2325688"/>
          <p14:tracePt t="191845" x="6664325" y="2325688"/>
          <p14:tracePt t="191861" x="6673850" y="2316163"/>
          <p14:tracePt t="191902" x="6681788" y="2316163"/>
          <p14:tracePt t="192088" x="6691313" y="2316163"/>
          <p14:tracePt t="192200" x="6673850" y="2316163"/>
          <p14:tracePt t="192210" x="6637338" y="2316163"/>
          <p14:tracePt t="192218" x="6610350" y="2316163"/>
          <p14:tracePt t="192226" x="6573838" y="2306638"/>
          <p14:tracePt t="192236" x="6491288" y="2298700"/>
          <p14:tracePt t="192239" x="6381750" y="2270125"/>
          <p14:tracePt t="192253" x="6335713" y="2262188"/>
          <p14:tracePt t="192255" x="6172200" y="2216150"/>
          <p14:tracePt t="192270" x="6062663" y="2197100"/>
          <p14:tracePt t="192271" x="5962650" y="2170113"/>
          <p14:tracePt t="192286" x="5916613" y="2152650"/>
          <p14:tracePt t="192289" x="5843588" y="2133600"/>
          <p14:tracePt t="192303" x="5834063" y="2125663"/>
          <p14:tracePt t="192305" x="5826125" y="2125663"/>
          <p14:tracePt t="192321" x="5826125" y="2116138"/>
          <p14:tracePt t="192329" x="5826125" y="2106613"/>
          <p14:tracePt t="192337" x="5826125" y="2089150"/>
          <p14:tracePt t="192345" x="5843588" y="2079625"/>
          <p14:tracePt t="192354" x="5870575" y="2079625"/>
          <p14:tracePt t="192361" x="5889625" y="2070100"/>
          <p14:tracePt t="192370" x="5907088" y="2070100"/>
          <p14:tracePt t="192378" x="5935663" y="2070100"/>
          <p14:tracePt t="192387" x="5953125" y="2060575"/>
          <p14:tracePt t="192409" x="5962650" y="2060575"/>
          <p14:tracePt t="192458" x="5972175" y="2060575"/>
          <p14:tracePt t="192465" x="5980113" y="2070100"/>
          <p14:tracePt t="192473" x="5989638" y="2079625"/>
          <p14:tracePt t="192486" x="6007100" y="2097088"/>
          <p14:tracePt t="192489" x="6026150" y="2116138"/>
          <p14:tracePt t="192505" x="6035675" y="2133600"/>
          <p14:tracePt t="192507" x="6080125" y="2179638"/>
          <p14:tracePt t="192520" x="6099175" y="2206625"/>
          <p14:tracePt t="192521" x="6135688" y="2243138"/>
          <p14:tracePt t="192536" x="6153150" y="2289175"/>
          <p14:tracePt t="192539" x="6199188" y="2316163"/>
          <p14:tracePt t="192545" x="6235700" y="2371725"/>
          <p14:tracePt t="192556" x="6272213" y="2416175"/>
          <p14:tracePt t="192561" x="6326188" y="2462213"/>
          <p14:tracePt t="192572" x="6362700" y="2525713"/>
          <p14:tracePt t="192579" x="6399213" y="2571750"/>
          <p14:tracePt t="192588" x="6435725" y="2625725"/>
          <p14:tracePt t="192596" x="6454775" y="2681288"/>
          <p14:tracePt t="192604" x="6481763" y="2708275"/>
          <p14:tracePt t="192612" x="6491288" y="2735263"/>
          <p14:tracePt t="192620" x="6500813" y="2763838"/>
          <p14:tracePt t="192629" x="6508750" y="2800350"/>
          <p14:tracePt t="192636" x="6518275" y="2817813"/>
          <p14:tracePt t="192645" x="6527800" y="2854325"/>
          <p14:tracePt t="192653" x="6537325" y="2873375"/>
          <p14:tracePt t="192660" x="6545263" y="2890838"/>
          <p14:tracePt t="192687" x="6545263" y="2936875"/>
          <p14:tracePt t="192701" x="6545263" y="2963863"/>
          <p14:tracePt t="192709" x="6545263" y="2973388"/>
          <p14:tracePt t="192720" x="6545263" y="2982913"/>
          <p14:tracePt t="192723" x="6545263" y="3000375"/>
          <p14:tracePt t="192736" x="6545263" y="3009900"/>
          <p14:tracePt t="192739" x="6545263" y="3027363"/>
          <p14:tracePt t="192753" x="6545263" y="3036888"/>
          <p14:tracePt t="192755" x="6537325" y="3054350"/>
          <p14:tracePt t="192771" x="6537325" y="3073400"/>
          <p14:tracePt t="192786" x="6537325" y="3090863"/>
          <p14:tracePt t="192787" x="6537325" y="3119438"/>
          <p14:tracePt t="192795" x="6537325" y="3136900"/>
          <p14:tracePt t="192804" x="6537325" y="3163888"/>
          <p14:tracePt t="192812" x="6537325" y="3200400"/>
          <p14:tracePt t="192821" x="6537325" y="3219450"/>
          <p14:tracePt t="192828" x="6537325" y="3246438"/>
          <p14:tracePt t="192837" x="6537325" y="3265488"/>
          <p14:tracePt t="192845" x="6537325" y="3273425"/>
          <p14:tracePt t="192853" x="6537325" y="3282950"/>
          <p14:tracePt t="192861" x="6537325" y="3302000"/>
          <p14:tracePt t="192870" x="6537325" y="3319463"/>
          <p14:tracePt t="192887" x="6537325" y="3355975"/>
          <p14:tracePt t="192893" x="6537325" y="3382963"/>
          <p14:tracePt t="192904" x="6537325" y="3392488"/>
          <p14:tracePt t="192909" x="6537325" y="3411538"/>
          <p14:tracePt t="192920" x="6537325" y="3419475"/>
          <p14:tracePt t="192926" x="6537325" y="3429000"/>
          <p14:tracePt t="192937" x="6527800" y="3429000"/>
          <p14:tracePt t="192941" x="6527800" y="3438525"/>
          <p14:tracePt t="192953" x="6527800" y="3446463"/>
          <p14:tracePt t="192958" x="6518275" y="3455988"/>
          <p14:tracePt t="192970" x="6518275" y="3475038"/>
          <p14:tracePt t="192974" x="6518275" y="3482975"/>
          <p14:tracePt t="192987" x="6518275" y="3511550"/>
          <p14:tracePt t="192989" x="6508750" y="3511550"/>
          <p14:tracePt t="193004" x="6500813" y="3538538"/>
          <p14:tracePt t="193005" x="6491288" y="3556000"/>
          <p14:tracePt t="193021" x="6481763" y="3565525"/>
          <p14:tracePt t="193022" x="6464300" y="3584575"/>
          <p14:tracePt t="193029" x="6454775" y="3621088"/>
          <p14:tracePt t="193038" x="6445250" y="3638550"/>
          <p14:tracePt t="193045" x="6427788" y="3665538"/>
          <p14:tracePt t="193054" x="6418263" y="3684588"/>
          <p14:tracePt t="193061" x="6408738" y="3702050"/>
          <p14:tracePt t="193070" x="6399213" y="3721100"/>
          <p14:tracePt t="193078" x="6391275" y="3738563"/>
          <p14:tracePt t="193087" x="6372225" y="3757613"/>
          <p14:tracePt t="193093" x="6362700" y="3775075"/>
          <p14:tracePt t="193104" x="6354763" y="3811588"/>
          <p14:tracePt t="193112" x="6345238" y="3830638"/>
          <p14:tracePt t="193120" x="6335713" y="3848100"/>
          <p14:tracePt t="193128" x="6318250" y="3867150"/>
          <p14:tracePt t="193136" x="6318250" y="3884613"/>
          <p14:tracePt t="193145" x="6308725" y="3894138"/>
          <p14:tracePt t="193153" x="6299200" y="3903663"/>
          <p14:tracePt t="193160" x="6299200" y="3911600"/>
          <p14:tracePt t="193170" x="6299200" y="3930650"/>
          <p14:tracePt t="193176" x="6299200" y="3940175"/>
          <p14:tracePt t="193186" x="6291263" y="3957638"/>
          <p14:tracePt t="193192" x="6291263" y="3967163"/>
          <p14:tracePt t="193208" x="6281738" y="3994150"/>
          <p14:tracePt t="193222" x="6281738" y="4003675"/>
          <p14:tracePt t="193224" x="6281738" y="4013200"/>
          <p14:tracePt t="193236" x="6281738" y="4030663"/>
          <p14:tracePt t="193239" x="6281738" y="4049713"/>
          <p14:tracePt t="193253" x="6281738" y="4067175"/>
          <p14:tracePt t="193256" x="6281738" y="4076700"/>
          <p14:tracePt t="193271" x="6281738" y="4086225"/>
          <p14:tracePt t="193271" x="6281738" y="4122738"/>
          <p14:tracePt t="193286" x="6281738" y="4140200"/>
          <p14:tracePt t="193287" x="6281738" y="4149725"/>
          <p14:tracePt t="193296" x="6281738" y="4167188"/>
          <p14:tracePt t="193303" x="6281738" y="4186238"/>
          <p14:tracePt t="193311" x="6281738" y="4222750"/>
          <p14:tracePt t="193321" x="6281738" y="4232275"/>
          <p14:tracePt t="193328" x="6281738" y="4249738"/>
          <p14:tracePt t="193336" x="6291263" y="4286250"/>
          <p14:tracePt t="193345" x="6291263" y="4313238"/>
          <p14:tracePt t="193353" x="6299200" y="4368800"/>
          <p14:tracePt t="193360" x="6308725" y="4386263"/>
          <p14:tracePt t="193370" x="6318250" y="4413250"/>
          <p14:tracePt t="193376" x="6326188" y="4449763"/>
          <p14:tracePt t="193387" x="6335713" y="4459288"/>
          <p14:tracePt t="193391" x="6335713" y="4478338"/>
          <p14:tracePt t="193404" x="6345238" y="4495800"/>
          <p14:tracePt t="193409" x="6345238" y="4514850"/>
          <p14:tracePt t="193421" x="6354763" y="4532313"/>
          <p14:tracePt t="193426" x="6354763" y="4551363"/>
          <p14:tracePt t="193438" x="6362700" y="4568825"/>
          <p14:tracePt t="193441" x="6372225" y="4578350"/>
          <p14:tracePt t="193453" x="6372225" y="4587875"/>
          <p14:tracePt t="193457" x="6372225" y="4595813"/>
          <p14:tracePt t="193473" x="6372225" y="4605338"/>
          <p14:tracePt t="193486" x="6381750" y="4605338"/>
          <p14:tracePt t="193514" x="6362700" y="4605338"/>
          <p14:tracePt t="193522" x="6326188" y="4614863"/>
          <p14:tracePt t="193537" x="6272213" y="4651375"/>
          <p14:tracePt t="193538" x="6218238" y="4678363"/>
          <p14:tracePt t="193732" x="6218238" y="4641850"/>
          <p14:tracePt t="193740" x="6218238" y="4614863"/>
          <p14:tracePt t="193748" x="6226175" y="4587875"/>
          <p14:tracePt t="193756" x="6235700" y="4587875"/>
          <p14:tracePt t="193770" x="6245225" y="4568825"/>
          <p14:tracePt t="193771" x="6245225" y="4559300"/>
          <p14:tracePt t="193779" x="6254750" y="4551363"/>
          <p14:tracePt t="193787" x="6272213" y="4541838"/>
          <p14:tracePt t="193796" x="6281738" y="4541838"/>
          <p14:tracePt t="193803" x="6281738" y="4532313"/>
          <p14:tracePt t="193812" x="6281738" y="4514850"/>
          <p14:tracePt t="193821" x="6281738" y="4505325"/>
          <p14:tracePt t="193836" x="6291263" y="4505325"/>
          <p14:tracePt t="193868" x="6291263" y="4495800"/>
          <p14:tracePt t="193892" x="6291263" y="4486275"/>
          <p14:tracePt t="193908" x="6299200" y="4486275"/>
          <p14:tracePt t="193916" x="6299200" y="4478338"/>
          <p14:tracePt t="193923" x="6308725" y="4478338"/>
          <p14:tracePt t="193956" x="6318250" y="4478338"/>
          <p14:tracePt t="194045" x="6318250" y="4486275"/>
          <p14:tracePt t="194054" x="6318250" y="4495800"/>
          <p14:tracePt t="194069" x="6318250" y="4505325"/>
          <p14:tracePt t="194077" x="6318250" y="4514850"/>
          <p14:tracePt t="194086" x="6318250" y="4532313"/>
          <p14:tracePt t="194093" x="6318250" y="4541838"/>
          <p14:tracePt t="194104" x="6318250" y="4551363"/>
          <p14:tracePt t="194109" x="6318250" y="4559300"/>
          <p14:tracePt t="194121" x="6318250" y="4568825"/>
          <p14:tracePt t="194126" x="6318250" y="4578350"/>
          <p14:tracePt t="194136" x="6318250" y="4587875"/>
          <p14:tracePt t="194141" x="6318250" y="4605338"/>
          <p14:tracePt t="194153" x="6318250" y="4624388"/>
          <p14:tracePt t="194158" x="6318250" y="4632325"/>
          <p14:tracePt t="194170" x="6318250" y="4641850"/>
          <p14:tracePt t="194173" x="6318250" y="4660900"/>
          <p14:tracePt t="194186" x="6318250" y="4668838"/>
          <p14:tracePt t="194189" x="6318250" y="4687888"/>
          <p14:tracePt t="194204" x="6318250" y="4697413"/>
          <p14:tracePt t="194205" x="6318250" y="4705350"/>
          <p14:tracePt t="194221" x="6318250" y="4714875"/>
          <p14:tracePt t="194329" x="6318250" y="4705350"/>
          <p14:tracePt t="194340" x="6318250" y="4687888"/>
          <p14:tracePt t="194348" x="6318250" y="4660900"/>
          <p14:tracePt t="194355" x="6318250" y="4614863"/>
          <p14:tracePt t="194359" x="6318250" y="4541838"/>
          <p14:tracePt t="194370" x="6318250" y="4486275"/>
          <p14:tracePt t="194376" x="6318250" y="4359275"/>
          <p14:tracePt t="194387" x="6318250" y="4268788"/>
          <p14:tracePt t="194392" x="6318250" y="4159250"/>
          <p14:tracePt t="194404" x="6318250" y="4013200"/>
          <p14:tracePt t="194408" x="6318250" y="3921125"/>
          <p14:tracePt t="194420" x="6318250" y="3794125"/>
          <p14:tracePt t="194424" x="6318250" y="3730625"/>
          <p14:tracePt t="194438" x="6308725" y="3621088"/>
          <p14:tracePt t="194439" x="6308725" y="3548063"/>
          <p14:tracePt t="194453" x="6281738" y="3465513"/>
          <p14:tracePt t="194455" x="6262688" y="3411538"/>
          <p14:tracePt t="194470" x="6226175" y="3309938"/>
          <p14:tracePt t="194471" x="6199188" y="3236913"/>
          <p14:tracePt t="194479" x="6153150" y="3136900"/>
          <p14:tracePt t="194487" x="6126163" y="3054350"/>
          <p14:tracePt t="194496" x="6108700" y="2990850"/>
          <p14:tracePt t="194503" x="6080125" y="2917825"/>
          <p14:tracePt t="194511" x="6053138" y="2854325"/>
          <p14:tracePt t="194520" x="6043613" y="2827338"/>
          <p14:tracePt t="194538" x="6007100" y="2727325"/>
          <p14:tracePt t="194546" x="5989638" y="2662238"/>
          <p14:tracePt t="194553" x="5962650" y="2581275"/>
          <p14:tracePt t="194561" x="5943600" y="2525713"/>
          <p14:tracePt t="194570" x="5926138" y="2481263"/>
          <p14:tracePt t="194577" x="5916613" y="2452688"/>
          <p14:tracePt t="194587" x="5907088" y="2408238"/>
          <p14:tracePt t="194594" x="5899150" y="2379663"/>
          <p14:tracePt t="194604" x="5899150" y="2343150"/>
          <p14:tracePt t="194609" x="5889625" y="2343150"/>
          <p14:tracePt t="194621" x="5889625" y="2335213"/>
          <p14:tracePt t="194626" x="5889625" y="2325688"/>
          <p14:tracePt t="194641" x="5889625" y="2316163"/>
          <p14:tracePt t="194653" x="5889625" y="2306638"/>
          <p14:tracePt t="194658" x="5889625" y="2298700"/>
          <p14:tracePt t="194670" x="5889625" y="2289175"/>
          <p14:tracePt t="194689" x="5889625" y="2279650"/>
          <p14:tracePt t="194704" x="5889625" y="2270125"/>
          <p14:tracePt t="194705" x="5889625" y="2262188"/>
          <p14:tracePt t="194721" x="5889625" y="2252663"/>
          <p14:tracePt t="194737" x="5889625" y="2243138"/>
          <p14:tracePt t="195246" x="5907088" y="2243138"/>
          <p14:tracePt t="195253" x="5907088" y="2252663"/>
          <p14:tracePt t="195262" x="5916613" y="2262188"/>
          <p14:tracePt t="195271" x="5935663" y="2270125"/>
          <p14:tracePt t="195278" x="5943600" y="2289175"/>
          <p14:tracePt t="195287" x="5962650" y="2289175"/>
          <p14:tracePt t="195294" x="5980113" y="2306638"/>
          <p14:tracePt t="195304" x="5999163" y="2316163"/>
          <p14:tracePt t="195309" x="6007100" y="2325688"/>
          <p14:tracePt t="195320" x="6026150" y="2335213"/>
          <p14:tracePt t="195326" x="6053138" y="2343150"/>
          <p14:tracePt t="195336" x="6072188" y="2352675"/>
          <p14:tracePt t="195342" x="6116638" y="2371725"/>
          <p14:tracePt t="195353" x="6145213" y="2389188"/>
          <p14:tracePt t="195358" x="6189663" y="2398713"/>
          <p14:tracePt t="195370" x="6218238" y="2408238"/>
          <p14:tracePt t="195373" x="6262688" y="2408238"/>
          <p14:tracePt t="195386" x="6291263" y="2416175"/>
          <p14:tracePt t="195389" x="6335713" y="2416175"/>
          <p14:tracePt t="195404" x="6372225" y="2416175"/>
          <p14:tracePt t="195405" x="6391275" y="2416175"/>
          <p14:tracePt t="195420" x="6408738" y="2416175"/>
          <p14:tracePt t="195423" x="6418263" y="2416175"/>
          <p14:tracePt t="195439" x="6427788" y="2416175"/>
          <p14:tracePt t="195536" x="6445250" y="2416175"/>
          <p14:tracePt t="195554" x="6491288" y="2416175"/>
          <p14:tracePt t="195566" x="6527800" y="2416175"/>
          <p14:tracePt t="195576" x="6581775" y="2416175"/>
          <p14:tracePt t="195587" x="6618288" y="2416175"/>
          <p14:tracePt t="195591" x="6637338" y="2416175"/>
          <p14:tracePt t="195603" x="6654800" y="2416175"/>
          <p14:tracePt t="195607" x="6673850" y="2416175"/>
          <p14:tracePt t="195620" x="6681788" y="2416175"/>
          <p14:tracePt t="195706" x="6691313" y="2416175"/>
          <p14:tracePt t="195826" x="6700838" y="2416175"/>
          <p14:tracePt t="195842" x="6700838" y="2425700"/>
          <p14:tracePt t="195850" x="6700838" y="2435225"/>
          <p14:tracePt t="195857" x="6700838" y="2452688"/>
          <p14:tracePt t="195870" x="6700838" y="2462213"/>
          <p14:tracePt t="195873" x="6700838" y="2498725"/>
          <p14:tracePt t="195888" x="6700838" y="2517775"/>
          <p14:tracePt t="195889" x="6700838" y="2554288"/>
          <p14:tracePt t="195904" x="6700838" y="2581275"/>
          <p14:tracePt t="195905" x="6700838" y="2617788"/>
          <p14:tracePt t="195921" x="6637338" y="2717800"/>
          <p14:tracePt t="195931" x="6581775" y="2781300"/>
          <p14:tracePt t="195938" x="6537325" y="2836863"/>
          <p14:tracePt t="195947" x="6491288" y="2873375"/>
          <p14:tracePt t="195954" x="6435725" y="2917825"/>
          <p14:tracePt t="195962" x="6391275" y="2954338"/>
          <p14:tracePt t="195970" x="6345238" y="2973388"/>
          <p14:tracePt t="195977" x="6281738" y="3000375"/>
          <p14:tracePt t="195987" x="6226175" y="3027363"/>
          <p14:tracePt t="195996" x="6126163" y="3063875"/>
          <p14:tracePt t="196004" x="6062663" y="3082925"/>
          <p14:tracePt t="196012" x="5989638" y="3090863"/>
          <p14:tracePt t="196020" x="5926138" y="3119438"/>
          <p14:tracePt t="196028" x="5889625" y="3119438"/>
          <p14:tracePt t="196038" x="5816600" y="3127375"/>
          <p14:tracePt t="196044" x="5743575" y="3127375"/>
          <p14:tracePt t="196054" x="5661025" y="3146425"/>
          <p14:tracePt t="196059" x="5543550" y="3146425"/>
          <p14:tracePt t="196070" x="5441950" y="3155950"/>
          <p14:tracePt t="196076" x="5314950" y="3155950"/>
          <p14:tracePt t="196086" x="5241925" y="3155950"/>
          <p14:tracePt t="196092" x="5095875" y="3173413"/>
          <p14:tracePt t="196105" x="5022850" y="3173413"/>
          <p14:tracePt t="196108" x="4859338" y="3173413"/>
          <p14:tracePt t="196121" x="4786313" y="3173413"/>
          <p14:tracePt t="196123" x="4713288" y="3173413"/>
          <p14:tracePt t="196137" x="4667250" y="3173413"/>
          <p14:tracePt t="196139" x="4567238" y="3163888"/>
          <p14:tracePt t="196154" x="4540250" y="3163888"/>
          <p14:tracePt t="196155" x="4484688" y="3146425"/>
          <p14:tracePt t="196171" x="4421188" y="3146425"/>
          <p14:tracePt t="196172" x="4384675" y="3136900"/>
          <p14:tracePt t="196186" x="4321175" y="3109913"/>
          <p14:tracePt t="196187" x="4275138" y="3100388"/>
          <p14:tracePt t="196196" x="4221163" y="3082925"/>
          <p14:tracePt t="196204" x="4175125" y="3082925"/>
          <p14:tracePt t="196211" x="4121150" y="3073400"/>
          <p14:tracePt t="196220" x="4048125" y="3073400"/>
          <p14:tracePt t="196228" x="3992563" y="3073400"/>
          <p14:tracePt t="196237" x="3902075" y="3073400"/>
          <p14:tracePt t="196244" x="3846513" y="3073400"/>
          <p14:tracePt t="196253" x="3783013" y="3073400"/>
          <p14:tracePt t="196259" x="3729038" y="3082925"/>
          <p14:tracePt t="196270" x="3683000" y="3090863"/>
          <p14:tracePt t="196276" x="3656013" y="3100388"/>
          <p14:tracePt t="196287" x="3600450" y="3109913"/>
          <p14:tracePt t="196291" x="3509963" y="3119438"/>
          <p14:tracePt t="196304" x="3463925" y="3136900"/>
          <p14:tracePt t="196309" x="3419475" y="3146425"/>
          <p14:tracePt t="196320" x="3390900" y="3155950"/>
          <p14:tracePt t="196326" x="3363913" y="3163888"/>
          <p14:tracePt t="196338" x="3327400" y="3173413"/>
          <p14:tracePt t="196341" x="3300413" y="3182938"/>
          <p14:tracePt t="196353" x="3281363" y="3182938"/>
          <p14:tracePt t="196357" x="3263900" y="3192463"/>
          <p14:tracePt t="196370" x="3254375" y="3192463"/>
          <p14:tracePt t="196374" x="3236913" y="3200400"/>
          <p14:tracePt t="196389" x="3227388" y="3200400"/>
          <p14:tracePt t="196404" x="3200400" y="3209925"/>
          <p14:tracePt t="196406" x="3181350" y="3209925"/>
          <p14:tracePt t="196420" x="3154363" y="3209925"/>
          <p14:tracePt t="196421" x="3117850" y="3209925"/>
          <p14:tracePt t="196431" x="3108325" y="3209925"/>
          <p14:tracePt t="196439" x="3071813" y="3219450"/>
          <p14:tracePt t="196446" x="3044825" y="3219450"/>
          <p14:tracePt t="196455" x="3017838" y="3219450"/>
          <p14:tracePt t="196461" x="2998788" y="3219450"/>
          <p14:tracePt t="196470" x="2971800" y="3219450"/>
          <p14:tracePt t="196478" x="2962275" y="3219450"/>
          <p14:tracePt t="196486" x="2944813" y="3219450"/>
          <p14:tracePt t="196494" x="2935288" y="3219450"/>
          <p14:tracePt t="196504" x="2925763" y="3219450"/>
          <p14:tracePt t="196509" x="2917825" y="3219450"/>
          <p14:tracePt t="196526" x="2908300" y="3219450"/>
          <p14:tracePt t="196551" x="2898775" y="3219450"/>
          <p14:tracePt t="196567" x="2889250" y="3219450"/>
          <p14:tracePt t="196608" x="2881313" y="3219450"/>
          <p14:tracePt t="196672" x="2871788" y="3219450"/>
          <p14:tracePt t="196696" x="2862263" y="3219450"/>
          <p14:tracePt t="196743" x="2852738" y="3219450"/>
          <p14:tracePt t="196776" x="2844800" y="3219450"/>
          <p14:tracePt t="196792" x="2835275" y="3219450"/>
          <p14:tracePt t="196800" x="2825750" y="3219450"/>
          <p14:tracePt t="196807" x="2817813" y="3219450"/>
          <p14:tracePt t="196821" x="2808288" y="3219450"/>
          <p14:tracePt t="196824" x="2798763" y="3219450"/>
          <p14:tracePt t="196836" x="2789238" y="3219450"/>
          <p14:tracePt t="196839" x="2781300" y="3219450"/>
          <p14:tracePt t="196854" x="2771775" y="3219450"/>
          <p14:tracePt t="196870" x="2762250" y="3219450"/>
          <p14:tracePt t="196888" x="2752725" y="3219450"/>
          <p14:tracePt t="196889" x="2744788" y="3219450"/>
          <p14:tracePt t="196905" x="2735263" y="3209925"/>
          <p14:tracePt t="196921" x="2725738" y="3209925"/>
          <p14:tracePt t="196921" x="2716213" y="3200400"/>
          <p14:tracePt t="196929" x="2698750" y="3200400"/>
          <p14:tracePt t="196937" x="2689225" y="3192463"/>
          <p14:tracePt t="196953" x="2671763" y="3182938"/>
          <p14:tracePt t="196962" x="2652713" y="3173413"/>
          <p14:tracePt t="196970" x="2635250" y="3173413"/>
          <p14:tracePt t="196978" x="2616200" y="3163888"/>
          <p14:tracePt t="196986" x="2579688" y="3155950"/>
          <p14:tracePt t="196994" x="2552700" y="3155950"/>
          <p14:tracePt t="197004" x="2533650" y="3146425"/>
          <p14:tracePt t="197009" x="2498725" y="3136900"/>
          <p14:tracePt t="197020" x="2462213" y="3136900"/>
          <p14:tracePt t="197026" x="2433638" y="3127375"/>
          <p14:tracePt t="197037" x="2397125" y="3127375"/>
          <p14:tracePt t="197041" x="2352675" y="3109913"/>
          <p14:tracePt t="197054" x="2297113" y="3109913"/>
          <p14:tracePt t="197057" x="2251075" y="3109913"/>
          <p14:tracePt t="197070" x="2187575" y="3109913"/>
          <p14:tracePt t="197074" x="2097088" y="3109913"/>
          <p14:tracePt t="197086" x="2014538" y="3109913"/>
          <p14:tracePt t="197089" x="1960563" y="3109913"/>
          <p14:tracePt t="197104" x="1851025" y="3109913"/>
          <p14:tracePt t="197105" x="1814513" y="3109913"/>
          <p14:tracePt t="197121" x="1685925" y="3109913"/>
          <p14:tracePt t="197121" x="1622425" y="3109913"/>
          <p14:tracePt t="197129" x="1495425" y="3109913"/>
          <p14:tracePt t="197139" x="1403350" y="3109913"/>
          <p14:tracePt t="197154" x="1258888" y="3109913"/>
          <p14:tracePt t="197170" x="1166813" y="3109913"/>
          <p14:tracePt t="197171" x="1112838" y="3109913"/>
          <p14:tracePt t="197186" x="1039813" y="3109913"/>
          <p14:tracePt t="197187" x="984250" y="3109913"/>
          <p14:tracePt t="197196" x="903288" y="3109913"/>
          <p14:tracePt t="197203" x="830263" y="3109913"/>
          <p14:tracePt t="197211" x="793750" y="3109913"/>
          <p14:tracePt t="197223" x="738188" y="3109913"/>
          <p14:tracePt t="197228" x="711200" y="3109913"/>
          <p14:tracePt t="197236" x="665163" y="3109913"/>
          <p14:tracePt t="197244" x="638175" y="3109913"/>
          <p14:tracePt t="197253" x="611188" y="3109913"/>
          <p14:tracePt t="197259" x="565150" y="3100388"/>
          <p14:tracePt t="197270" x="547688" y="3090863"/>
          <p14:tracePt t="197276" x="519113" y="3090863"/>
          <p14:tracePt t="197286" x="501650" y="3082925"/>
          <p14:tracePt t="197291" x="492125" y="3073400"/>
          <p14:tracePt t="197316" x="482600" y="3073400"/>
          <p14:tracePt t="197389" x="501650" y="3063875"/>
          <p14:tracePt t="197397" x="519113" y="3063875"/>
          <p14:tracePt t="197405" x="555625" y="3063875"/>
          <p14:tracePt t="197412" x="601663" y="3054350"/>
          <p14:tracePt t="197420" x="674688" y="3054350"/>
          <p14:tracePt t="197428" x="838200" y="3046413"/>
          <p14:tracePt t="197438" x="920750" y="3027363"/>
          <p14:tracePt t="197445" x="1103313" y="3017838"/>
          <p14:tracePt t="197455" x="1258888" y="3017838"/>
          <p14:tracePt t="197462" x="1485900" y="3017838"/>
          <p14:tracePt t="197470" x="1668463" y="3017838"/>
          <p14:tracePt t="197479" x="1887538" y="3017838"/>
          <p14:tracePt t="197487" x="2033588" y="3000375"/>
          <p14:tracePt t="197494" x="2197100" y="3000375"/>
          <p14:tracePt t="197504" x="2324100" y="3000375"/>
          <p14:tracePt t="197509" x="2397125" y="3000375"/>
          <p14:tracePt t="197521" x="2489200" y="3000375"/>
          <p14:tracePt t="197526" x="2552700" y="3017838"/>
          <p14:tracePt t="197536" x="2606675" y="3027363"/>
          <p14:tracePt t="197542" x="2643188" y="3046413"/>
          <p14:tracePt t="197554" x="2679700" y="3073400"/>
          <p14:tracePt t="197558" x="2725738" y="3090863"/>
          <p14:tracePt t="197570" x="2771775" y="3119438"/>
          <p14:tracePt t="197573" x="2817813" y="3136900"/>
          <p14:tracePt t="197587" x="2852738" y="3155950"/>
          <p14:tracePt t="197589" x="2871788" y="3173413"/>
          <p14:tracePt t="197604" x="2889250" y="3209925"/>
          <p14:tracePt t="197605" x="2908300" y="3219450"/>
          <p14:tracePt t="197621" x="2917825" y="3236913"/>
          <p14:tracePt t="197622" x="2925763" y="3246438"/>
          <p14:tracePt t="197629" x="2925763" y="3255963"/>
          <p14:tracePt t="197638" x="2925763" y="3265488"/>
          <p14:tracePt t="197646" x="2935288" y="3273425"/>
          <p14:tracePt t="197654" x="2935288" y="3292475"/>
          <p14:tracePt t="197662" x="2935288" y="3319463"/>
          <p14:tracePt t="197670" x="2935288" y="3355975"/>
          <p14:tracePt t="197687" x="2935288" y="3382963"/>
          <p14:tracePt t="197694" x="2917825" y="3419475"/>
          <p14:tracePt t="197704" x="2908300" y="3429000"/>
          <p14:tracePt t="197709" x="2889250" y="3438525"/>
          <p14:tracePt t="197720" x="2871788" y="3446463"/>
          <p14:tracePt t="197726" x="2862263" y="3455988"/>
          <p14:tracePt t="197737" x="2835275" y="3465513"/>
          <p14:tracePt t="197743" x="2817813" y="3482975"/>
          <p14:tracePt t="197753" x="2744788" y="3511550"/>
          <p14:tracePt t="197759" x="2698750" y="3538538"/>
          <p14:tracePt t="197770" x="2616200" y="3556000"/>
          <p14:tracePt t="197776" x="2579688" y="3575050"/>
          <p14:tracePt t="197787" x="2516188" y="3592513"/>
          <p14:tracePt t="197791" x="2452688" y="3629025"/>
          <p14:tracePt t="197804" x="2406650" y="3657600"/>
          <p14:tracePt t="197808" x="2360613" y="3675063"/>
          <p14:tracePt t="197820" x="2297113" y="3721100"/>
          <p14:tracePt t="197823" x="2279650" y="3730625"/>
          <p14:tracePt t="197837" x="2260600" y="3748088"/>
          <p14:tracePt t="197839" x="2243138" y="3748088"/>
          <p14:tracePt t="197854" x="2243138" y="3757613"/>
          <p14:tracePt t="197968" x="2243138" y="3767138"/>
          <p14:tracePt t="197977" x="2233613" y="3775075"/>
          <p14:tracePt t="197986" x="2233613" y="3784600"/>
          <p14:tracePt t="197993" x="2233613" y="3794125"/>
          <p14:tracePt t="198004" x="2233613" y="3811588"/>
          <p14:tracePt t="198009" x="2224088" y="3821113"/>
          <p14:tracePt t="198026" x="2224088" y="3830638"/>
          <p14:tracePt t="198042" x="2224088" y="3840163"/>
          <p14:tracePt t="198054" x="2214563" y="3848100"/>
          <p14:tracePt t="198057" x="2206625" y="3848100"/>
          <p14:tracePt t="198070" x="2197100" y="3857625"/>
          <p14:tracePt t="198073" x="2179638" y="3857625"/>
          <p14:tracePt t="198087" x="2170113" y="3857625"/>
          <p14:tracePt t="198089" x="2151063" y="3857625"/>
          <p14:tracePt t="198104" x="2133600" y="3848100"/>
          <p14:tracePt t="198105" x="2124075" y="3840163"/>
          <p14:tracePt t="198122" x="2070100" y="3803650"/>
          <p14:tracePt t="198155" x="1931988" y="3684588"/>
          <p14:tracePt t="198168" x="1895475" y="3629025"/>
          <p14:tracePt t="198179" x="1824038" y="3556000"/>
          <p14:tracePt t="198187" x="1778000" y="3492500"/>
          <p14:tracePt t="198193" x="1731963" y="3419475"/>
          <p14:tracePt t="198204" x="1704975" y="3402013"/>
          <p14:tracePt t="198209" x="1695450" y="3382963"/>
          <p14:tracePt t="198221" x="1695450" y="3365500"/>
          <p14:tracePt t="198226" x="1695450" y="3346450"/>
          <p14:tracePt t="198237" x="1695450" y="3338513"/>
          <p14:tracePt t="198241" x="1695450" y="3319463"/>
          <p14:tracePt t="198255" x="1695450" y="3273425"/>
          <p14:tracePt t="198258" x="1704975" y="3246438"/>
          <p14:tracePt t="198271" x="1714500" y="3209925"/>
          <p14:tracePt t="198273" x="1714500" y="3182938"/>
          <p14:tracePt t="198287" x="1714500" y="3163888"/>
          <p14:tracePt t="198289" x="1714500" y="3136900"/>
          <p14:tracePt t="198304" x="1714500" y="3109913"/>
          <p14:tracePt t="198308" x="1714500" y="3082925"/>
          <p14:tracePt t="198321" x="1685925" y="3036888"/>
          <p14:tracePt t="198324" x="1668463" y="3009900"/>
          <p14:tracePt t="198337" x="1658938" y="2963863"/>
          <p14:tracePt t="198339" x="1622425" y="2927350"/>
          <p14:tracePt t="198355" x="1531938" y="2844800"/>
          <p14:tracePt t="198371" x="1449388" y="2781300"/>
          <p14:tracePt t="198379" x="1422400" y="2754313"/>
          <p14:tracePt t="198387" x="1385888" y="2735263"/>
          <p14:tracePt t="198396" x="1366838" y="2727325"/>
          <p14:tracePt t="198404" x="1358900" y="2717800"/>
          <p14:tracePt t="198411" x="1349375" y="2717800"/>
          <p14:tracePt t="198451" x="1349375" y="2708275"/>
          <p14:tracePt t="198467" x="1349375" y="2698750"/>
          <p14:tracePt t="198475" x="1358900" y="2690813"/>
          <p14:tracePt t="198484" x="1366838" y="2681288"/>
          <p14:tracePt t="198491" x="1385888" y="2671763"/>
          <p14:tracePt t="198504" x="1403350" y="2662238"/>
          <p14:tracePt t="198508" x="1422400" y="2644775"/>
          <p14:tracePt t="198521" x="1439863" y="2635250"/>
          <p14:tracePt t="198523" x="1468438" y="2617788"/>
          <p14:tracePt t="198537" x="1504950" y="2608263"/>
          <p14:tracePt t="198539" x="1549400" y="2581275"/>
          <p14:tracePt t="198554" x="1576388" y="2571750"/>
          <p14:tracePt t="198555" x="1604963" y="2562225"/>
          <p14:tracePt t="198570" x="1622425" y="2562225"/>
          <p14:tracePt t="198574" x="1631950" y="2562225"/>
          <p14:tracePt t="198587" x="1649413" y="2554288"/>
          <p14:tracePt t="198596" x="1658938" y="2554288"/>
          <p14:tracePt t="198605" x="1668463" y="2554288"/>
          <p14:tracePt t="198622" x="1695450" y="2554288"/>
          <p14:tracePt t="198629" x="1714500" y="2554288"/>
          <p14:tracePt t="198637" x="1731963" y="2554288"/>
          <p14:tracePt t="198646" x="1751013" y="2554288"/>
          <p14:tracePt t="198653" x="1804988" y="2554288"/>
          <p14:tracePt t="198661" x="1831975" y="2554288"/>
          <p14:tracePt t="198671" x="1878013" y="2562225"/>
          <p14:tracePt t="198678" x="1931988" y="2562225"/>
          <p14:tracePt t="198687" x="1978025" y="2562225"/>
          <p14:tracePt t="198694" x="2005013" y="2571750"/>
          <p14:tracePt t="198705" x="2024063" y="2571750"/>
          <p14:tracePt t="198709" x="2041525" y="2581275"/>
          <p14:tracePt t="198721" x="2060575" y="2581275"/>
          <p14:tracePt t="198737" x="2070100" y="2589213"/>
          <p14:tracePt t="198754" x="2070100" y="2598738"/>
          <p14:tracePt t="198774" x="2078038" y="2608263"/>
          <p14:tracePt t="198789" x="2078038" y="2617788"/>
          <p14:tracePt t="198821" x="2087563" y="2617788"/>
          <p14:tracePt t="198838" x="2097088" y="2617788"/>
          <p14:tracePt t="198849" x="2114550" y="2617788"/>
          <p14:tracePt t="198856" x="2124075" y="2617788"/>
          <p14:tracePt t="198871" x="2160588" y="2608263"/>
          <p14:tracePt t="198887" x="2179638" y="2608263"/>
          <p14:tracePt t="198907" x="2187575" y="2644775"/>
          <p14:tracePt t="198912" x="2187575" y="2662238"/>
          <p14:tracePt t="198921" x="2179638" y="2681288"/>
          <p14:tracePt t="198928" x="2179638" y="2698750"/>
          <p14:tracePt t="198967" x="2179638" y="2671763"/>
          <p14:tracePt t="198976" x="2179638" y="2608263"/>
          <p14:tracePt t="198984" x="2179638" y="2581275"/>
          <p14:tracePt t="198992" x="2179638" y="2562225"/>
          <p14:tracePt t="199005" x="2151063" y="2544763"/>
          <p14:tracePt t="199007" x="2133600" y="2525713"/>
          <p14:tracePt t="199021" x="2114550" y="2517775"/>
          <p14:tracePt t="199023" x="2097088" y="2517775"/>
          <p14:tracePt t="199040" x="2078038" y="2517775"/>
          <p14:tracePt t="199054" x="2060575" y="2517775"/>
          <p14:tracePt t="199055" x="2014538" y="2517775"/>
          <p14:tracePt t="199072" x="1931988" y="2535238"/>
          <p14:tracePt t="199080" x="1887538" y="2535238"/>
          <p14:tracePt t="199088" x="1860550" y="2544763"/>
          <p14:tracePt t="199096" x="1831975" y="2554288"/>
          <p14:tracePt t="199104" x="1804988" y="2554288"/>
          <p14:tracePt t="199111" x="1768475" y="2562225"/>
          <p14:tracePt t="199122" x="1731963" y="2562225"/>
          <p14:tracePt t="199129" x="1704975" y="2562225"/>
          <p14:tracePt t="199137" x="1649413" y="2562225"/>
          <p14:tracePt t="199146" x="1612900" y="2571750"/>
          <p14:tracePt t="199154" x="1576388" y="2571750"/>
          <p14:tracePt t="199161" x="1504950" y="2571750"/>
          <p14:tracePt t="199171" x="1449388" y="2571750"/>
          <p14:tracePt t="199178" x="1395413" y="2571750"/>
          <p14:tracePt t="199187" x="1366838" y="2571750"/>
          <p14:tracePt t="199194" x="1312863" y="2571750"/>
          <p14:tracePt t="199204" x="1258888" y="2571750"/>
          <p14:tracePt t="199209" x="1222375" y="2571750"/>
          <p14:tracePt t="199223" x="1203325" y="2571750"/>
          <p14:tracePt t="199225" x="1193800" y="2571750"/>
          <p14:tracePt t="199238" x="1185863" y="2571750"/>
          <p14:tracePt t="199254" x="1176338" y="2571750"/>
          <p14:tracePt t="199289" x="1166813" y="2571750"/>
          <p14:tracePt t="199297" x="1166813" y="2562225"/>
          <p14:tracePt t="199306" x="1157288" y="2554288"/>
          <p14:tracePt t="199322" x="1157288" y="2544763"/>
          <p14:tracePt t="199329" x="1157288" y="2535238"/>
          <p14:tracePt t="199346" x="1157288" y="2525713"/>
          <p14:tracePt t="199354" x="1157288" y="2517775"/>
          <p14:tracePt t="199362" x="1157288" y="2508250"/>
          <p14:tracePt t="199370" x="1157288" y="2498725"/>
          <p14:tracePt t="199378" x="1176338" y="2481263"/>
          <p14:tracePt t="199387" x="1203325" y="2471738"/>
          <p14:tracePt t="199393" x="1258888" y="2452688"/>
          <p14:tracePt t="199404" x="1339850" y="2425700"/>
          <p14:tracePt t="199411" x="1422400" y="2398713"/>
          <p14:tracePt t="199421" x="1549400" y="2371725"/>
          <p14:tracePt t="199428" x="1576388" y="2352675"/>
          <p14:tracePt t="199438" x="1641475" y="2343150"/>
          <p14:tracePt t="199443" x="1731963" y="2335213"/>
          <p14:tracePt t="199458" x="1787525" y="2316163"/>
          <p14:tracePt t="199459" x="1868488" y="2316163"/>
          <p14:tracePt t="199471" x="1941513" y="2306638"/>
          <p14:tracePt t="199476" x="2033588" y="2306638"/>
          <p14:tracePt t="199487" x="2087563" y="2306638"/>
          <p14:tracePt t="199491" x="2143125" y="2306638"/>
          <p14:tracePt t="199504" x="2187575" y="2306638"/>
          <p14:tracePt t="199508" x="2260600" y="2306638"/>
          <p14:tracePt t="199521" x="2333625" y="2335213"/>
          <p14:tracePt t="199523" x="2397125" y="2362200"/>
          <p14:tracePt t="199537" x="2425700" y="2371725"/>
          <p14:tracePt t="199539" x="2462213" y="2408238"/>
          <p14:tracePt t="199554" x="2525713" y="2444750"/>
          <p14:tracePt t="199555" x="2562225" y="2489200"/>
          <p14:tracePt t="199572" x="2616200" y="2571750"/>
          <p14:tracePt t="199580" x="2652713" y="2608263"/>
          <p14:tracePt t="199587" x="2671763" y="2644775"/>
          <p14:tracePt t="199597" x="2689225" y="2690813"/>
          <p14:tracePt t="199620" x="2708275" y="2763838"/>
          <p14:tracePt t="199634" x="2708275" y="2771775"/>
          <p14:tracePt t="199644" x="2708275" y="2800350"/>
          <p14:tracePt t="199656" x="2708275" y="2808288"/>
          <p14:tracePt t="199659" x="2708275" y="2817813"/>
          <p14:tracePt t="199671" x="2708275" y="2827338"/>
          <p14:tracePt t="199676" x="2708275" y="2836863"/>
          <p14:tracePt t="199687" x="2708275" y="2844800"/>
          <p14:tracePt t="199708" x="2708275" y="2854325"/>
          <p14:tracePt t="199721" x="2708275" y="2863850"/>
          <p14:tracePt t="199737" x="2725738" y="2881313"/>
          <p14:tracePt t="199739" x="2762250" y="2909888"/>
          <p14:tracePt t="199754" x="2789238" y="2927350"/>
          <p14:tracePt t="199758" x="2835275" y="2946400"/>
          <p14:tracePt t="199771" x="2898775" y="2982913"/>
          <p14:tracePt t="199773" x="2998788" y="3027363"/>
          <p14:tracePt t="199787" x="3044825" y="3046413"/>
          <p14:tracePt t="199789" x="3108325" y="3090863"/>
          <p14:tracePt t="199804" x="3154363" y="3109913"/>
          <p14:tracePt t="199806" x="3208338" y="3136900"/>
          <p14:tracePt t="199821" x="3336925" y="3182938"/>
          <p14:tracePt t="199829" x="3382963" y="3209925"/>
          <p14:tracePt t="199838" x="3419475" y="3209925"/>
          <p14:tracePt t="199846" x="3455988" y="3219450"/>
          <p14:tracePt t="199854" x="3473450" y="3228975"/>
          <p14:tracePt t="199861" x="3473450" y="3236913"/>
          <p14:tracePt t="199871" x="3473450" y="3246438"/>
          <p14:tracePt t="199878" x="3482975" y="3255963"/>
          <p14:tracePt t="199887" x="3482975" y="3265488"/>
          <p14:tracePt t="199907" x="3519488" y="3355975"/>
          <p14:tracePt t="199910" x="3536950" y="3382963"/>
          <p14:tracePt t="199921" x="3563938" y="3446463"/>
          <p14:tracePt t="199926" x="3600450" y="3511550"/>
          <p14:tracePt t="199937" x="3629025" y="3538538"/>
          <p14:tracePt t="199941" x="3646488" y="3565525"/>
          <p14:tracePt t="199954" x="3665538" y="3602038"/>
          <p14:tracePt t="199958" x="3673475" y="3638550"/>
          <p14:tracePt t="199970" x="3692525" y="3684588"/>
          <p14:tracePt t="199973" x="3692525" y="3730625"/>
          <p14:tracePt t="199987" x="3709988" y="3767138"/>
          <p14:tracePt t="199989" x="3709988" y="3830638"/>
          <p14:tracePt t="200004" x="3709988" y="3867150"/>
          <p14:tracePt t="200005" x="3709988" y="3911600"/>
          <p14:tracePt t="200021" x="3709988" y="3967163"/>
          <p14:tracePt t="200023" x="3709988" y="3994150"/>
          <p14:tracePt t="200037" x="3692525" y="4021138"/>
          <p14:tracePt t="200040" x="3646488" y="4057650"/>
          <p14:tracePt t="200054" x="3619500" y="4076700"/>
          <p14:tracePt t="200055" x="3573463" y="4094163"/>
          <p14:tracePt t="200072" x="3463925" y="4149725"/>
          <p14:tracePt t="200079" x="3409950" y="4159250"/>
          <p14:tracePt t="200087" x="3290888" y="4203700"/>
          <p14:tracePt t="200096" x="3200400" y="4232275"/>
          <p14:tracePt t="200105" x="3100388" y="4240213"/>
          <p14:tracePt t="200111" x="3044825" y="4249738"/>
          <p14:tracePt t="200121" x="2954338" y="4268788"/>
          <p14:tracePt t="200128" x="2808288" y="4286250"/>
          <p14:tracePt t="200137" x="2643188" y="4286250"/>
          <p14:tracePt t="200144" x="2479675" y="4286250"/>
          <p14:tracePt t="200154" x="2316163" y="4286250"/>
          <p14:tracePt t="200159" x="2243138" y="4286250"/>
          <p14:tracePt t="200171" x="2041525" y="4276725"/>
          <p14:tracePt t="200176" x="1831975" y="4240213"/>
          <p14:tracePt t="200187" x="1704975" y="4203700"/>
          <p14:tracePt t="200192" x="1622425" y="4186238"/>
          <p14:tracePt t="200205" x="1476375" y="4140200"/>
          <p14:tracePt t="200207" x="1376363" y="4103688"/>
          <p14:tracePt t="200221" x="1339850" y="4094163"/>
          <p14:tracePt t="200224" x="1293813" y="4067175"/>
          <p14:tracePt t="200254" x="1193800" y="3984625"/>
          <p14:tracePt t="200256" x="1176338" y="3948113"/>
          <p14:tracePt t="200264" x="1166813" y="3921125"/>
          <p14:tracePt t="200272" x="1149350" y="3894138"/>
          <p14:tracePt t="200279" x="1130300" y="3857625"/>
          <p14:tracePt t="200287" x="1120775" y="3830638"/>
          <p14:tracePt t="200296" x="1112838" y="3811588"/>
          <p14:tracePt t="200306" x="1103313" y="3784600"/>
          <p14:tracePt t="200312" x="1103313" y="3767138"/>
          <p14:tracePt t="200337" x="1084263" y="3711575"/>
          <p14:tracePt t="200345" x="1084263" y="3694113"/>
          <p14:tracePt t="200354" x="1084263" y="3675063"/>
          <p14:tracePt t="200361" x="1084263" y="3665538"/>
          <p14:tracePt t="200371" x="1084263" y="3657600"/>
          <p14:tracePt t="200378" x="1084263" y="3648075"/>
          <p14:tracePt t="200394" x="1093788" y="3638550"/>
          <p14:tracePt t="200404" x="1112838" y="3638550"/>
          <p14:tracePt t="200409" x="1166813" y="3629025"/>
          <p14:tracePt t="200421" x="1239838" y="3621088"/>
          <p14:tracePt t="200426" x="1303338" y="3602038"/>
          <p14:tracePt t="200437" x="1449388" y="3602038"/>
          <p14:tracePt t="200441" x="1558925" y="3602038"/>
          <p14:tracePt t="200455" x="1631950" y="3602038"/>
          <p14:tracePt t="200458" x="1795463" y="3602038"/>
          <p14:tracePt t="200471" x="1868488" y="3602038"/>
          <p14:tracePt t="200473" x="2033588" y="3611563"/>
          <p14:tracePt t="200487" x="2124075" y="3629025"/>
          <p14:tracePt t="200489" x="2187575" y="3648075"/>
          <p14:tracePt t="200504" x="2270125" y="3675063"/>
          <p14:tracePt t="200505" x="2343150" y="3721100"/>
          <p14:tracePt t="200521" x="2425700" y="3775075"/>
          <p14:tracePt t="200537" x="2462213" y="3821113"/>
          <p14:tracePt t="200546" x="2489200" y="3867150"/>
          <p14:tracePt t="200554" x="2498725" y="3894138"/>
          <p14:tracePt t="200561" x="2506663" y="3921125"/>
          <p14:tracePt t="200572" x="2506663" y="3967163"/>
          <p14:tracePt t="200578" x="2506663" y="3994150"/>
          <p14:tracePt t="200604" x="2506663" y="4076700"/>
          <p14:tracePt t="200616" x="2506663" y="4086225"/>
          <p14:tracePt t="200625" x="2506663" y="4103688"/>
          <p14:tracePt t="200627" x="2498725" y="4113213"/>
          <p14:tracePt t="200637" x="2498725" y="4122738"/>
          <p14:tracePt t="200654" x="2479675" y="4140200"/>
          <p14:tracePt t="200660" x="2470150" y="4167188"/>
          <p14:tracePt t="200687" x="2324100" y="4405313"/>
          <p14:tracePt t="200700" x="2270125" y="4514850"/>
          <p14:tracePt t="200709" x="2243138" y="4551363"/>
          <p14:tracePt t="200812" x="2243138" y="4478338"/>
          <p14:tracePt t="200831" x="2279650" y="4303713"/>
          <p14:tracePt t="200844" x="2306638" y="4176713"/>
          <p14:tracePt t="200855" x="2316163" y="4176713"/>
          <p14:tracePt t="200876" x="2333625" y="4203700"/>
          <p14:tracePt t="200887" x="2360613" y="4268788"/>
          <p14:tracePt t="200907" x="2370138" y="4376738"/>
          <p14:tracePt t="200909" x="2370138" y="4432300"/>
          <p14:tracePt t="200921" x="2379663" y="4495800"/>
          <p14:tracePt t="200926" x="2379663" y="4532313"/>
          <p14:tracePt t="200938" x="2379663" y="4587875"/>
          <p14:tracePt t="200941" x="2379663" y="4632325"/>
          <p14:tracePt t="200955" x="2343150" y="4697413"/>
          <p14:tracePt t="200957" x="2324100" y="4714875"/>
          <p14:tracePt t="200971" x="2306638" y="4732338"/>
          <p14:tracePt t="200973" x="2287588" y="4751388"/>
          <p14:tracePt t="200988" x="2243138" y="4760913"/>
          <p14:tracePt t="200989" x="2179638" y="4787900"/>
          <p14:tracePt t="201005" x="2124075" y="4797425"/>
          <p14:tracePt t="201005" x="2024063" y="4814888"/>
          <p14:tracePt t="201023" x="1860550" y="4824413"/>
          <p14:tracePt t="201029" x="1768475" y="4841875"/>
          <p14:tracePt t="201039" x="1695450" y="4841875"/>
          <p14:tracePt t="201046" x="1595438" y="4841875"/>
          <p14:tracePt t="201054" x="1541463" y="4841875"/>
          <p14:tracePt t="201062" x="1485900" y="4841875"/>
          <p14:tracePt t="201071" x="1431925" y="4841875"/>
          <p14:tracePt t="201078" x="1385888" y="4841875"/>
          <p14:tracePt t="201088" x="1349375" y="4833938"/>
          <p14:tracePt t="201094" x="1330325" y="4824413"/>
          <p14:tracePt t="201104" x="1303338" y="4824413"/>
          <p14:tracePt t="201110" x="1285875" y="4814888"/>
          <p14:tracePt t="201121" x="1276350" y="4814888"/>
          <p14:tracePt t="201149" x="1276350" y="4805363"/>
          <p14:tracePt t="201167" x="1276350" y="4797425"/>
          <p14:tracePt t="201183" x="1276350" y="4787900"/>
          <p14:tracePt t="201191" x="1293813" y="4778375"/>
          <p14:tracePt t="201217" x="1385888" y="4751388"/>
          <p14:tracePt t="201232" x="1558925" y="4724400"/>
          <p14:tracePt t="201240" x="1631950" y="4724400"/>
          <p14:tracePt t="201254" x="1778000" y="4697413"/>
          <p14:tracePt t="201255" x="1895475" y="4678363"/>
          <p14:tracePt t="201272" x="2151063" y="4668838"/>
          <p14:tracePt t="201279" x="2370138" y="4668838"/>
          <p14:tracePt t="201288" x="2498725" y="4651375"/>
          <p14:tracePt t="201296" x="2662238" y="4651375"/>
          <p14:tracePt t="201304" x="2825750" y="4651375"/>
          <p14:tracePt t="201311" x="2917825" y="4651375"/>
          <p14:tracePt t="201337" x="3171825" y="4697413"/>
          <p14:tracePt t="201348" x="3227388" y="4714875"/>
          <p14:tracePt t="201358" x="3309938" y="4760913"/>
          <p14:tracePt t="201359" x="3346450" y="4778375"/>
          <p14:tracePt t="201371" x="3363913" y="4797425"/>
          <p14:tracePt t="201376" x="3382963" y="4824413"/>
          <p14:tracePt t="201387" x="3400425" y="4851400"/>
          <p14:tracePt t="201391" x="3409950" y="4878388"/>
          <p14:tracePt t="201404" x="3427413" y="4906963"/>
          <p14:tracePt t="201408" x="3436938" y="4924425"/>
          <p14:tracePt t="201421" x="3436938" y="4951413"/>
          <p14:tracePt t="201424" x="3455988" y="4979988"/>
          <p14:tracePt t="201454" x="3455988" y="5043488"/>
          <p14:tracePt t="201464" x="3455988" y="5070475"/>
          <p14:tracePt t="201472" x="3446463" y="5089525"/>
          <p14:tracePt t="201473" x="3436938" y="5106988"/>
          <p14:tracePt t="201487" x="3427413" y="5126038"/>
          <p14:tracePt t="201489" x="3409950" y="5143500"/>
          <p14:tracePt t="201505" x="3346450" y="5189538"/>
          <p14:tracePt t="201521" x="3290888" y="5207000"/>
          <p14:tracePt t="201522" x="3190875" y="5253038"/>
          <p14:tracePt t="201538" x="3054350" y="5270500"/>
          <p14:tracePt t="201546" x="2962275" y="5289550"/>
          <p14:tracePt t="201554" x="2908300" y="5299075"/>
          <p14:tracePt t="201561" x="2825750" y="5299075"/>
          <p14:tracePt t="201571" x="2716213" y="5299075"/>
          <p14:tracePt t="201578" x="2643188" y="5299075"/>
          <p14:tracePt t="201587" x="2533650" y="5299075"/>
          <p14:tracePt t="201593" x="2406650" y="5299075"/>
          <p14:tracePt t="201604" x="2316163" y="5299075"/>
          <p14:tracePt t="201609" x="2206625" y="5280025"/>
          <p14:tracePt t="201621" x="2106613" y="5253038"/>
          <p14:tracePt t="201625" x="2033588" y="5226050"/>
          <p14:tracePt t="201637" x="1997075" y="5216525"/>
          <p14:tracePt t="201641" x="1978025" y="5207000"/>
          <p14:tracePt t="201670" x="1960563" y="5189538"/>
          <p14:tracePt t="201682" x="1960563" y="5170488"/>
          <p14:tracePt t="201698" x="1960563" y="5189538"/>
          <p14:tracePt t="201705" x="1960563" y="5226050"/>
          <p14:tracePt t="201721" x="1987550" y="5262563"/>
          <p14:tracePt t="201724" x="2005013" y="5326063"/>
          <p14:tracePt t="201730" x="2033588" y="5362575"/>
          <p14:tracePt t="201852" x="2033588" y="5343525"/>
          <p14:tracePt t="201873" x="2024063" y="5307013"/>
          <p14:tracePt t="201881" x="2024063" y="5289550"/>
          <p14:tracePt t="201889" x="2024063" y="5243513"/>
          <p14:tracePt t="201901" x="2024063" y="5216525"/>
          <p14:tracePt t="201908" x="2041525" y="5189538"/>
          <p14:tracePt t="201921" x="2060575" y="5170488"/>
          <p14:tracePt t="201923" x="2070100" y="5143500"/>
          <p14:tracePt t="201937" x="2078038" y="5126038"/>
          <p14:tracePt t="201939" x="2097088" y="5097463"/>
          <p14:tracePt t="201954" x="2106613" y="5097463"/>
          <p14:tracePt t="201955" x="2124075" y="5089525"/>
          <p14:tracePt t="201970" x="2124075" y="5080000"/>
          <p14:tracePt t="201971" x="2143125" y="5070475"/>
          <p14:tracePt t="201979" x="2143125" y="5060950"/>
          <p14:tracePt t="201989" x="2160588" y="5053013"/>
          <p14:tracePt t="201995" x="2179638" y="5053013"/>
          <p14:tracePt t="202004" x="2197100" y="5043488"/>
          <p14:tracePt t="202021" x="2260600" y="5043488"/>
          <p14:tracePt t="202029" x="2287588" y="5043488"/>
          <p14:tracePt t="202038" x="2324100" y="5043488"/>
          <p14:tracePt t="202046" x="2343150" y="5043488"/>
          <p14:tracePt t="202054" x="2389188" y="5043488"/>
          <p14:tracePt t="202061" x="2470150" y="5060950"/>
          <p14:tracePt t="202070" x="2506663" y="5070475"/>
          <p14:tracePt t="202078" x="2570163" y="5089525"/>
          <p14:tracePt t="202104" x="2862263" y="5189538"/>
          <p14:tracePt t="202118" x="3017838" y="5197475"/>
          <p14:tracePt t="202128" x="3108325" y="5216525"/>
          <p14:tracePt t="202137" x="3154363" y="5216525"/>
          <p14:tracePt t="202142" x="3244850" y="5216525"/>
          <p14:tracePt t="202154" x="3327400" y="5216525"/>
          <p14:tracePt t="202158" x="3382963" y="5216525"/>
          <p14:tracePt t="202171" x="3455988" y="5216525"/>
          <p14:tracePt t="202174" x="3527425" y="5216525"/>
          <p14:tracePt t="202187" x="3582988" y="5216525"/>
          <p14:tracePt t="202189" x="3646488" y="5226050"/>
          <p14:tracePt t="202204" x="3683000" y="5226050"/>
          <p14:tracePt t="202205" x="3729038" y="5226050"/>
          <p14:tracePt t="202221" x="3775075" y="5233988"/>
          <p14:tracePt t="202229" x="3783013" y="5233988"/>
          <p14:tracePt t="202238" x="3792538" y="5233988"/>
          <p14:tracePt t="202336" x="3775075" y="5233988"/>
          <p14:tracePt t="202344" x="3756025" y="5243513"/>
          <p14:tracePt t="202353" x="3729038" y="5243513"/>
          <p14:tracePt t="202361" x="3709988" y="5243513"/>
          <p14:tracePt t="202371" x="3702050" y="5243513"/>
          <p14:tracePt t="202376" x="3683000" y="5243513"/>
          <p14:tracePt t="202387" x="3673475" y="5243513"/>
          <p14:tracePt t="210866" x="3709988" y="5207000"/>
          <p14:tracePt t="210885" x="3819525" y="5080000"/>
          <p14:tracePt t="210893" x="3875088" y="5016500"/>
          <p14:tracePt t="210905" x="3929063" y="4951413"/>
          <p14:tracePt t="210907" x="3992563" y="4860925"/>
          <p14:tracePt t="210922" x="4084638" y="4760913"/>
          <p14:tracePt t="210923" x="4148138" y="4678363"/>
          <p14:tracePt t="210937" x="4257675" y="4578350"/>
          <p14:tracePt t="210939" x="4321175" y="4495800"/>
          <p14:tracePt t="210955" x="4394200" y="4422775"/>
          <p14:tracePt t="210956" x="4494213" y="4340225"/>
          <p14:tracePt t="210984" x="4659313" y="4213225"/>
          <p14:tracePt t="210997" x="4686300" y="4186238"/>
          <p14:tracePt t="211006" x="4686300" y="4176713"/>
          <p14:tracePt t="211011" x="4695825" y="4176713"/>
          <p14:tracePt t="211056" x="4695825" y="4167188"/>
          <p14:tracePt t="211065" x="4695825" y="4159250"/>
          <p14:tracePt t="211074" x="4695825" y="4149725"/>
          <p14:tracePt t="211097" x="4695825" y="4140200"/>
          <p14:tracePt t="211105" x="4695825" y="4130675"/>
          <p14:tracePt t="211122" x="4695825" y="4103688"/>
          <p14:tracePt t="211130" x="4695825" y="4094163"/>
          <p14:tracePt t="211146" x="4695825" y="4086225"/>
          <p14:tracePt t="211154" x="4695825" y="4076700"/>
          <p14:tracePt t="211161" x="4695825" y="4067175"/>
          <p14:tracePt t="211172" x="4676775" y="4057650"/>
          <p14:tracePt t="211178" x="4659313" y="4049713"/>
          <p14:tracePt t="211187" x="4622800" y="4040188"/>
          <p14:tracePt t="211193" x="4586288" y="4030663"/>
          <p14:tracePt t="211204" x="4540250" y="4003675"/>
          <p14:tracePt t="211209" x="4513263" y="3994150"/>
          <p14:tracePt t="211222" x="4476750" y="3976688"/>
          <p14:tracePt t="211225" x="4457700" y="3967163"/>
          <p14:tracePt t="211239" x="4440238" y="3957638"/>
          <p14:tracePt t="211241" x="4421188" y="3957638"/>
          <p14:tracePt t="211254" x="4394200" y="3957638"/>
          <p14:tracePt t="211257" x="4376738" y="3976688"/>
          <p14:tracePt t="211271" x="4340225" y="4049713"/>
          <p14:tracePt t="211273" x="4330700" y="4094163"/>
          <p14:tracePt t="211287" x="4330700" y="4149725"/>
          <p14:tracePt t="211412" x="4330700" y="4140200"/>
          <p14:tracePt t="211423" x="4340225" y="4057650"/>
          <p14:tracePt t="211431" x="4348163" y="3976688"/>
          <p14:tracePt t="211440" x="4367213" y="3940175"/>
          <p14:tracePt t="211443" x="4367213" y="3875088"/>
          <p14:tracePt t="211459" x="4376738" y="3830638"/>
          <p14:tracePt t="211471" x="4376738" y="3811588"/>
          <p14:tracePt t="211476" x="4376738" y="3803650"/>
          <p14:tracePt t="211492" x="4384675" y="3803650"/>
          <p14:tracePt t="211505" x="4384675" y="3794125"/>
          <p14:tracePt t="211508" x="4384675" y="3784600"/>
          <p14:tracePt t="211547" x="4384675" y="3775075"/>
          <p14:tracePt t="211564" x="4384675" y="3767138"/>
          <p14:tracePt t="211572" x="4384675" y="3757613"/>
          <p14:tracePt t="211588" x="4384675" y="3748088"/>
          <p14:tracePt t="211603" x="4384675" y="3738563"/>
          <p14:tracePt t="211611" x="4384675" y="3730625"/>
          <p14:tracePt t="211621" x="4384675" y="3721100"/>
          <p14:tracePt t="211741" x="4384675" y="3711575"/>
          <p14:tracePt t="212056" x="4376738" y="3684588"/>
          <p14:tracePt t="212064" x="4376738" y="3657600"/>
          <p14:tracePt t="212073" x="4348163" y="3602038"/>
          <p14:tracePt t="212079" x="4321175" y="3519488"/>
          <p14:tracePt t="212087" x="4311650" y="3465513"/>
          <p14:tracePt t="212096" x="4284663" y="3365500"/>
          <p14:tracePt t="212104" x="4275138" y="3319463"/>
          <p14:tracePt t="212112" x="4257675" y="3192463"/>
          <p14:tracePt t="212121" x="4230688" y="3100388"/>
          <p14:tracePt t="212127" x="4202113" y="2982913"/>
          <p14:tracePt t="212138" x="4175125" y="2854325"/>
          <p14:tracePt t="212144" x="4157663" y="2744788"/>
          <p14:tracePt t="212154" x="4129088" y="2662238"/>
          <p14:tracePt t="212159" x="4121150" y="2571750"/>
          <p14:tracePt t="212172" x="4094163" y="2471738"/>
          <p14:tracePt t="212175" x="4084638" y="2444750"/>
          <p14:tracePt t="212188" x="4048125" y="2371725"/>
          <p14:tracePt t="212192" x="4029075" y="2335213"/>
          <p14:tracePt t="212205" x="4002088" y="2306638"/>
          <p14:tracePt t="212208" x="3992563" y="2289175"/>
          <p14:tracePt t="212221" x="3984625" y="2270125"/>
          <p14:tracePt t="212226" x="3965575" y="2262188"/>
          <p14:tracePt t="212237" x="3956050" y="2252663"/>
          <p14:tracePt t="212241" x="3956050" y="2243138"/>
          <p14:tracePt t="212255" x="3956050" y="2233613"/>
          <p14:tracePt t="212257" x="3948113" y="2233613"/>
          <p14:tracePt t="212313" x="3938588" y="2233613"/>
          <p14:tracePt t="212394" x="3929063" y="2233613"/>
          <p14:tracePt t="212407" x="3911600" y="2252663"/>
          <p14:tracePt t="212420" x="3883025" y="2289175"/>
          <p14:tracePt t="212432" x="3865563" y="2316163"/>
          <p14:tracePt t="212443" x="3838575" y="2379663"/>
          <p14:tracePt t="212454" x="3829050" y="2408238"/>
          <p14:tracePt t="212458" x="3829050" y="2452688"/>
          <p14:tracePt t="212471" x="3810000" y="2481263"/>
          <p14:tracePt t="212473" x="3802063" y="2508250"/>
          <p14:tracePt t="212487" x="3802063" y="2544763"/>
          <p14:tracePt t="212489" x="3792538" y="2571750"/>
          <p14:tracePt t="212504" x="3792538" y="2589213"/>
          <p14:tracePt t="212508" x="3783013" y="2608263"/>
          <p14:tracePt t="212521" x="3775075" y="2625725"/>
          <p14:tracePt t="212524" x="3775075" y="2635250"/>
          <p14:tracePt t="212539" x="3775075" y="2644775"/>
          <p14:tracePt t="212636" x="3783013" y="2644775"/>
          <p14:tracePt t="212661" x="3883025" y="2654300"/>
          <p14:tracePt t="212674" x="3938588" y="2654300"/>
          <p14:tracePt t="212682" x="4011613" y="2654300"/>
          <p14:tracePt t="212691" x="4084638" y="2654300"/>
          <p14:tracePt t="212691" x="4148138" y="2654300"/>
          <p14:tracePt t="212704" x="4257675" y="2654300"/>
          <p14:tracePt t="212708" x="4294188" y="2654300"/>
          <p14:tracePt t="212721" x="4376738" y="2654300"/>
          <p14:tracePt t="212724" x="4467225" y="2654300"/>
          <p14:tracePt t="212738" x="4586288" y="2654300"/>
          <p14:tracePt t="212739" x="4676775" y="2654300"/>
          <p14:tracePt t="212754" x="4713288" y="2654300"/>
          <p14:tracePt t="212758" x="4786313" y="2654300"/>
          <p14:tracePt t="212771" x="4859338" y="2654300"/>
          <p14:tracePt t="212775" x="4913313" y="2654300"/>
          <p14:tracePt t="212779" x="4986338" y="2654300"/>
          <p14:tracePt t="212789" x="5041900" y="2654300"/>
          <p14:tracePt t="212805" x="5178425" y="2671763"/>
          <p14:tracePt t="212822" x="5278438" y="2690813"/>
          <p14:tracePt t="212829" x="5305425" y="2698750"/>
          <p14:tracePt t="212837" x="5324475" y="2708275"/>
          <p14:tracePt t="212846" x="5334000" y="2708275"/>
          <p14:tracePt t="212877" x="5341938" y="2708275"/>
          <p14:tracePt t="212950" x="5351463" y="2708275"/>
          <p14:tracePt t="212960" x="5351463" y="2717800"/>
          <p14:tracePt t="212968" x="5360988" y="2717800"/>
          <p14:tracePt t="212977" x="5368925" y="2727325"/>
          <p14:tracePt t="212991" x="5378450" y="2735263"/>
          <p14:tracePt t="213006" x="5378450" y="2744788"/>
          <p14:tracePt t="213023" x="5378450" y="2754313"/>
          <p14:tracePt t="213030" x="5378450" y="2763838"/>
          <p14:tracePt t="213062" x="5378450" y="2771775"/>
          <p14:tracePt t="213130" x="5378450" y="2781300"/>
          <p14:tracePt t="213156" x="5341938" y="2790825"/>
          <p14:tracePt t="213169" x="5305425" y="2790825"/>
          <p14:tracePt t="213179" x="5260975" y="2800350"/>
          <p14:tracePt t="213187" x="5224463" y="2808288"/>
          <p14:tracePt t="213191" x="5195888" y="2817813"/>
          <p14:tracePt t="213204" x="5168900" y="2836863"/>
          <p14:tracePt t="213207" x="5141913" y="2844800"/>
          <p14:tracePt t="213221" x="5105400" y="2854325"/>
          <p14:tracePt t="213223" x="5078413" y="2863850"/>
          <p14:tracePt t="213237" x="5049838" y="2881313"/>
          <p14:tracePt t="213239" x="5005388" y="2890838"/>
          <p14:tracePt t="213255" x="4978400" y="2917825"/>
          <p14:tracePt t="213256" x="4941888" y="2936875"/>
          <p14:tracePt t="213271" x="4922838" y="2954338"/>
          <p14:tracePt t="213271" x="4895850" y="2982913"/>
          <p14:tracePt t="213279" x="4868863" y="3017838"/>
          <p14:tracePt t="213287" x="4849813" y="3054350"/>
          <p14:tracePt t="213296" x="4832350" y="3100388"/>
          <p14:tracePt t="213305" x="4803775" y="3182938"/>
          <p14:tracePt t="213312" x="4776788" y="3246438"/>
          <p14:tracePt t="213334" x="4749800" y="3419475"/>
          <p14:tracePt t="213342" x="4740275" y="3511550"/>
          <p14:tracePt t="213345" x="4722813" y="3584575"/>
          <p14:tracePt t="213355" x="4722813" y="3711575"/>
          <p14:tracePt t="213361" x="4713288" y="3794125"/>
          <p14:tracePt t="213371" x="4713288" y="3867150"/>
          <p14:tracePt t="213377" x="4713288" y="3940175"/>
          <p14:tracePt t="213387" x="4713288" y="3976688"/>
          <p14:tracePt t="213393" x="4713288" y="4021138"/>
          <p14:tracePt t="213421" x="4713288" y="4130675"/>
          <p14:tracePt t="213432" x="4713288" y="4159250"/>
          <p14:tracePt t="213440" x="4713288" y="4176713"/>
          <p14:tracePt t="213441" x="4713288" y="4186238"/>
          <p14:tracePt t="213454" x="4713288" y="4195763"/>
          <p14:tracePt t="213471" x="4713288" y="4203700"/>
          <p14:tracePt t="213473" x="4713288" y="4213225"/>
          <p14:tracePt t="213488" x="4703763" y="4222750"/>
          <p14:tracePt t="213489" x="4686300" y="4222750"/>
          <p14:tracePt t="213504" x="4676775" y="4232275"/>
          <p14:tracePt t="213505" x="4659313" y="4240213"/>
          <p14:tracePt t="213522" x="4613275" y="4249738"/>
          <p14:tracePt t="213529" x="4576763" y="4249738"/>
          <p14:tracePt t="213538" x="4530725" y="4249738"/>
          <p14:tracePt t="213545" x="4476750" y="4249738"/>
          <p14:tracePt t="213554" x="4440238" y="4249738"/>
          <p14:tracePt t="213561" x="4376738" y="4249738"/>
          <p14:tracePt t="213571" x="4321175" y="4240213"/>
          <p14:tracePt t="213577" x="4275138" y="4232275"/>
          <p14:tracePt t="213587" x="4248150" y="4203700"/>
          <p14:tracePt t="213593" x="4230688" y="4195763"/>
          <p14:tracePt t="213604" x="4211638" y="4186238"/>
          <p14:tracePt t="213609" x="4202113" y="4186238"/>
          <p14:tracePt t="213621" x="4194175" y="4176713"/>
          <p14:tracePt t="213772" x="4202113" y="4176713"/>
          <p14:tracePt t="213784" x="4230688" y="4176713"/>
          <p14:tracePt t="213792" x="4257675" y="4186238"/>
          <p14:tracePt t="213796" x="4303713" y="4195763"/>
          <p14:tracePt t="213804" x="4330700" y="4203700"/>
          <p14:tracePt t="213812" x="4357688" y="4213225"/>
          <p14:tracePt t="213821" x="4394200" y="4222750"/>
          <p14:tracePt t="213828" x="4448175" y="4232275"/>
          <p14:tracePt t="213837" x="4476750" y="4240213"/>
          <p14:tracePt t="213844" x="4494213" y="4249738"/>
          <p14:tracePt t="213855" x="4521200" y="4259263"/>
          <p14:tracePt t="213859" x="4557713" y="4259263"/>
          <p14:tracePt t="213871" x="4576763" y="4268788"/>
          <p14:tracePt t="213877" x="4603750" y="4268788"/>
          <p14:tracePt t="213888" x="4622800" y="4268788"/>
          <p14:tracePt t="213892" x="4659313" y="4268788"/>
          <p14:tracePt t="213904" x="4676775" y="4268788"/>
          <p14:tracePt t="213908" x="4722813" y="4268788"/>
          <p14:tracePt t="213921" x="4749800" y="4268788"/>
          <p14:tracePt t="213923" x="4803775" y="4268788"/>
          <p14:tracePt t="213937" x="4840288" y="4268788"/>
          <p14:tracePt t="213941" x="4886325" y="4259263"/>
          <p14:tracePt t="213954" x="4913313" y="4259263"/>
          <p14:tracePt t="213957" x="4968875" y="4259263"/>
          <p14:tracePt t="213971" x="5041900" y="4259263"/>
          <p14:tracePt t="213973" x="5086350" y="4259263"/>
          <p14:tracePt t="213987" x="5187950" y="4259263"/>
          <p14:tracePt t="213989" x="5260975" y="4259263"/>
          <p14:tracePt t="214004" x="5334000" y="4259263"/>
          <p14:tracePt t="214005" x="5405438" y="4259263"/>
          <p14:tracePt t="214038" x="5624513" y="4276725"/>
          <p14:tracePt t="214051" x="5643563" y="4276725"/>
          <p14:tracePt t="214062" x="5661025" y="4276725"/>
          <p14:tracePt t="214110" x="5670550" y="4276725"/>
          <p14:tracePt t="214134" x="5697538" y="4295775"/>
          <p14:tracePt t="214147" x="5734050" y="4303713"/>
          <p14:tracePt t="214156" x="5753100" y="4322763"/>
          <p14:tracePt t="214157" x="5761038" y="4368800"/>
          <p14:tracePt t="214171" x="5761038" y="4459288"/>
          <p14:tracePt t="214173" x="5761038" y="4568825"/>
          <p14:tracePt t="214344" x="5761038" y="4532313"/>
          <p14:tracePt t="214364" x="5789613" y="4459288"/>
          <p14:tracePt t="214377" x="5816600" y="4441825"/>
          <p14:tracePt t="214388" x="5843588" y="4441825"/>
          <p14:tracePt t="214392" x="5880100" y="4441825"/>
          <p14:tracePt t="214405" x="5889625" y="4441825"/>
          <p14:tracePt t="214407" x="5926138" y="4441825"/>
          <p14:tracePt t="214421" x="5953125" y="4441825"/>
          <p14:tracePt t="214424" x="6007100" y="4468813"/>
          <p14:tracePt t="214439" x="6099175" y="4495800"/>
          <p14:tracePt t="214454" x="6135688" y="4514850"/>
          <p14:tracePt t="214455" x="6199188" y="4532313"/>
          <p14:tracePt t="214471" x="6262688" y="4559300"/>
          <p14:tracePt t="214473" x="6345238" y="4587875"/>
          <p14:tracePt t="214480" x="6408738" y="4624388"/>
          <p14:tracePt t="214489" x="6435725" y="4641850"/>
          <p14:tracePt t="214495" x="6481763" y="4687888"/>
          <p14:tracePt t="214506" x="6545263" y="4732338"/>
          <p14:tracePt t="214522" x="6627813" y="4814888"/>
          <p14:tracePt t="214531" x="6681788" y="4878388"/>
          <p14:tracePt t="214538" x="6746875" y="4924425"/>
          <p14:tracePt t="214546" x="6846888" y="5053013"/>
          <p14:tracePt t="214554" x="6937375" y="5133975"/>
          <p14:tracePt t="214561" x="6973888" y="5180013"/>
          <p14:tracePt t="214571" x="7037388" y="5262563"/>
          <p14:tracePt t="214577" x="7129463" y="5353050"/>
          <p14:tracePt t="214587" x="7156450" y="5380038"/>
          <p14:tracePt t="214593" x="7156450" y="5389563"/>
          <p14:tracePt t="214605" x="7165975" y="5399088"/>
          <p14:tracePt t="214609" x="7175500" y="5408613"/>
          <p14:tracePt t="214621" x="7202488" y="5426075"/>
          <p14:tracePt t="214625" x="7202488" y="5435600"/>
          <p14:tracePt t="214637" x="7219950" y="5435600"/>
          <p14:tracePt t="214641" x="7229475" y="5445125"/>
          <p14:tracePt t="214654" x="7239000" y="5453063"/>
          <p14:tracePt t="214657" x="7265988" y="5472113"/>
          <p14:tracePt t="214671" x="7283450" y="5481638"/>
          <p14:tracePt t="214673" x="7302500" y="5518150"/>
          <p14:tracePt t="214687" x="7312025" y="5545138"/>
          <p14:tracePt t="214689" x="7329488" y="5572125"/>
          <p14:tracePt t="214706" x="7366000" y="5654675"/>
          <p14:tracePt t="214721" x="7375525" y="5708650"/>
          <p14:tracePt t="214804" x="7375525" y="5626100"/>
          <p14:tracePt t="214822" x="7375525" y="5554663"/>
          <p14:tracePt t="214835" x="7375525" y="5626100"/>
          <p14:tracePt t="214846" x="7375525" y="5645150"/>
          <p14:tracePt t="214854" x="7375525" y="5662613"/>
          <p14:tracePt t="214871" x="7375525" y="567213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ext Box 2">
            <a:extLst>
              <a:ext uri="{FF2B5EF4-FFF2-40B4-BE49-F238E27FC236}">
                <a16:creationId xmlns:a16="http://schemas.microsoft.com/office/drawing/2014/main" id="{394F3E86-0F49-4192-86CF-EE3BDCE94E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4563" y="198438"/>
            <a:ext cx="71786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Propylamine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CH</a:t>
            </a:r>
            <a:r>
              <a:rPr lang="en-US" altLang="zh-CN" sz="2400" baseline="-250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3</a:t>
            </a: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CH</a:t>
            </a:r>
            <a:r>
              <a:rPr lang="en-US" altLang="zh-CN" sz="2400" baseline="-250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</a:t>
            </a: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CH</a:t>
            </a:r>
            <a:r>
              <a:rPr lang="en-US" altLang="zh-CN" sz="2400" baseline="-250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</a:t>
            </a: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NH</a:t>
            </a:r>
            <a:r>
              <a:rPr lang="en-US" altLang="zh-CN" sz="2400" baseline="-250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</a:t>
            </a: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            </a:t>
            </a:r>
          </a:p>
        </p:txBody>
      </p:sp>
      <p:grpSp>
        <p:nvGrpSpPr>
          <p:cNvPr id="56323" name="Group 159">
            <a:extLst>
              <a:ext uri="{FF2B5EF4-FFF2-40B4-BE49-F238E27FC236}">
                <a16:creationId xmlns:a16="http://schemas.microsoft.com/office/drawing/2014/main" id="{C3EBDB64-FAF7-4E16-BAE5-C9D83B6B94AC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1109663"/>
            <a:ext cx="8305800" cy="5754687"/>
            <a:chOff x="624" y="960"/>
            <a:chExt cx="4656" cy="3099"/>
          </a:xfrm>
        </p:grpSpPr>
        <p:pic>
          <p:nvPicPr>
            <p:cNvPr id="56324" name="Picture 160" descr="画046">
              <a:extLst>
                <a:ext uri="{FF2B5EF4-FFF2-40B4-BE49-F238E27FC236}">
                  <a16:creationId xmlns:a16="http://schemas.microsoft.com/office/drawing/2014/main" id="{8F2C8DAB-0DB5-450C-9961-1617A8F58A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1" b="6689"/>
            <a:stretch>
              <a:fillRect/>
            </a:stretch>
          </p:blipFill>
          <p:spPr bwMode="auto">
            <a:xfrm>
              <a:off x="624" y="960"/>
              <a:ext cx="4656" cy="2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6325" name="Oval 161">
              <a:extLst>
                <a:ext uri="{FF2B5EF4-FFF2-40B4-BE49-F238E27FC236}">
                  <a16:creationId xmlns:a16="http://schemas.microsoft.com/office/drawing/2014/main" id="{237A1B95-63B4-4E99-B108-20647F87BA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3" y="2147"/>
              <a:ext cx="417" cy="216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800">
                <a:solidFill>
                  <a:srgbClr val="A5002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6326" name="Oval 162">
              <a:extLst>
                <a:ext uri="{FF2B5EF4-FFF2-40B4-BE49-F238E27FC236}">
                  <a16:creationId xmlns:a16="http://schemas.microsoft.com/office/drawing/2014/main" id="{F5F02F5E-3D2F-4D16-9371-6F6A48100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6" y="1986"/>
              <a:ext cx="261" cy="269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2800">
                <a:solidFill>
                  <a:srgbClr val="A5002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6327" name="Text Box 163">
              <a:extLst>
                <a:ext uri="{FF2B5EF4-FFF2-40B4-BE49-F238E27FC236}">
                  <a16:creationId xmlns:a16="http://schemas.microsoft.com/office/drawing/2014/main" id="{A2A6C8AA-FEC6-4E86-9DF6-8D46B40C6B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3744"/>
              <a:ext cx="104" cy="3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3200">
                <a:solidFill>
                  <a:srgbClr val="880088"/>
                </a:solidFill>
                <a:latin typeface="Times New Roman" panose="02020603050405020304" pitchFamily="18" charset="0"/>
                <a:ea typeface="楷体_GB2312" pitchFamily="49" charset="-122"/>
              </a:endParaRPr>
            </a:p>
          </p:txBody>
        </p:sp>
      </p:grp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E8940D4-D6D3-4B02-B3E3-11B3E06644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335"/>
    </mc:Choice>
    <mc:Fallback>
      <p:transition spd="slow" advTm="523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0" x="4932363" y="4595813"/>
          <p14:tracePt t="327" x="5122863" y="4595813"/>
          <p14:tracePt t="331" x="5232400" y="4595813"/>
          <p14:tracePt t="339" x="5268913" y="4605338"/>
          <p14:tracePt t="346" x="5314950" y="4605338"/>
          <p14:tracePt t="355" x="5334000" y="4605338"/>
          <p14:tracePt t="363" x="5351463" y="4605338"/>
          <p14:tracePt t="371" x="5368925" y="4605338"/>
          <p14:tracePt t="402" x="5368925" y="4595813"/>
          <p14:tracePt t="411" x="5368925" y="4568825"/>
          <p14:tracePt t="419" x="5368925" y="4559300"/>
          <p14:tracePt t="427" x="5368925" y="4541838"/>
          <p14:tracePt t="435" x="5360988" y="4514850"/>
          <p14:tracePt t="451" x="5341938" y="4486275"/>
          <p14:tracePt t="460" x="5334000" y="4468813"/>
          <p14:tracePt t="467" x="5287963" y="4432300"/>
          <p14:tracePt t="479" x="5260975" y="4413250"/>
          <p14:tracePt t="482" x="5232400" y="4405313"/>
          <p14:tracePt t="492" x="5178425" y="4386263"/>
          <p14:tracePt t="502" x="5114925" y="4376738"/>
          <p14:tracePt t="508" x="5022850" y="4376738"/>
          <p14:tracePt t="516" x="4949825" y="4376738"/>
          <p14:tracePt t="524" x="4905375" y="4376738"/>
          <p14:tracePt t="532" x="4868863" y="4376738"/>
          <p14:tracePt t="540" x="4840288" y="4376738"/>
          <p14:tracePt t="548" x="4822825" y="4386263"/>
          <p14:tracePt t="556" x="4803775" y="4395788"/>
          <p14:tracePt t="564" x="4776788" y="4413250"/>
          <p14:tracePt t="581" x="4759325" y="4432300"/>
          <p14:tracePt t="589" x="4730750" y="4449763"/>
          <p14:tracePt t="597" x="4703763" y="4478338"/>
          <p14:tracePt t="605" x="4676775" y="4495800"/>
          <p14:tracePt t="613" x="4613275" y="4541838"/>
          <p14:tracePt t="621" x="4586288" y="4578350"/>
          <p14:tracePt t="629" x="4521200" y="4614863"/>
          <p14:tracePt t="637" x="4448175" y="4668838"/>
          <p14:tracePt t="645" x="4403725" y="4714875"/>
          <p14:tracePt t="653" x="4340225" y="4778375"/>
          <p14:tracePt t="661" x="4303713" y="4833938"/>
          <p14:tracePt t="669" x="4257675" y="4860925"/>
          <p14:tracePt t="678" x="4221163" y="4897438"/>
          <p14:tracePt t="685" x="4194175" y="4924425"/>
          <p14:tracePt t="692" x="4184650" y="4933950"/>
          <p14:tracePt t="701" x="4165600" y="4951413"/>
          <p14:tracePt t="709" x="4157663" y="4951413"/>
          <p14:tracePt t="717" x="4148138" y="4960938"/>
          <p14:tracePt t="741" x="4138613" y="4960938"/>
          <p14:tracePt t="758" x="4129088" y="4970463"/>
          <p14:tracePt t="767" x="4121150" y="4979988"/>
          <p14:tracePt t="774" x="4084638" y="4997450"/>
          <p14:tracePt t="783" x="4038600" y="5033963"/>
          <p14:tracePt t="790" x="4011613" y="5043488"/>
          <p14:tracePt t="801" x="3956050" y="5060950"/>
          <p14:tracePt t="808" x="3865563" y="5133975"/>
          <p14:tracePt t="815" x="3810000" y="5233988"/>
          <p14:tracePt t="1165" x="3810000" y="5226050"/>
          <p14:tracePt t="1168" x="3810000" y="5216525"/>
          <p14:tracePt t="1185" x="3810000" y="5197475"/>
          <p14:tracePt t="1192" x="3810000" y="5180013"/>
          <p14:tracePt t="1206" x="3810000" y="5153025"/>
          <p14:tracePt t="1208" x="3810000" y="5133975"/>
          <p14:tracePt t="1216" x="3810000" y="5126038"/>
          <p14:tracePt t="1225" x="3802063" y="5106988"/>
          <p14:tracePt t="1232" x="3802063" y="5097463"/>
          <p14:tracePt t="1241" x="3802063" y="5080000"/>
          <p14:tracePt t="1249" x="3802063" y="5070475"/>
          <p14:tracePt t="1265" x="3792538" y="5070475"/>
          <p14:tracePt t="1274" x="3792538" y="5060950"/>
          <p14:tracePt t="1281" x="3783013" y="5060950"/>
          <p14:tracePt t="1305" x="3775075" y="5060950"/>
          <p14:tracePt t="1313" x="3765550" y="5060950"/>
          <p14:tracePt t="1321" x="3756025" y="5060950"/>
          <p14:tracePt t="1337" x="3746500" y="5060950"/>
          <p14:tracePt t="1355" x="3738563" y="5060950"/>
          <p14:tracePt t="1383" x="3729038" y="5060950"/>
          <p14:tracePt t="1402" x="3719513" y="5060950"/>
          <p14:tracePt t="1418" x="3709988" y="5060950"/>
          <p14:tracePt t="1443" x="3702050" y="5060950"/>
          <p14:tracePt t="1482" x="3692525" y="5060950"/>
          <p14:tracePt t="1532" x="3683000" y="5053013"/>
          <p14:tracePt t="1549" x="3673475" y="5053013"/>
          <p14:tracePt t="1554" x="3673475" y="5043488"/>
          <p14:tracePt t="1571" x="3656013" y="5033963"/>
          <p14:tracePt t="1579" x="3656013" y="5024438"/>
          <p14:tracePt t="1587" x="3646488" y="5024438"/>
          <p14:tracePt t="1597" x="3636963" y="5016500"/>
          <p14:tracePt t="1611" x="3629025" y="5006975"/>
          <p14:tracePt t="1621" x="3619500" y="5006975"/>
          <p14:tracePt t="1646" x="3609975" y="5006975"/>
          <p14:tracePt t="1653" x="3609975" y="4997450"/>
          <p14:tracePt t="1669" x="3600450" y="4987925"/>
          <p14:tracePt t="1704" x="3600450" y="4979988"/>
          <p14:tracePt t="1708" x="3582988" y="4970463"/>
          <p14:tracePt t="1716" x="3573463" y="4960938"/>
          <p14:tracePt t="1724" x="3563938" y="4951413"/>
          <p14:tracePt t="1732" x="3556000" y="4943475"/>
          <p14:tracePt t="1756" x="3546475" y="4943475"/>
          <p14:tracePt t="1764" x="3546475" y="4933950"/>
          <p14:tracePt t="1774" x="3546475" y="4924425"/>
          <p14:tracePt t="1781" x="3536950" y="4924425"/>
          <p14:tracePt t="1789" x="3536950" y="4914900"/>
          <p14:tracePt t="1797" x="3527425" y="4906963"/>
          <p14:tracePt t="1804" x="3519488" y="4897438"/>
          <p14:tracePt t="1812" x="3509963" y="4897438"/>
          <p14:tracePt t="1820" x="3500438" y="4878388"/>
          <p14:tracePt t="1837" x="3490913" y="4870450"/>
          <p14:tracePt t="1861" x="3490913" y="4860925"/>
          <p14:tracePt t="2000" x="3490913" y="4851400"/>
          <p14:tracePt t="2006" x="3482975" y="4851400"/>
          <p14:tracePt t="4529" x="3482975" y="4833938"/>
          <p14:tracePt t="4539" x="3500438" y="4814888"/>
          <p14:tracePt t="4545" x="3509963" y="4805363"/>
          <p14:tracePt t="4555" x="3527425" y="4797425"/>
          <p14:tracePt t="4561" x="3527425" y="4787900"/>
          <p14:tracePt t="4593" x="3536950" y="4787900"/>
          <p14:tracePt t="4601" x="3556000" y="4778375"/>
          <p14:tracePt t="4608" x="3609975" y="4778375"/>
          <p14:tracePt t="4617" x="3719513" y="4778375"/>
          <p14:tracePt t="4624" x="3810000" y="4778375"/>
          <p14:tracePt t="4633" x="3902075" y="4778375"/>
          <p14:tracePt t="4641" x="3956050" y="4778375"/>
          <p14:tracePt t="4649" x="4084638" y="4778375"/>
          <p14:tracePt t="4658" x="4221163" y="4778375"/>
          <p14:tracePt t="4665" x="4330700" y="4778375"/>
          <p14:tracePt t="4673" x="4494213" y="4778375"/>
          <p14:tracePt t="4681" x="4649788" y="4778375"/>
          <p14:tracePt t="4689" x="4749800" y="4778375"/>
          <p14:tracePt t="4697" x="4803775" y="4778375"/>
          <p14:tracePt t="4704" x="4832350" y="4778375"/>
          <p14:tracePt t="4712" x="4849813" y="4778375"/>
          <p14:tracePt t="4721" x="4859338" y="4778375"/>
          <p14:tracePt t="4729" x="4868863" y="4778375"/>
          <p14:tracePt t="4755" x="4886325" y="4768850"/>
          <p14:tracePt t="4761" x="4913313" y="4768850"/>
          <p14:tracePt t="4771" x="4949825" y="4768850"/>
          <p14:tracePt t="4777" x="4978400" y="4768850"/>
          <p14:tracePt t="4787" x="5005388" y="4768850"/>
          <p14:tracePt t="4793" x="5032375" y="4768850"/>
          <p14:tracePt t="4803" x="5049838" y="4768850"/>
          <p14:tracePt t="4811" x="5078413" y="4768850"/>
          <p14:tracePt t="4819" x="5086350" y="4768850"/>
          <p14:tracePt t="4827" x="5105400" y="4768850"/>
          <p14:tracePt t="4835" x="5114925" y="4768850"/>
          <p14:tracePt t="4843" x="5122863" y="4768850"/>
          <p14:tracePt t="4851" x="5141913" y="4768850"/>
          <p14:tracePt t="4859" x="5159375" y="4760913"/>
          <p14:tracePt t="4867" x="5195888" y="4751388"/>
          <p14:tracePt t="4876" x="5214938" y="4741863"/>
          <p14:tracePt t="4883" x="5224463" y="4732338"/>
          <p14:tracePt t="4890" x="5232400" y="4732338"/>
          <p14:tracePt t="4899" x="5241925" y="4714875"/>
          <p14:tracePt t="4907" x="5251450" y="4705350"/>
          <p14:tracePt t="4915" x="5268913" y="4687888"/>
          <p14:tracePt t="4924" x="5268913" y="4668838"/>
          <p14:tracePt t="4931" x="5268913" y="4651375"/>
          <p14:tracePt t="4941" x="5268913" y="4632325"/>
          <p14:tracePt t="4947" x="5268913" y="4624388"/>
          <p14:tracePt t="4955" x="5268913" y="4614863"/>
          <p14:tracePt t="4971" x="5268913" y="4605338"/>
          <p14:tracePt t="4979" x="5268913" y="4595813"/>
          <p14:tracePt t="4987" x="5251450" y="4578350"/>
          <p14:tracePt t="4995" x="5232400" y="4559300"/>
          <p14:tracePt t="5003" x="5214938" y="4541838"/>
          <p14:tracePt t="5011" x="5168900" y="4514850"/>
          <p14:tracePt t="5018" x="5122863" y="4478338"/>
          <p14:tracePt t="5026" x="5068888" y="4441825"/>
          <p14:tracePt t="5037" x="5041900" y="4441825"/>
          <p14:tracePt t="5042" x="5022850" y="4432300"/>
          <p14:tracePt t="5213" x="5022850" y="4422775"/>
          <p14:tracePt t="5222" x="5022850" y="4395788"/>
          <p14:tracePt t="5229" x="5032375" y="4368800"/>
          <p14:tracePt t="5237" x="5041900" y="4332288"/>
          <p14:tracePt t="5245" x="5041900" y="4295775"/>
          <p14:tracePt t="5252" x="5041900" y="4249738"/>
          <p14:tracePt t="5261" x="5041900" y="4213225"/>
          <p14:tracePt t="5270" x="5041900" y="4186238"/>
          <p14:tracePt t="5276" x="5041900" y="4149725"/>
          <p14:tracePt t="5286" x="5041900" y="4122738"/>
          <p14:tracePt t="5292" x="5041900" y="4094163"/>
          <p14:tracePt t="5301" x="5041900" y="4067175"/>
          <p14:tracePt t="5310" x="5032375" y="4049713"/>
          <p14:tracePt t="5319" x="5022850" y="4040188"/>
          <p14:tracePt t="5324" x="5014913" y="4030663"/>
          <p14:tracePt t="5335" x="5014913" y="4021138"/>
          <p14:tracePt t="5340" x="5005388" y="4021138"/>
          <p14:tracePt t="5359" x="4986338" y="4021138"/>
          <p14:tracePt t="5365" x="4968875" y="4021138"/>
          <p14:tracePt t="5375" x="4949825" y="4021138"/>
          <p14:tracePt t="5383" x="4922838" y="4021138"/>
          <p14:tracePt t="5391" x="4895850" y="4021138"/>
          <p14:tracePt t="5399" x="4849813" y="4021138"/>
          <p14:tracePt t="5409" x="4813300" y="4021138"/>
          <p14:tracePt t="5415" x="4767263" y="4021138"/>
          <p14:tracePt t="5425" x="4713288" y="4021138"/>
          <p14:tracePt t="5431" x="4676775" y="4021138"/>
          <p14:tracePt t="5442" x="4630738" y="4021138"/>
          <p14:tracePt t="5446" x="4613275" y="4021138"/>
          <p14:tracePt t="5454" x="4603750" y="4021138"/>
          <p14:tracePt t="5463" x="4603750" y="4030663"/>
          <p14:tracePt t="5470" x="4603750" y="4040188"/>
          <p14:tracePt t="5479" x="4603750" y="4057650"/>
          <p14:tracePt t="5487" x="4594225" y="4094163"/>
          <p14:tracePt t="5495" x="4594225" y="4122738"/>
          <p14:tracePt t="5502" x="4576763" y="4195763"/>
          <p14:tracePt t="5511" x="4567238" y="4232275"/>
          <p14:tracePt t="5519" x="4567238" y="4268788"/>
          <p14:tracePt t="5527" x="4557713" y="4303713"/>
          <p14:tracePt t="5535" x="4549775" y="4349750"/>
          <p14:tracePt t="5543" x="4549775" y="4386263"/>
          <p14:tracePt t="5553" x="4549775" y="4432300"/>
          <p14:tracePt t="5559" x="4549775" y="4459288"/>
          <p14:tracePt t="5567" x="4549775" y="4486275"/>
          <p14:tracePt t="5574" x="4567238" y="4532313"/>
          <p14:tracePt t="5582" x="4576763" y="4559300"/>
          <p14:tracePt t="5591" x="4603750" y="4578350"/>
          <p14:tracePt t="5599" x="4622800" y="4605338"/>
          <p14:tracePt t="5615" x="4640263" y="4605338"/>
          <p14:tracePt t="5624" x="4640263" y="4614863"/>
          <p14:tracePt t="5631" x="4649788" y="4614863"/>
          <p14:tracePt t="5649" x="4649788" y="4624388"/>
          <p14:tracePt t="5674" x="4659313" y="4624388"/>
          <p14:tracePt t="5940" x="4640263" y="4641850"/>
          <p14:tracePt t="5947" x="4594225" y="4668838"/>
          <p14:tracePt t="5957" x="4513263" y="4705350"/>
          <p14:tracePt t="5963" x="4440238" y="4732338"/>
          <p14:tracePt t="5972" x="4376738" y="4741863"/>
          <p14:tracePt t="5979" x="4211638" y="4768850"/>
          <p14:tracePt t="5988" x="4065588" y="4787900"/>
          <p14:tracePt t="5994" x="3919538" y="4814888"/>
          <p14:tracePt t="6003" x="3692525" y="4833938"/>
          <p14:tracePt t="6010" x="3490913" y="4851400"/>
          <p14:tracePt t="6018" x="3327400" y="4860925"/>
          <p14:tracePt t="6026" x="3200400" y="4860925"/>
          <p14:tracePt t="6035" x="3035300" y="4860925"/>
          <p14:tracePt t="6042" x="2925763" y="4860925"/>
          <p14:tracePt t="6051" x="2881313" y="4860925"/>
          <p14:tracePt t="6058" x="2825750" y="4851400"/>
          <p14:tracePt t="6067" x="2771775" y="4851400"/>
          <p14:tracePt t="6074" x="2762250" y="4851400"/>
          <p14:tracePt t="6090" x="2771775" y="4860925"/>
          <p14:tracePt t="6099" x="2817813" y="4897438"/>
          <p14:tracePt t="6110" x="2862263" y="4933950"/>
          <p14:tracePt t="6237" x="2908300" y="4906963"/>
          <p14:tracePt t="6244" x="2981325" y="4824413"/>
          <p14:tracePt t="6252" x="3035300" y="4760913"/>
          <p14:tracePt t="6261" x="3054350" y="4697413"/>
          <p14:tracePt t="6269" x="3054350" y="4687888"/>
          <p14:tracePt t="6277" x="3054350" y="4678363"/>
          <p14:tracePt t="6285" x="3044825" y="4668838"/>
          <p14:tracePt t="6292" x="3017838" y="4668838"/>
          <p14:tracePt t="6301" x="2971800" y="4668838"/>
          <p14:tracePt t="6309" x="2935288" y="4668838"/>
          <p14:tracePt t="6316" x="2817813" y="4660900"/>
          <p14:tracePt t="6325" x="2725738" y="4641850"/>
          <p14:tracePt t="6332" x="2616200" y="4641850"/>
          <p14:tracePt t="6340" x="2533650" y="4632325"/>
          <p14:tracePt t="6348" x="2506663" y="4632325"/>
          <p14:tracePt t="6357" x="2479675" y="4624388"/>
          <p14:tracePt t="6365" x="2470150" y="4614863"/>
          <p14:tracePt t="6374" x="2462213" y="4614863"/>
          <p14:tracePt t="6381" x="2452688" y="4614863"/>
          <p14:tracePt t="6389" x="2443163" y="4614863"/>
          <p14:tracePt t="6397" x="2425700" y="4605338"/>
          <p14:tracePt t="6405" x="2416175" y="4605338"/>
          <p14:tracePt t="6412" x="2397125" y="4605338"/>
          <p14:tracePt t="6421" x="2379663" y="4605338"/>
          <p14:tracePt t="6429" x="2370138" y="4605338"/>
          <p14:tracePt t="6437" x="2352675" y="4605338"/>
          <p14:tracePt t="6444" x="2333625" y="4605338"/>
          <p14:tracePt t="6453" x="2316163" y="4605338"/>
          <p14:tracePt t="6461" x="2306638" y="4605338"/>
          <p14:tracePt t="6469" x="2297113" y="4605338"/>
          <p14:tracePt t="6485" x="2287588" y="4605338"/>
          <p14:tracePt t="6495" x="2270125" y="4605338"/>
          <p14:tracePt t="6503" x="2260600" y="4605338"/>
          <p14:tracePt t="6511" x="2251075" y="4605338"/>
          <p14:tracePt t="6519" x="2243138" y="4605338"/>
          <p14:tracePt t="6535" x="2233613" y="4605338"/>
          <p14:tracePt t="6543" x="2214563" y="4605338"/>
          <p14:tracePt t="6559" x="2206625" y="4605338"/>
          <p14:tracePt t="6567" x="2206625" y="4614863"/>
          <p14:tracePt t="6591" x="2197100" y="4614863"/>
          <p14:tracePt t="6607" x="2197100" y="4641850"/>
          <p14:tracePt t="6615" x="2224088" y="4697413"/>
          <p14:tracePt t="6625" x="2251075" y="4778375"/>
          <p14:tracePt t="6630" x="2287588" y="4841875"/>
          <p14:tracePt t="6639" x="2324100" y="4906963"/>
          <p14:tracePt t="6646" x="2343150" y="4933950"/>
          <p14:tracePt t="6655" x="2352675" y="4951413"/>
          <p14:tracePt t="6663" x="2360613" y="4960938"/>
          <p14:tracePt t="6671" x="2360613" y="4970463"/>
          <p14:tracePt t="6688" x="2370138" y="4970463"/>
          <p14:tracePt t="6768" x="2379663" y="4960938"/>
          <p14:tracePt t="6785" x="2379663" y="4951413"/>
          <p14:tracePt t="6791" x="2389188" y="4951413"/>
          <p14:tracePt t="6844" x="2389188" y="4943475"/>
          <p14:tracePt t="6860" x="2389188" y="4933950"/>
          <p14:tracePt t="6864" x="2389188" y="4914900"/>
          <p14:tracePt t="6872" x="2397125" y="4906963"/>
          <p14:tracePt t="6881" x="2397125" y="4887913"/>
          <p14:tracePt t="6889" x="2397125" y="4878388"/>
          <p14:tracePt t="6904" x="2397125" y="4870450"/>
          <p14:tracePt t="6913" x="2397125" y="4860925"/>
          <p14:tracePt t="6921" x="2406650" y="4860925"/>
          <p14:tracePt t="6928" x="2406650" y="4851400"/>
          <p14:tracePt t="7003" x="2416175" y="4841875"/>
          <p14:tracePt t="7017" x="2433638" y="4824413"/>
          <p14:tracePt t="7024" x="2443163" y="4814888"/>
          <p14:tracePt t="7032" x="2452688" y="4814888"/>
          <p14:tracePt t="7041" x="2452688" y="4805363"/>
          <p14:tracePt t="7052" x="2462213" y="4805363"/>
          <p14:tracePt t="7116" x="2470150" y="4805363"/>
          <p14:tracePt t="7131" x="2479675" y="4805363"/>
          <p14:tracePt t="7147" x="2489200" y="4805363"/>
          <p14:tracePt t="7195" x="2498725" y="4805363"/>
          <p14:tracePt t="7267" x="2489200" y="4805363"/>
          <p14:tracePt t="7283" x="2479675" y="4805363"/>
          <p14:tracePt t="7299" x="2470150" y="4805363"/>
          <p14:tracePt t="7549" x="2479675" y="4805363"/>
          <p14:tracePt t="7560" x="2489200" y="4805363"/>
          <p14:tracePt t="7576" x="2498725" y="4805363"/>
          <p14:tracePt t="7655" x="2506663" y="4805363"/>
          <p14:tracePt t="7847" x="2506663" y="4814888"/>
          <p14:tracePt t="7872" x="2506663" y="4824413"/>
          <p14:tracePt t="8016" x="2506663" y="4814888"/>
          <p14:tracePt t="8193" x="2506663" y="4805363"/>
          <p14:tracePt t="8214" x="2506663" y="4797425"/>
          <p14:tracePt t="8234" x="2506663" y="4787900"/>
          <p14:tracePt t="8354" x="2506663" y="4778375"/>
          <p14:tracePt t="8379" x="2506663" y="4768850"/>
          <p14:tracePt t="8394" x="2506663" y="4760913"/>
          <p14:tracePt t="8445" x="2506663" y="4751388"/>
          <p14:tracePt t="9925" x="2506663" y="4741863"/>
          <p14:tracePt t="9943" x="2498725" y="4732338"/>
          <p14:tracePt t="9959" x="2498725" y="4724400"/>
          <p14:tracePt t="9966" x="2489200" y="4724400"/>
          <p14:tracePt t="9974" x="2489200" y="4714875"/>
          <p14:tracePt t="9982" x="2479675" y="4714875"/>
          <p14:tracePt t="9990" x="2470150" y="4705350"/>
          <p14:tracePt t="10007" x="2462213" y="4687888"/>
          <p14:tracePt t="10018" x="2443163" y="4678363"/>
          <p14:tracePt t="10022" x="2433638" y="4668838"/>
          <p14:tracePt t="10030" x="2425700" y="4660900"/>
          <p14:tracePt t="10039" x="2416175" y="4651375"/>
          <p14:tracePt t="10047" x="2416175" y="4641850"/>
          <p14:tracePt t="10055" x="2397125" y="4632325"/>
          <p14:tracePt t="10063" x="2389188" y="4632325"/>
          <p14:tracePt t="10071" x="2379663" y="4632325"/>
          <p14:tracePt t="10087" x="2370138" y="4632325"/>
          <p14:tracePt t="10095" x="2360613" y="4632325"/>
          <p14:tracePt t="10103" x="2352675" y="4624388"/>
          <p14:tracePt t="10111" x="2333625" y="4624388"/>
          <p14:tracePt t="10119" x="2333625" y="4614863"/>
          <p14:tracePt t="10127" x="2316163" y="4614863"/>
          <p14:tracePt t="10135" x="2316163" y="4605338"/>
          <p14:tracePt t="10143" x="2297113" y="4595813"/>
          <p14:tracePt t="10151" x="2279650" y="4587875"/>
          <p14:tracePt t="10167" x="2251075" y="4568825"/>
          <p14:tracePt t="10182" x="2243138" y="4559300"/>
          <p14:tracePt t="10193" x="2233613" y="4551363"/>
          <p14:tracePt t="10209" x="2224088" y="4541838"/>
          <p14:tracePt t="10257" x="2224088" y="4532313"/>
          <p14:tracePt t="10273" x="2233613" y="4532313"/>
          <p14:tracePt t="10281" x="2251075" y="4532313"/>
          <p14:tracePt t="10290" x="2260600" y="4532313"/>
          <p14:tracePt t="10297" x="2297113" y="4532313"/>
          <p14:tracePt t="10305" x="2306638" y="4532313"/>
          <p14:tracePt t="10313" x="2316163" y="4532313"/>
          <p14:tracePt t="10321" x="2324100" y="4532313"/>
          <p14:tracePt t="10329" x="2343150" y="4532313"/>
          <p14:tracePt t="10337" x="2352675" y="4532313"/>
          <p14:tracePt t="10345" x="2360613" y="4532313"/>
          <p14:tracePt t="10353" x="2370138" y="4532313"/>
          <p14:tracePt t="10396" x="2370138" y="4541838"/>
          <p14:tracePt t="10409" x="2370138" y="4551363"/>
          <p14:tracePt t="10425" x="2370138" y="4559300"/>
          <p14:tracePt t="10449" x="2370138" y="4568825"/>
          <p14:tracePt t="10465" x="2370138" y="4578350"/>
          <p14:tracePt t="10473" x="2360613" y="4578350"/>
          <p14:tracePt t="10481" x="2352675" y="4578350"/>
          <p14:tracePt t="10490" x="2343150" y="4578350"/>
          <p14:tracePt t="10499" x="2324100" y="4578350"/>
          <p14:tracePt t="10508" x="2306638" y="4578350"/>
          <p14:tracePt t="10515" x="2279650" y="4578350"/>
          <p14:tracePt t="10524" x="2251075" y="4578350"/>
          <p14:tracePt t="10533" x="2233613" y="4568825"/>
          <p14:tracePt t="10541" x="2206625" y="4559300"/>
          <p14:tracePt t="10549" x="2197100" y="4551363"/>
          <p14:tracePt t="10555" x="2179638" y="4541838"/>
          <p14:tracePt t="10595" x="2170113" y="4541838"/>
          <p14:tracePt t="10603" x="2170113" y="4532313"/>
          <p14:tracePt t="10611" x="2160588" y="4522788"/>
          <p14:tracePt t="10619" x="2160588" y="4514850"/>
          <p14:tracePt t="10626" x="2151063" y="4505325"/>
          <p14:tracePt t="10635" x="2151063" y="4495800"/>
          <p14:tracePt t="10642" x="2151063" y="4486275"/>
          <p14:tracePt t="10651" x="2143125" y="4486275"/>
          <p14:tracePt t="10674" x="2143125" y="4478338"/>
          <p14:tracePt t="10682" x="2143125" y="4468813"/>
          <p14:tracePt t="10699" x="2143125" y="4459288"/>
          <p14:tracePt t="10708" x="2143125" y="4449763"/>
          <p14:tracePt t="10722" x="2143125" y="4441825"/>
          <p14:tracePt t="10739" x="2143125" y="4432300"/>
          <p14:tracePt t="10781" x="2143125" y="4422775"/>
          <p14:tracePt t="10787" x="2143125" y="4413250"/>
          <p14:tracePt t="10797" x="2143125" y="4405313"/>
          <p14:tracePt t="10813" x="2143125" y="4395788"/>
          <p14:tracePt t="10829" x="2143125" y="4386263"/>
          <p14:tracePt t="10853" x="2143125" y="4376738"/>
          <p14:tracePt t="10861" x="2151063" y="4376738"/>
          <p14:tracePt t="10876" x="2151063" y="4368800"/>
          <p14:tracePt t="10885" x="2160588" y="4359275"/>
          <p14:tracePt t="10892" x="2160588" y="4349750"/>
          <p14:tracePt t="10901" x="2160588" y="4340225"/>
          <p14:tracePt t="10908" x="2170113" y="4332288"/>
          <p14:tracePt t="10925" x="2170113" y="4322763"/>
          <p14:tracePt t="10941" x="2170113" y="4303713"/>
          <p14:tracePt t="10950" x="2170113" y="4295775"/>
          <p14:tracePt t="10958" x="2160588" y="4276725"/>
          <p14:tracePt t="10965" x="2160588" y="4259263"/>
          <p14:tracePt t="10974" x="2143125" y="4240213"/>
          <p14:tracePt t="10981" x="2133600" y="4213225"/>
          <p14:tracePt t="10990" x="2124075" y="4195763"/>
          <p14:tracePt t="10996" x="2106613" y="4176713"/>
          <p14:tracePt t="11005" x="2097088" y="4149725"/>
          <p14:tracePt t="11013" x="2078038" y="4130675"/>
          <p14:tracePt t="11028" x="2078038" y="4122738"/>
          <p14:tracePt t="11036" x="2078038" y="4113213"/>
          <p14:tracePt t="11069" x="2078038" y="4103688"/>
          <p14:tracePt t="11082" x="2078038" y="4094163"/>
          <p14:tracePt t="11103" x="2078038" y="4086225"/>
          <p14:tracePt t="11111" x="2087563" y="4086225"/>
          <p14:tracePt t="11118" x="2097088" y="4076700"/>
          <p14:tracePt t="11126" x="2114550" y="4076700"/>
          <p14:tracePt t="11134" x="2124075" y="4076700"/>
          <p14:tracePt t="11143" x="2143125" y="4076700"/>
          <p14:tracePt t="11150" x="2151063" y="4076700"/>
          <p14:tracePt t="11159" x="2170113" y="4076700"/>
          <p14:tracePt t="11166" x="2206625" y="4067175"/>
          <p14:tracePt t="11174" x="2233613" y="4067175"/>
          <p14:tracePt t="11182" x="2251075" y="4057650"/>
          <p14:tracePt t="11190" x="2270125" y="4057650"/>
          <p14:tracePt t="11208" x="2324100" y="4049713"/>
          <p14:tracePt t="11215" x="2370138" y="4040188"/>
          <p14:tracePt t="11225" x="2406650" y="4040188"/>
          <p14:tracePt t="11231" x="2452688" y="4040188"/>
          <p14:tracePt t="11241" x="2525713" y="4030663"/>
          <p14:tracePt t="11247" x="2562225" y="4030663"/>
          <p14:tracePt t="11255" x="2606675" y="4030663"/>
          <p14:tracePt t="11263" x="2635250" y="4030663"/>
          <p14:tracePt t="11270" x="2652713" y="4030663"/>
          <p14:tracePt t="11279" x="2662238" y="4030663"/>
          <p14:tracePt t="11393" x="2662238" y="4040188"/>
          <p14:tracePt t="11401" x="2652713" y="4040188"/>
          <p14:tracePt t="11408" x="2635250" y="4040188"/>
          <p14:tracePt t="11418" x="2616200" y="4040188"/>
          <p14:tracePt t="11424" x="2598738" y="4040188"/>
          <p14:tracePt t="11433" x="2579688" y="4040188"/>
          <p14:tracePt t="11440" x="2562225" y="4040188"/>
          <p14:tracePt t="11449" x="2533650" y="4030663"/>
          <p14:tracePt t="11457" x="2516188" y="4030663"/>
          <p14:tracePt t="11465" x="2498725" y="4030663"/>
          <p14:tracePt t="11474" x="2479675" y="4030663"/>
          <p14:tracePt t="11484" x="2462213" y="4030663"/>
          <p14:tracePt t="11489" x="2452688" y="4030663"/>
          <p14:tracePt t="11497" x="2425700" y="4021138"/>
          <p14:tracePt t="11505" x="2416175" y="4021138"/>
          <p14:tracePt t="11512" x="2397125" y="4021138"/>
          <p14:tracePt t="11520" x="2389188" y="4021138"/>
          <p14:tracePt t="11528" x="2370138" y="4021138"/>
          <p14:tracePt t="11537" x="2352675" y="4021138"/>
          <p14:tracePt t="11545" x="2333625" y="4021138"/>
          <p14:tracePt t="11552" x="2324100" y="4021138"/>
          <p14:tracePt t="11561" x="2306638" y="4021138"/>
          <p14:tracePt t="11569" x="2297113" y="4021138"/>
          <p14:tracePt t="11577" x="2279650" y="4021138"/>
          <p14:tracePt t="11585" x="2260600" y="4021138"/>
          <p14:tracePt t="11593" x="2251075" y="4021138"/>
          <p14:tracePt t="11601" x="2243138" y="4021138"/>
          <p14:tracePt t="11691" x="2233613" y="4021138"/>
          <p14:tracePt t="11707" x="2224088" y="4021138"/>
          <p14:tracePt t="11724" x="2214563" y="4021138"/>
          <p14:tracePt t="11925" x="2214563" y="4030663"/>
          <p14:tracePt t="11966" x="2214563" y="4040188"/>
          <p14:tracePt t="11990" x="2214563" y="4049713"/>
          <p14:tracePt t="11997" x="2224088" y="4049713"/>
          <p14:tracePt t="12022" x="2224088" y="4057650"/>
          <p14:tracePt t="12029" x="2233613" y="4057650"/>
          <p14:tracePt t="12037" x="2233613" y="4067175"/>
          <p14:tracePt t="12069" x="2233613" y="4076700"/>
          <p14:tracePt t="12076" x="2233613" y="4086225"/>
          <p14:tracePt t="12100" x="2233613" y="4094163"/>
          <p14:tracePt t="12124" x="2233613" y="4103688"/>
          <p14:tracePt t="12247" x="2243138" y="4103688"/>
          <p14:tracePt t="12263" x="2251075" y="4094163"/>
          <p14:tracePt t="12270" x="2251075" y="4076700"/>
          <p14:tracePt t="12279" x="2260600" y="4057650"/>
          <p14:tracePt t="12287" x="2260600" y="4049713"/>
          <p14:tracePt t="12295" x="2260600" y="4040188"/>
          <p14:tracePt t="12302" x="2260600" y="4030663"/>
          <p14:tracePt t="12311" x="2260600" y="4021138"/>
          <p14:tracePt t="12320" x="2260600" y="4013200"/>
          <p14:tracePt t="12326" x="2260600" y="4003675"/>
          <p14:tracePt t="12334" x="2260600" y="3994150"/>
          <p14:tracePt t="12343" x="2260600" y="3984625"/>
          <p14:tracePt t="12374" x="2260600" y="3976688"/>
          <p14:tracePt t="12383" x="2260600" y="3967163"/>
          <p14:tracePt t="12399" x="2260600" y="3957638"/>
          <p14:tracePt t="12407" x="2260600" y="3948113"/>
          <p14:tracePt t="12424" x="2260600" y="3940175"/>
          <p14:tracePt t="12447" x="2260600" y="3930650"/>
          <p14:tracePt t="12471" x="2260600" y="3921125"/>
          <p14:tracePt t="12484" x="2260600" y="3903663"/>
          <p14:tracePt t="12486" x="2260600" y="3894138"/>
          <p14:tracePt t="12497" x="2260600" y="3884613"/>
          <p14:tracePt t="12502" x="2270125" y="3867150"/>
          <p14:tracePt t="12512" x="2279650" y="3857625"/>
          <p14:tracePt t="12521" x="2287588" y="3848100"/>
          <p14:tracePt t="12529" x="2316163" y="3821113"/>
          <p14:tracePt t="12545" x="2343150" y="3803650"/>
          <p14:tracePt t="12553" x="2370138" y="3775075"/>
          <p14:tracePt t="12561" x="2397125" y="3767138"/>
          <p14:tracePt t="12569" x="2425700" y="3757613"/>
          <p14:tracePt t="12577" x="2443163" y="3748088"/>
          <p14:tracePt t="12585" x="2462213" y="3748088"/>
          <p14:tracePt t="12593" x="2470150" y="3748088"/>
          <p14:tracePt t="12600" x="2479675" y="3748088"/>
          <p14:tracePt t="12617" x="2489200" y="3748088"/>
          <p14:tracePt t="12624" x="2498725" y="3748088"/>
          <p14:tracePt t="12632" x="2498725" y="3757613"/>
          <p14:tracePt t="12640" x="2506663" y="3767138"/>
          <p14:tracePt t="12650" x="2516188" y="3775075"/>
          <p14:tracePt t="12658" x="2525713" y="3784600"/>
          <p14:tracePt t="12675" x="2533650" y="3794125"/>
          <p14:tracePt t="12682" x="2533650" y="3803650"/>
          <p14:tracePt t="12691" x="2543175" y="3803650"/>
          <p14:tracePt t="12838" x="2533650" y="3803650"/>
          <p14:tracePt t="12843" x="2525713" y="3794125"/>
          <p14:tracePt t="12859" x="2516188" y="3794125"/>
          <p14:tracePt t="12875" x="2506663" y="3794125"/>
          <p14:tracePt t="13036" x="2489200" y="3794125"/>
          <p14:tracePt t="13042" x="2470150" y="3794125"/>
          <p14:tracePt t="13051" x="2443163" y="3794125"/>
          <p14:tracePt t="13058" x="2425700" y="3794125"/>
          <p14:tracePt t="13067" x="2389188" y="3794125"/>
          <p14:tracePt t="13077" x="2360613" y="3794125"/>
          <p14:tracePt t="13084" x="2333625" y="3794125"/>
          <p14:tracePt t="13093" x="2306638" y="3794125"/>
          <p14:tracePt t="13100" x="2279650" y="3794125"/>
          <p14:tracePt t="13108" x="2260600" y="3794125"/>
          <p14:tracePt t="13117" x="2233613" y="3794125"/>
          <p14:tracePt t="13124" x="2197100" y="3794125"/>
          <p14:tracePt t="13132" x="2179638" y="3794125"/>
          <p14:tracePt t="13140" x="2160588" y="3794125"/>
          <p14:tracePt t="13149" x="2143125" y="3794125"/>
          <p14:tracePt t="13165" x="2133600" y="3794125"/>
          <p14:tracePt t="13181" x="2124075" y="3794125"/>
          <p14:tracePt t="13189" x="2124075" y="3803650"/>
          <p14:tracePt t="13209" x="2124075" y="3811588"/>
          <p14:tracePt t="13213" x="2124075" y="3821113"/>
          <p14:tracePt t="13221" x="2124075" y="3848100"/>
          <p14:tracePt t="13229" x="2124075" y="3867150"/>
          <p14:tracePt t="13237" x="2124075" y="3884613"/>
          <p14:tracePt t="13245" x="2124075" y="3911600"/>
          <p14:tracePt t="13253" x="2124075" y="3940175"/>
          <p14:tracePt t="13261" x="2124075" y="3957638"/>
          <p14:tracePt t="13269" x="2124075" y="3976688"/>
          <p14:tracePt t="13277" x="2133600" y="3984625"/>
          <p14:tracePt t="13285" x="2133600" y="4003675"/>
          <p14:tracePt t="13293" x="2143125" y="4021138"/>
          <p14:tracePt t="13301" x="2143125" y="4030663"/>
          <p14:tracePt t="13431" x="2151063" y="4030663"/>
          <p14:tracePt t="13439" x="2151063" y="4013200"/>
          <p14:tracePt t="13447" x="2160588" y="3976688"/>
          <p14:tracePt t="13454" x="2160588" y="3948113"/>
          <p14:tracePt t="13463" x="2170113" y="3911600"/>
          <p14:tracePt t="13470" x="2179638" y="3848100"/>
          <p14:tracePt t="13479" x="2206625" y="3784600"/>
          <p14:tracePt t="13486" x="2214563" y="3711575"/>
          <p14:tracePt t="13495" x="2243138" y="3611563"/>
          <p14:tracePt t="13502" x="2260600" y="3538538"/>
          <p14:tracePt t="13511" x="2260600" y="3465513"/>
          <p14:tracePt t="13520" x="2270125" y="3365500"/>
          <p14:tracePt t="13526" x="2270125" y="3273425"/>
          <p14:tracePt t="13535" x="2270125" y="3236913"/>
          <p14:tracePt t="13542" x="2270125" y="3209925"/>
          <p14:tracePt t="13552" x="2270125" y="3200400"/>
          <p14:tracePt t="13559" x="2270125" y="3192463"/>
          <p14:tracePt t="13615" x="2270125" y="3209925"/>
          <p14:tracePt t="13624" x="2270125" y="3236913"/>
          <p14:tracePt t="13630" x="2270125" y="3292475"/>
          <p14:tracePt t="13641" x="2270125" y="3365500"/>
          <p14:tracePt t="13647" x="2270125" y="3438525"/>
          <p14:tracePt t="13656" x="2270125" y="3492500"/>
          <p14:tracePt t="13665" x="2270125" y="3638550"/>
          <p14:tracePt t="13673" x="2270125" y="3684588"/>
          <p14:tracePt t="13681" x="2270125" y="3748088"/>
          <p14:tracePt t="13690" x="2287588" y="3830638"/>
          <p14:tracePt t="13697" x="2287588" y="3857625"/>
          <p14:tracePt t="13705" x="2287588" y="3884613"/>
          <p14:tracePt t="13713" x="2297113" y="3903663"/>
          <p14:tracePt t="13721" x="2297113" y="3911600"/>
          <p14:tracePt t="13729" x="2297113" y="3921125"/>
          <p14:tracePt t="13793" x="2306638" y="3911600"/>
          <p14:tracePt t="13800" x="2316163" y="3867150"/>
          <p14:tracePt t="13809" x="2316163" y="3840163"/>
          <p14:tracePt t="13817" x="2324100" y="3803650"/>
          <p14:tracePt t="13824" x="2324100" y="3767138"/>
          <p14:tracePt t="13833" x="2324100" y="3711575"/>
          <p14:tracePt t="13840" x="2324100" y="3638550"/>
          <p14:tracePt t="13849" x="2324100" y="3602038"/>
          <p14:tracePt t="13857" x="2324100" y="3575050"/>
          <p14:tracePt t="13865" x="2324100" y="3556000"/>
          <p14:tracePt t="13874" x="2324100" y="3548063"/>
          <p14:tracePt t="13882" x="2324100" y="3538538"/>
          <p14:tracePt t="13892" x="2324100" y="3529013"/>
          <p14:tracePt t="13947" x="2324100" y="3548063"/>
          <p14:tracePt t="13955" x="2324100" y="3584575"/>
          <p14:tracePt t="13962" x="2324100" y="3665538"/>
          <p14:tracePt t="13971" x="2324100" y="3738563"/>
          <p14:tracePt t="13979" x="2324100" y="3840163"/>
          <p14:tracePt t="13987" x="2324100" y="3894138"/>
          <p14:tracePt t="13995" x="2324100" y="3948113"/>
          <p14:tracePt t="14003" x="2333625" y="3994150"/>
          <p14:tracePt t="14011" x="2360613" y="4040188"/>
          <p14:tracePt t="14019" x="2370138" y="4057650"/>
          <p14:tracePt t="14026" x="2370138" y="4076700"/>
          <p14:tracePt t="14068" x="2379663" y="4076700"/>
          <p14:tracePt t="14091" x="2389188" y="4049713"/>
          <p14:tracePt t="14099" x="2397125" y="4003675"/>
          <p14:tracePt t="14109" x="2406650" y="3948113"/>
          <p14:tracePt t="14115" x="2425700" y="3867150"/>
          <p14:tracePt t="14122" x="2462213" y="3757613"/>
          <p14:tracePt t="14131" x="2479675" y="3694113"/>
          <p14:tracePt t="14139" x="2506663" y="3584575"/>
          <p14:tracePt t="14147" x="2506663" y="3492500"/>
          <p14:tracePt t="14154" x="2533650" y="3338513"/>
          <p14:tracePt t="14162" x="2533650" y="3228975"/>
          <p14:tracePt t="14171" x="2543175" y="3136900"/>
          <p14:tracePt t="14179" x="2543175" y="3063875"/>
          <p14:tracePt t="14187" x="2562225" y="3017838"/>
          <p14:tracePt t="14195" x="2562225" y="2982913"/>
          <p14:tracePt t="14207" x="2562225" y="2963863"/>
          <p14:tracePt t="14210" x="2562225" y="2946400"/>
          <p14:tracePt t="14222" x="2562225" y="2936875"/>
          <p14:tracePt t="14227" x="2562225" y="2917825"/>
          <p14:tracePt t="14241" x="2562225" y="2909888"/>
          <p14:tracePt t="14485" x="2562225" y="2917825"/>
          <p14:tracePt t="14503" x="2562225" y="2927350"/>
          <p14:tracePt t="14509" x="2562225" y="2936875"/>
          <p14:tracePt t="14527" x="2562225" y="2946400"/>
          <p14:tracePt t="14543" x="2562225" y="2963863"/>
          <p14:tracePt t="14552" x="2562225" y="3000375"/>
          <p14:tracePt t="14559" x="2562225" y="3027363"/>
          <p14:tracePt t="14568" x="2562225" y="3063875"/>
          <p14:tracePt t="14575" x="2562225" y="3100388"/>
          <p14:tracePt t="14586" x="2562225" y="3136900"/>
          <p14:tracePt t="14591" x="2552700" y="3182938"/>
          <p14:tracePt t="14601" x="2552700" y="3219450"/>
          <p14:tracePt t="14607" x="2543175" y="3246438"/>
          <p14:tracePt t="14615" x="2533650" y="3292475"/>
          <p14:tracePt t="14622" x="2533650" y="3319463"/>
          <p14:tracePt t="14632" x="2533650" y="3346450"/>
          <p14:tracePt t="14641" x="2525713" y="3392488"/>
          <p14:tracePt t="14647" x="2525713" y="3446463"/>
          <p14:tracePt t="14655" x="2525713" y="3492500"/>
          <p14:tracePt t="14663" x="2525713" y="3519488"/>
          <p14:tracePt t="14672" x="2516188" y="3556000"/>
          <p14:tracePt t="14679" x="2506663" y="3592513"/>
          <p14:tracePt t="14687" x="2506663" y="3621088"/>
          <p14:tracePt t="14695" x="2506663" y="3648075"/>
          <p14:tracePt t="14703" x="2489200" y="3675063"/>
          <p14:tracePt t="14711" x="2489200" y="3694113"/>
          <p14:tracePt t="14719" x="2489200" y="3730625"/>
          <p14:tracePt t="14727" x="2489200" y="3738563"/>
          <p14:tracePt t="14735" x="2489200" y="3748088"/>
          <p14:tracePt t="14743" x="2489200" y="3757613"/>
          <p14:tracePt t="14751" x="2489200" y="3767138"/>
          <p14:tracePt t="14759" x="2489200" y="3775075"/>
          <p14:tracePt t="14767" x="2489200" y="3784600"/>
          <p14:tracePt t="14775" x="2489200" y="3794125"/>
          <p14:tracePt t="14793" x="2479675" y="3794125"/>
          <p14:tracePt t="14801" x="2470150" y="3803650"/>
          <p14:tracePt t="14809" x="2462213" y="3811588"/>
          <p14:tracePt t="14817" x="2443163" y="3821113"/>
          <p14:tracePt t="14827" x="2389188" y="3848100"/>
          <p14:tracePt t="14833" x="2360613" y="3848100"/>
          <p14:tracePt t="14841" x="2316163" y="3857625"/>
          <p14:tracePt t="14849" x="2260600" y="3857625"/>
          <p14:tracePt t="14858" x="2206625" y="3857625"/>
          <p14:tracePt t="14865" x="2170113" y="3857625"/>
          <p14:tracePt t="14874" x="2114550" y="3857625"/>
          <p14:tracePt t="14881" x="2060575" y="3848100"/>
          <p14:tracePt t="14891" x="1978025" y="3830638"/>
          <p14:tracePt t="14897" x="1924050" y="3803650"/>
          <p14:tracePt t="14905" x="1887538" y="3794125"/>
          <p14:tracePt t="14913" x="1841500" y="3767138"/>
          <p14:tracePt t="14924" x="1814513" y="3738563"/>
          <p14:tracePt t="14929" x="1787525" y="3721100"/>
          <p14:tracePt t="14940" x="1778000" y="3684588"/>
          <p14:tracePt t="14945" x="1758950" y="3665538"/>
          <p14:tracePt t="14955" x="1758950" y="3638550"/>
          <p14:tracePt t="14961" x="1751013" y="3611563"/>
          <p14:tracePt t="14972" x="1751013" y="3565525"/>
          <p14:tracePt t="14977" x="1751013" y="3548063"/>
          <p14:tracePt t="14988" x="1751013" y="3492500"/>
          <p14:tracePt t="14993" x="1751013" y="3455988"/>
          <p14:tracePt t="15006" x="1751013" y="3411538"/>
          <p14:tracePt t="15008" x="1751013" y="3375025"/>
          <p14:tracePt t="15017" x="1751013" y="3319463"/>
          <p14:tracePt t="15025" x="1751013" y="3282950"/>
          <p14:tracePt t="15032" x="1751013" y="3228975"/>
          <p14:tracePt t="15043" x="1751013" y="3192463"/>
          <p14:tracePt t="15049" x="1751013" y="3155950"/>
          <p14:tracePt t="15059" x="1751013" y="3109913"/>
          <p14:tracePt t="15065" x="1751013" y="3073400"/>
          <p14:tracePt t="15074" x="1751013" y="3046413"/>
          <p14:tracePt t="15083" x="1751013" y="3009900"/>
          <p14:tracePt t="15091" x="1751013" y="3000375"/>
          <p14:tracePt t="15099" x="1751013" y="2973388"/>
          <p14:tracePt t="15107" x="1758950" y="2954338"/>
          <p14:tracePt t="15123" x="1768475" y="2936875"/>
          <p14:tracePt t="15131" x="1787525" y="2927350"/>
          <p14:tracePt t="15141" x="1795463" y="2909888"/>
          <p14:tracePt t="15147" x="1824038" y="2890838"/>
          <p14:tracePt t="15155" x="1851025" y="2854325"/>
          <p14:tracePt t="15163" x="1878013" y="2836863"/>
          <p14:tracePt t="15171" x="1924050" y="2808288"/>
          <p14:tracePt t="15179" x="1941513" y="2790825"/>
          <p14:tracePt t="15193" x="2005013" y="2771775"/>
          <p14:tracePt t="15196" x="2070100" y="2735263"/>
          <p14:tracePt t="15203" x="2124075" y="2708275"/>
          <p14:tracePt t="15211" x="2187575" y="2671763"/>
          <p14:tracePt t="15219" x="2206625" y="2671763"/>
          <p14:tracePt t="15227" x="2251075" y="2644775"/>
          <p14:tracePt t="15235" x="2279650" y="2635250"/>
          <p14:tracePt t="15243" x="2316163" y="2617788"/>
          <p14:tracePt t="15251" x="2324100" y="2608263"/>
          <p14:tracePt t="15259" x="2343150" y="2598738"/>
          <p14:tracePt t="15267" x="2360613" y="2581275"/>
          <p14:tracePt t="15275" x="2370138" y="2571750"/>
          <p14:tracePt t="15283" x="2379663" y="2554288"/>
          <p14:tracePt t="15292" x="2389188" y="2544763"/>
          <p14:tracePt t="15300" x="2397125" y="2517775"/>
          <p14:tracePt t="15308" x="2406650" y="2498725"/>
          <p14:tracePt t="15315" x="2416175" y="2481263"/>
          <p14:tracePt t="15328" x="2425700" y="2462213"/>
          <p14:tracePt t="15331" x="2425700" y="2452688"/>
          <p14:tracePt t="15341" x="2433638" y="2444750"/>
          <p14:tracePt t="15348" x="2433638" y="2435225"/>
          <p14:tracePt t="15355" x="2433638" y="2425700"/>
          <p14:tracePt t="15366" x="2443163" y="2408238"/>
          <p14:tracePt t="15375" x="2443163" y="2389188"/>
          <p14:tracePt t="15382" x="2443163" y="2371725"/>
          <p14:tracePt t="15391" x="2443163" y="2343150"/>
          <p14:tracePt t="15398" x="2443163" y="2325688"/>
          <p14:tracePt t="15405" x="2452688" y="2306638"/>
          <p14:tracePt t="15414" x="2452688" y="2289175"/>
          <p14:tracePt t="15422" x="2452688" y="2279650"/>
          <p14:tracePt t="15430" x="2462213" y="2262188"/>
          <p14:tracePt t="15442" x="2462213" y="2243138"/>
          <p14:tracePt t="15462" x="2462213" y="2233613"/>
          <p14:tracePt t="15472" x="2470150" y="2233613"/>
          <p14:tracePt t="15487" x="2470150" y="2225675"/>
          <p14:tracePt t="15534" x="2479675" y="2225675"/>
          <p14:tracePt t="15541" x="2498725" y="2225675"/>
          <p14:tracePt t="15550" x="2516188" y="2243138"/>
          <p14:tracePt t="15557" x="2543175" y="2262188"/>
          <p14:tracePt t="15565" x="2562225" y="2289175"/>
          <p14:tracePt t="15573" x="2598738" y="2316163"/>
          <p14:tracePt t="15580" x="2616200" y="2343150"/>
          <p14:tracePt t="15589" x="2652713" y="2371725"/>
          <p14:tracePt t="15597" x="2662238" y="2389188"/>
          <p14:tracePt t="15604" x="2671763" y="2425700"/>
          <p14:tracePt t="15612" x="2679700" y="2444750"/>
          <p14:tracePt t="15621" x="2679700" y="2462213"/>
          <p14:tracePt t="15631" x="2689225" y="2481263"/>
          <p14:tracePt t="15637" x="2689225" y="2508250"/>
          <p14:tracePt t="15647" x="2689225" y="2544763"/>
          <p14:tracePt t="15653" x="2689225" y="2571750"/>
          <p14:tracePt t="15663" x="2689225" y="2608263"/>
          <p14:tracePt t="15670" x="2689225" y="2644775"/>
          <p14:tracePt t="15679" x="2689225" y="2681288"/>
          <p14:tracePt t="15686" x="2689225" y="2735263"/>
          <p14:tracePt t="15695" x="2689225" y="2790825"/>
          <p14:tracePt t="15703" x="2689225" y="2844800"/>
          <p14:tracePt t="15711" x="2679700" y="2927350"/>
          <p14:tracePt t="15719" x="2671763" y="3017838"/>
          <p14:tracePt t="15727" x="2662238" y="3082925"/>
          <p14:tracePt t="15735" x="2662238" y="3136900"/>
          <p14:tracePt t="15745" x="2643188" y="3192463"/>
          <p14:tracePt t="15751" x="2635250" y="3236913"/>
          <p14:tracePt t="15758" x="2635250" y="3292475"/>
          <p14:tracePt t="15767" x="2625725" y="3338513"/>
          <p14:tracePt t="15774" x="2616200" y="3375025"/>
          <p14:tracePt t="15782" x="2598738" y="3438525"/>
          <p14:tracePt t="15790" x="2579688" y="3482975"/>
          <p14:tracePt t="15799" x="2570163" y="3556000"/>
          <p14:tracePt t="15808" x="2552700" y="3621088"/>
          <p14:tracePt t="15815" x="2543175" y="3657600"/>
          <p14:tracePt t="15823" x="2533650" y="3694113"/>
          <p14:tracePt t="15832" x="2533650" y="3748088"/>
          <p14:tracePt t="15841" x="2525713" y="3775075"/>
          <p14:tracePt t="15846" x="2516188" y="3803650"/>
          <p14:tracePt t="15854" x="2516188" y="3811588"/>
          <p14:tracePt t="15862" x="2506663" y="3840163"/>
          <p14:tracePt t="15870" x="2498725" y="3867150"/>
          <p14:tracePt t="15879" x="2489200" y="3884613"/>
          <p14:tracePt t="15887" x="2479675" y="3911600"/>
          <p14:tracePt t="15895" x="2470150" y="3940175"/>
          <p14:tracePt t="15903" x="2470150" y="3948113"/>
          <p14:tracePt t="15911" x="2462213" y="3957638"/>
          <p14:tracePt t="15919" x="2443163" y="3967163"/>
          <p14:tracePt t="15929" x="2433638" y="3976688"/>
          <p14:tracePt t="15935" x="2425700" y="3994150"/>
          <p14:tracePt t="15945" x="2406650" y="4003675"/>
          <p14:tracePt t="15951" x="2389188" y="4021138"/>
          <p14:tracePt t="15961" x="2370138" y="4040188"/>
          <p14:tracePt t="15971" x="2333625" y="4057650"/>
          <p14:tracePt t="15976" x="2316163" y="4067175"/>
          <p14:tracePt t="15986" x="2287588" y="4076700"/>
          <p14:tracePt t="15992" x="2260600" y="4086225"/>
          <p14:tracePt t="16001" x="2243138" y="4094163"/>
          <p14:tracePt t="16008" x="2214563" y="4094163"/>
          <p14:tracePt t="16017" x="2197100" y="4094163"/>
          <p14:tracePt t="16024" x="2179638" y="4094163"/>
          <p14:tracePt t="16032" x="2170113" y="4094163"/>
          <p14:tracePt t="16040" x="2160588" y="4094163"/>
          <p14:tracePt t="16049" x="2151063" y="4086225"/>
          <p14:tracePt t="16057" x="2151063" y="4067175"/>
          <p14:tracePt t="16065" x="2151063" y="4049713"/>
          <p14:tracePt t="16073" x="2143125" y="4021138"/>
          <p14:tracePt t="16081" x="2143125" y="3967163"/>
          <p14:tracePt t="16089" x="2143125" y="3930650"/>
          <p14:tracePt t="16097" x="2143125" y="3884613"/>
          <p14:tracePt t="16104" x="2143125" y="3848100"/>
          <p14:tracePt t="16113" x="2143125" y="3794125"/>
          <p14:tracePt t="16121" x="2143125" y="3730625"/>
          <p14:tracePt t="16128" x="2143125" y="3694113"/>
          <p14:tracePt t="16137" x="2143125" y="3665538"/>
          <p14:tracePt t="16144" x="2143125" y="3621088"/>
          <p14:tracePt t="16153" x="2143125" y="3592513"/>
          <p14:tracePt t="16161" x="2143125" y="3538538"/>
          <p14:tracePt t="16170" x="2143125" y="3492500"/>
          <p14:tracePt t="16176" x="2151063" y="3465513"/>
          <p14:tracePt t="16185" x="2151063" y="3429000"/>
          <p14:tracePt t="16193" x="2170113" y="3382963"/>
          <p14:tracePt t="16202" x="2170113" y="3346450"/>
          <p14:tracePt t="16208" x="2170113" y="3302000"/>
          <p14:tracePt t="16217" x="2179638" y="3228975"/>
          <p14:tracePt t="16227" x="2179638" y="3192463"/>
          <p14:tracePt t="16232" x="2179638" y="3136900"/>
          <p14:tracePt t="16243" x="2179638" y="3082925"/>
          <p14:tracePt t="16251" x="2179638" y="3009900"/>
          <p14:tracePt t="16259" x="2179638" y="2946400"/>
          <p14:tracePt t="16267" x="2179638" y="2873375"/>
          <p14:tracePt t="16274" x="2179638" y="2800350"/>
          <p14:tracePt t="16282" x="2179638" y="2771775"/>
          <p14:tracePt t="16291" x="2179638" y="2744788"/>
          <p14:tracePt t="16299" x="2179638" y="2708275"/>
          <p14:tracePt t="16307" x="2179638" y="2698750"/>
          <p14:tracePt t="16314" x="2179638" y="2662238"/>
          <p14:tracePt t="16323" x="2160588" y="2608263"/>
          <p14:tracePt t="16331" x="2151063" y="2581275"/>
          <p14:tracePt t="16339" x="2151063" y="2562225"/>
          <p14:tracePt t="16347" x="2143125" y="2535238"/>
          <p14:tracePt t="16355" x="2143125" y="2517775"/>
          <p14:tracePt t="16363" x="2143125" y="2508250"/>
          <p14:tracePt t="16371" x="2143125" y="2489200"/>
          <p14:tracePt t="16380" x="2143125" y="2481263"/>
          <p14:tracePt t="16387" x="2143125" y="2471738"/>
          <p14:tracePt t="16395" x="2143125" y="2462213"/>
          <p14:tracePt t="16403" x="2143125" y="2452688"/>
          <p14:tracePt t="16411" x="2143125" y="2444750"/>
          <p14:tracePt t="16419" x="2143125" y="2425700"/>
          <p14:tracePt t="16427" x="2143125" y="2408238"/>
          <p14:tracePt t="16435" x="2143125" y="2389188"/>
          <p14:tracePt t="16443" x="2143125" y="2371725"/>
          <p14:tracePt t="16451" x="2143125" y="2343150"/>
          <p14:tracePt t="16459" x="2143125" y="2325688"/>
          <p14:tracePt t="16467" x="2143125" y="2306638"/>
          <p14:tracePt t="16476" x="2143125" y="2279650"/>
          <p14:tracePt t="16483" x="2143125" y="2262188"/>
          <p14:tracePt t="16492" x="2143125" y="2243138"/>
          <p14:tracePt t="16503" x="2143125" y="2225675"/>
          <p14:tracePt t="16508" x="2143125" y="2216150"/>
          <p14:tracePt t="16517" x="2143125" y="2206625"/>
          <p14:tracePt t="16526" x="2143125" y="2197100"/>
          <p14:tracePt t="16533" x="2143125" y="2189163"/>
          <p14:tracePt t="16543" x="2143125" y="2179638"/>
          <p14:tracePt t="16549" x="2143125" y="2160588"/>
          <p14:tracePt t="16558" x="2143125" y="2152650"/>
          <p14:tracePt t="16565" x="2143125" y="2143125"/>
          <p14:tracePt t="16645" x="2151063" y="2143125"/>
          <p14:tracePt t="16655" x="2170113" y="2143125"/>
          <p14:tracePt t="16661" x="2187575" y="2160588"/>
          <p14:tracePt t="16671" x="2197100" y="2170113"/>
          <p14:tracePt t="16677" x="2214563" y="2189163"/>
          <p14:tracePt t="16687" x="2233613" y="2216150"/>
          <p14:tracePt t="16692" x="2251075" y="2243138"/>
          <p14:tracePt t="16701" x="2279650" y="2279650"/>
          <p14:tracePt t="16708" x="2297113" y="2316163"/>
          <p14:tracePt t="16717" x="2316163" y="2362200"/>
          <p14:tracePt t="16724" x="2333625" y="2416175"/>
          <p14:tracePt t="16732" x="2333625" y="2444750"/>
          <p14:tracePt t="16740" x="2343150" y="2489200"/>
          <p14:tracePt t="16749" x="2343150" y="2517775"/>
          <p14:tracePt t="16756" x="2343150" y="2562225"/>
          <p14:tracePt t="16768" x="2352675" y="2598738"/>
          <p14:tracePt t="16775" x="2352675" y="2654300"/>
          <p14:tracePt t="16783" x="2352675" y="2698750"/>
          <p14:tracePt t="16792" x="2352675" y="2754313"/>
          <p14:tracePt t="16800" x="2352675" y="2790825"/>
          <p14:tracePt t="16805" x="2343150" y="2854325"/>
          <p14:tracePt t="16816" x="2343150" y="2890838"/>
          <p14:tracePt t="16826" x="2324100" y="2946400"/>
          <p14:tracePt t="16832" x="2316163" y="2990850"/>
          <p14:tracePt t="16842" x="2306638" y="3063875"/>
          <p14:tracePt t="16847" x="2297113" y="3109913"/>
          <p14:tracePt t="16859" x="2297113" y="3146425"/>
          <p14:tracePt t="16862" x="2279650" y="3182938"/>
          <p14:tracePt t="16871" x="2279650" y="3209925"/>
          <p14:tracePt t="16879" x="2270125" y="3255963"/>
          <p14:tracePt t="16887" x="2260600" y="3309938"/>
          <p14:tracePt t="16895" x="2260600" y="3338513"/>
          <p14:tracePt t="16903" x="2251075" y="3382963"/>
          <p14:tracePt t="16911" x="2251075" y="3419475"/>
          <p14:tracePt t="16919" x="2251075" y="3438525"/>
          <p14:tracePt t="16926" x="2243138" y="3482975"/>
          <p14:tracePt t="16935" x="2233613" y="3511550"/>
          <p14:tracePt t="16942" x="2214563" y="3556000"/>
          <p14:tracePt t="16951" x="2206625" y="3584575"/>
          <p14:tracePt t="16958" x="2197100" y="3611563"/>
          <p14:tracePt t="16967" x="2187575" y="3629025"/>
          <p14:tracePt t="16974" x="2179638" y="3665538"/>
          <p14:tracePt t="16983" x="2179638" y="3694113"/>
          <p14:tracePt t="16990" x="2179638" y="3711575"/>
          <p14:tracePt t="16999" x="2170113" y="3730625"/>
          <p14:tracePt t="17007" x="2170113" y="3748088"/>
          <p14:tracePt t="17015" x="2170113" y="3767138"/>
          <p14:tracePt t="17025" x="2170113" y="3784600"/>
          <p14:tracePt t="17031" x="2170113" y="3811588"/>
          <p14:tracePt t="17041" x="2170113" y="3830638"/>
          <p14:tracePt t="17047" x="2170113" y="3848100"/>
          <p14:tracePt t="17054" x="2170113" y="3875088"/>
          <p14:tracePt t="17062" x="2170113" y="3894138"/>
          <p14:tracePt t="17071" x="2170113" y="3911600"/>
          <p14:tracePt t="17081" x="2170113" y="3940175"/>
          <p14:tracePt t="17089" x="2170113" y="3967163"/>
          <p14:tracePt t="17096" x="2170113" y="3984625"/>
          <p14:tracePt t="17104" x="2179638" y="4003675"/>
          <p14:tracePt t="17112" x="2179638" y="4021138"/>
          <p14:tracePt t="17121" x="2187575" y="4030663"/>
          <p14:tracePt t="17129" x="2187575" y="4040188"/>
          <p14:tracePt t="17190" x="2197100" y="4040188"/>
          <p14:tracePt t="17203" x="2206625" y="4030663"/>
          <p14:tracePt t="17211" x="2206625" y="4013200"/>
          <p14:tracePt t="17218" x="2214563" y="3984625"/>
          <p14:tracePt t="17226" x="2224088" y="3940175"/>
          <p14:tracePt t="17233" x="2224088" y="3903663"/>
          <p14:tracePt t="17242" x="2224088" y="3857625"/>
          <p14:tracePt t="17250" x="2224088" y="3803650"/>
          <p14:tracePt t="17258" x="2224088" y="3748088"/>
          <p14:tracePt t="17266" x="2224088" y="3694113"/>
          <p14:tracePt t="17275" x="2224088" y="3638550"/>
          <p14:tracePt t="17282" x="2224088" y="3592513"/>
          <p14:tracePt t="17291" x="2224088" y="3538538"/>
          <p14:tracePt t="17297" x="2224088" y="3502025"/>
          <p14:tracePt t="17304" x="2224088" y="3465513"/>
          <p14:tracePt t="17313" x="2224088" y="3438525"/>
          <p14:tracePt t="17321" x="2224088" y="3419475"/>
          <p14:tracePt t="17387" x="2233613" y="3438525"/>
          <p14:tracePt t="17396" x="2243138" y="3465513"/>
          <p14:tracePt t="17405" x="2251075" y="3511550"/>
          <p14:tracePt t="17410" x="2251075" y="3565525"/>
          <p14:tracePt t="17419" x="2260600" y="3611563"/>
          <p14:tracePt t="17426" x="2279650" y="3648075"/>
          <p14:tracePt t="17435" x="2287588" y="3694113"/>
          <p14:tracePt t="17442" x="2287588" y="3721100"/>
          <p14:tracePt t="17451" x="2297113" y="3767138"/>
          <p14:tracePt t="17459" x="2306638" y="3794125"/>
          <p14:tracePt t="17467" x="2306638" y="3821113"/>
          <p14:tracePt t="17475" x="2316163" y="3840163"/>
          <p14:tracePt t="17483" x="2316163" y="3857625"/>
          <p14:tracePt t="17491" x="2324100" y="3867150"/>
          <p14:tracePt t="17557" x="2343150" y="3848100"/>
          <p14:tracePt t="17562" x="2360613" y="3803650"/>
          <p14:tracePt t="17571" x="2389188" y="3748088"/>
          <p14:tracePt t="17579" x="2416175" y="3684588"/>
          <p14:tracePt t="17587" x="2433638" y="3621088"/>
          <p14:tracePt t="17595" x="2462213" y="3529013"/>
          <p14:tracePt t="17605" x="2506663" y="3392488"/>
          <p14:tracePt t="17611" x="2533650" y="3265488"/>
          <p14:tracePt t="17619" x="2589213" y="3073400"/>
          <p14:tracePt t="17629" x="2616200" y="2927350"/>
          <p14:tracePt t="17635" x="2625725" y="2800350"/>
          <p14:tracePt t="17645" x="2652713" y="2708275"/>
          <p14:tracePt t="17651" x="2679700" y="2589213"/>
          <p14:tracePt t="17661" x="2698750" y="2535238"/>
          <p14:tracePt t="17669" x="2708275" y="2489200"/>
          <p14:tracePt t="17677" x="2708275" y="2462213"/>
          <p14:tracePt t="17685" x="2716213" y="2444750"/>
          <p14:tracePt t="17693" x="2716213" y="2425700"/>
          <p14:tracePt t="17701" x="2716213" y="2416175"/>
          <p14:tracePt t="17709" x="2716213" y="2408238"/>
          <p14:tracePt t="17717" x="2725738" y="2398713"/>
          <p14:tracePt t="17927" x="2725738" y="2408238"/>
          <p14:tracePt t="17933" x="2716213" y="2425700"/>
          <p14:tracePt t="17944" x="2708275" y="2444750"/>
          <p14:tracePt t="17952" x="2698750" y="2471738"/>
          <p14:tracePt t="17960" x="2671763" y="2525713"/>
          <p14:tracePt t="17967" x="2662238" y="2571750"/>
          <p14:tracePt t="17974" x="2635250" y="2671763"/>
          <p14:tracePt t="17982" x="2579688" y="2817813"/>
          <p14:tracePt t="18120" x="2598738" y="2781300"/>
          <p14:tracePt t="18127" x="2635250" y="2735263"/>
          <p14:tracePt t="18135" x="2671763" y="2690813"/>
          <p14:tracePt t="18145" x="2679700" y="2662238"/>
          <p14:tracePt t="18151" x="2698750" y="2644775"/>
          <p14:tracePt t="18161" x="2708275" y="2625725"/>
          <p14:tracePt t="18167" x="2725738" y="2598738"/>
          <p14:tracePt t="18183" x="2708275" y="2589213"/>
          <p14:tracePt t="18191" x="2698750" y="2589213"/>
          <p14:tracePt t="18215" x="2698750" y="2598738"/>
          <p14:tracePt t="18233" x="2698750" y="2608263"/>
          <p14:tracePt t="18249" x="2689225" y="2608263"/>
          <p14:tracePt t="18259" x="2679700" y="2625725"/>
          <p14:tracePt t="18265" x="2679700" y="2644775"/>
          <p14:tracePt t="18275" x="2671763" y="2654300"/>
          <p14:tracePt t="18281" x="2671763" y="2671763"/>
          <p14:tracePt t="18290" x="2671763" y="2690813"/>
          <p14:tracePt t="18297" x="2662238" y="2698750"/>
          <p14:tracePt t="18313" x="2662238" y="2708275"/>
          <p14:tracePt t="18353" x="2662238" y="2717800"/>
          <p14:tracePt t="18950" x="2679700" y="2698750"/>
          <p14:tracePt t="18957" x="2689225" y="2671763"/>
          <p14:tracePt t="18966" x="2708275" y="2654300"/>
          <p14:tracePt t="18977" x="2725738" y="2635250"/>
          <p14:tracePt t="18981" x="2771775" y="2571750"/>
          <p14:tracePt t="18993" x="2789238" y="2544763"/>
          <p14:tracePt t="18996" x="2825750" y="2517775"/>
          <p14:tracePt t="19004" x="2844800" y="2481263"/>
          <p14:tracePt t="19012" x="2862263" y="2452688"/>
          <p14:tracePt t="19021" x="2871788" y="2435225"/>
          <p14:tracePt t="19029" x="2898775" y="2398713"/>
          <p14:tracePt t="19036" x="2917825" y="2379663"/>
          <p14:tracePt t="19044" x="2925763" y="2362200"/>
          <p14:tracePt t="19053" x="2925763" y="2352675"/>
          <p14:tracePt t="19060" x="2935288" y="2352675"/>
          <p14:tracePt t="19069" x="2935288" y="2343150"/>
          <p14:tracePt t="19095" x="2935288" y="2325688"/>
          <p14:tracePt t="19101" x="2935288" y="2316163"/>
          <p14:tracePt t="19110" x="2925763" y="2289175"/>
          <p14:tracePt t="19119" x="2908300" y="2270125"/>
          <p14:tracePt t="19127" x="2881313" y="2225675"/>
          <p14:tracePt t="19135" x="2862263" y="2197100"/>
          <p14:tracePt t="19143" x="2844800" y="2179638"/>
          <p14:tracePt t="19151" x="2835275" y="2160588"/>
          <p14:tracePt t="19161" x="2825750" y="2125663"/>
          <p14:tracePt t="19166" x="2808288" y="2106613"/>
          <p14:tracePt t="19175" x="2798763" y="2089150"/>
          <p14:tracePt t="19183" x="2789238" y="2070100"/>
          <p14:tracePt t="19193" x="2781300" y="2052638"/>
          <p14:tracePt t="19199" x="2771775" y="2033588"/>
          <p14:tracePt t="19207" x="2762250" y="2024063"/>
          <p14:tracePt t="19224" x="2752725" y="1997075"/>
          <p14:tracePt t="19231" x="2744788" y="1987550"/>
          <p14:tracePt t="19262" x="2744788" y="1970088"/>
          <p14:tracePt t="19271" x="2744788" y="1960563"/>
          <p14:tracePt t="19279" x="2752725" y="1951038"/>
          <p14:tracePt t="19287" x="2762250" y="1933575"/>
          <p14:tracePt t="19294" x="2781300" y="1906588"/>
          <p14:tracePt t="19302" x="2798763" y="1870075"/>
          <p14:tracePt t="19310" x="2825750" y="1851025"/>
          <p14:tracePt t="19319" x="2862263" y="1824038"/>
          <p14:tracePt t="19327" x="2889250" y="1787525"/>
          <p14:tracePt t="19335" x="2925763" y="1760538"/>
          <p14:tracePt t="19342" x="2954338" y="1724025"/>
          <p14:tracePt t="19351" x="2990850" y="1704975"/>
          <p14:tracePt t="19359" x="3008313" y="1677988"/>
          <p14:tracePt t="19367" x="3017838" y="1660525"/>
          <p14:tracePt t="19377" x="3027363" y="1651000"/>
          <p14:tracePt t="19449" x="3017838" y="1660525"/>
          <p14:tracePt t="19457" x="2998788" y="1677988"/>
          <p14:tracePt t="19465" x="2962275" y="1697038"/>
          <p14:tracePt t="19474" x="2935288" y="1741488"/>
          <p14:tracePt t="19481" x="2881313" y="1797050"/>
          <p14:tracePt t="19491" x="2825750" y="1878013"/>
          <p14:tracePt t="19497" x="2771775" y="1960563"/>
          <p14:tracePt t="19506" x="2752725" y="2016125"/>
          <p14:tracePt t="19513" x="2689225" y="2116138"/>
          <p14:tracePt t="19522" x="2662238" y="2216150"/>
          <p14:tracePt t="19532" x="2643188" y="2279650"/>
          <p14:tracePt t="19537" x="2616200" y="2352675"/>
          <p14:tracePt t="19547" x="2589213" y="2452688"/>
          <p14:tracePt t="19553" x="2562225" y="2525713"/>
          <p14:tracePt t="19563" x="2533650" y="2608263"/>
          <p14:tracePt t="19569" x="2525713" y="2681288"/>
          <p14:tracePt t="19579" x="2506663" y="2744788"/>
          <p14:tracePt t="19585" x="2506663" y="2817813"/>
          <p14:tracePt t="19596" x="2479675" y="2946400"/>
          <p14:tracePt t="19600" x="2479675" y="3073400"/>
          <p14:tracePt t="19608" x="2470150" y="3173413"/>
          <p14:tracePt t="19617" x="2452688" y="3228975"/>
          <p14:tracePt t="19624" x="2443163" y="3355975"/>
          <p14:tracePt t="19632" x="2416175" y="3438525"/>
          <p14:tracePt t="19640" x="2397125" y="3529013"/>
          <p14:tracePt t="19648" x="2389188" y="3575050"/>
          <p14:tracePt t="19659" x="2360613" y="3702050"/>
          <p14:tracePt t="19665" x="2333625" y="3767138"/>
          <p14:tracePt t="19674" x="2333625" y="3821113"/>
          <p14:tracePt t="19681" x="2306638" y="3903663"/>
          <p14:tracePt t="19691" x="2297113" y="3967163"/>
          <p14:tracePt t="19698" x="2297113" y="4040188"/>
          <p14:tracePt t="19707" x="2287588" y="4113213"/>
          <p14:tracePt t="19714" x="2287588" y="4167188"/>
          <p14:tracePt t="19722" x="2287588" y="4222750"/>
          <p14:tracePt t="19731" x="2287588" y="4286250"/>
          <p14:tracePt t="19739" x="2287588" y="4340225"/>
          <p14:tracePt t="19746" x="2287588" y="4432300"/>
          <p14:tracePt t="19754" x="2287588" y="4486275"/>
          <p14:tracePt t="19763" x="2297113" y="4551363"/>
          <p14:tracePt t="19772" x="2316163" y="4587875"/>
          <p14:tracePt t="19779" x="2316163" y="4632325"/>
          <p14:tracePt t="19787" x="2324100" y="4660900"/>
          <p14:tracePt t="19795" x="2324100" y="4678363"/>
          <p14:tracePt t="19803" x="2324100" y="4697413"/>
          <p14:tracePt t="19811" x="2324100" y="4705350"/>
          <p14:tracePt t="19819" x="2324100" y="4724400"/>
          <p14:tracePt t="19827" x="2324100" y="4741863"/>
          <p14:tracePt t="19835" x="2324100" y="4760913"/>
          <p14:tracePt t="19843" x="2316163" y="4778375"/>
          <p14:tracePt t="19851" x="2306638" y="4805363"/>
          <p14:tracePt t="19859" x="2287588" y="4833938"/>
          <p14:tracePt t="19867" x="2270125" y="4870450"/>
          <p14:tracePt t="19877" x="2260600" y="4906963"/>
          <p14:tracePt t="19883" x="2251075" y="4914900"/>
          <p14:tracePt t="19892" x="2233613" y="4951413"/>
          <p14:tracePt t="19899" x="2224088" y="4987925"/>
          <p14:tracePt t="19908" x="2206625" y="5024438"/>
          <p14:tracePt t="19914" x="2197100" y="5060950"/>
          <p14:tracePt t="19922" x="2170113" y="5089525"/>
          <p14:tracePt t="19931" x="2151063" y="5106988"/>
          <p14:tracePt t="19940" x="2133600" y="5153025"/>
          <p14:tracePt t="19947" x="2114550" y="5170488"/>
          <p14:tracePt t="19957" x="2078038" y="5207000"/>
          <p14:tracePt t="19962" x="2060575" y="5226050"/>
          <p14:tracePt t="19973" x="2051050" y="5233988"/>
          <p14:tracePt t="19981" x="2033588" y="5243513"/>
          <p14:tracePt t="19989" x="2014538" y="5253038"/>
          <p14:tracePt t="19997" x="2005013" y="5253038"/>
          <p14:tracePt t="20044" x="1997075" y="5253038"/>
          <p14:tracePt t="20052" x="1987550" y="5233988"/>
          <p14:tracePt t="20060" x="1978025" y="5216525"/>
          <p14:tracePt t="20069" x="1951038" y="5180013"/>
          <p14:tracePt t="20077" x="1941513" y="5143500"/>
          <p14:tracePt t="20085" x="1924050" y="5097463"/>
          <p14:tracePt t="20092" x="1914525" y="5033963"/>
          <p14:tracePt t="20101" x="1878013" y="4887913"/>
          <p14:tracePt t="20108" x="1878013" y="4814888"/>
          <p14:tracePt t="20116" x="1868488" y="4614863"/>
          <p14:tracePt t="20124" x="1868488" y="4449763"/>
          <p14:tracePt t="20132" x="1851025" y="4359275"/>
          <p14:tracePt t="20141" x="1831975" y="4130675"/>
          <p14:tracePt t="20150" x="1824038" y="3948113"/>
          <p14:tracePt t="20158" x="1804988" y="3821113"/>
          <p14:tracePt t="20165" x="1795463" y="3702050"/>
          <p14:tracePt t="20174" x="1778000" y="3519488"/>
          <p14:tracePt t="20181" x="1758950" y="3375025"/>
          <p14:tracePt t="20191" x="1751013" y="3265488"/>
          <p14:tracePt t="20209" x="1731963" y="3082925"/>
          <p14:tracePt t="20215" x="1731963" y="3000375"/>
          <p14:tracePt t="20221" x="1731963" y="2946400"/>
          <p14:tracePt t="20233" x="1731963" y="2817813"/>
          <p14:tracePt t="20237" x="1731963" y="2763838"/>
          <p14:tracePt t="20251" x="1731963" y="2708275"/>
          <p14:tracePt t="20253" x="1731963" y="2681288"/>
          <p14:tracePt t="20266" x="1731963" y="2635250"/>
          <p14:tracePt t="20271" x="1731963" y="2571750"/>
          <p14:tracePt t="20281" x="1731963" y="2525713"/>
          <p14:tracePt t="20287" x="1731963" y="2489200"/>
          <p14:tracePt t="20297" x="1731963" y="2444750"/>
          <p14:tracePt t="20303" x="1731963" y="2408238"/>
          <p14:tracePt t="20311" x="1731963" y="2362200"/>
          <p14:tracePt t="20318" x="1731963" y="2325688"/>
          <p14:tracePt t="20327" x="1731963" y="2289175"/>
          <p14:tracePt t="20335" x="1751013" y="2252663"/>
          <p14:tracePt t="20342" x="1758950" y="2206625"/>
          <p14:tracePt t="20351" x="1768475" y="2179638"/>
          <p14:tracePt t="20358" x="1768475" y="2152650"/>
          <p14:tracePt t="20366" x="1778000" y="2116138"/>
          <p14:tracePt t="20374" x="1787525" y="2097088"/>
          <p14:tracePt t="20383" x="1787525" y="2089150"/>
          <p14:tracePt t="20390" x="1787525" y="2079625"/>
          <p14:tracePt t="20398" x="1787525" y="2070100"/>
          <p14:tracePt t="20407" x="1787525" y="2060575"/>
          <p14:tracePt t="20414" x="1787525" y="2043113"/>
          <p14:tracePt t="20424" x="1787525" y="2033588"/>
          <p14:tracePt t="20431" x="1787525" y="2016125"/>
          <p14:tracePt t="20439" x="1787525" y="2006600"/>
          <p14:tracePt t="20447" x="1787525" y="1987550"/>
          <p14:tracePt t="20454" x="1787525" y="1970088"/>
          <p14:tracePt t="20463" x="1787525" y="1951038"/>
          <p14:tracePt t="20472" x="1787525" y="1933575"/>
          <p14:tracePt t="20482" x="1787525" y="1924050"/>
          <p14:tracePt t="20487" x="1787525" y="1914525"/>
          <p14:tracePt t="20497" x="1787525" y="1906588"/>
          <p14:tracePt t="20503" x="1795463" y="1897063"/>
          <p14:tracePt t="20519" x="1795463" y="1887538"/>
          <p14:tracePt t="20537" x="1804988" y="1878013"/>
          <p14:tracePt t="20553" x="1814513" y="1870075"/>
          <p14:tracePt t="20561" x="1814513" y="1860550"/>
          <p14:tracePt t="20577" x="1814513" y="1851025"/>
          <p14:tracePt t="20689" x="1824038" y="1851025"/>
          <p14:tracePt t="20705" x="1831975" y="1851025"/>
          <p14:tracePt t="20729" x="1841500" y="1851025"/>
          <p14:tracePt t="21221" x="1851025" y="1841500"/>
          <p14:tracePt t="21229" x="1868488" y="1814513"/>
          <p14:tracePt t="21245" x="1878013" y="1797050"/>
          <p14:tracePt t="21253" x="1895475" y="1787525"/>
          <p14:tracePt t="21261" x="1905000" y="1778000"/>
          <p14:tracePt t="21268" x="1924050" y="1778000"/>
          <p14:tracePt t="21365" x="1931988" y="1778000"/>
          <p14:tracePt t="21389" x="1941513" y="1768475"/>
          <p14:tracePt t="21400" x="1951038" y="1768475"/>
          <p14:tracePt t="21407" x="1960563" y="1768475"/>
          <p14:tracePt t="21417" x="1978025" y="1760538"/>
          <p14:tracePt t="21423" x="1987550" y="1760538"/>
          <p14:tracePt t="21439" x="2005013" y="1751013"/>
          <p14:tracePt t="21447" x="2024063" y="1751013"/>
          <p14:tracePt t="21454" x="2041525" y="1741488"/>
          <p14:tracePt t="21463" x="2060575" y="1741488"/>
          <p14:tracePt t="21470" x="2078038" y="1741488"/>
          <p14:tracePt t="21479" x="2097088" y="1741488"/>
          <p14:tracePt t="21487" x="2114550" y="1741488"/>
          <p14:tracePt t="21495" x="2124075" y="1741488"/>
          <p14:tracePt t="21511" x="2133600" y="1741488"/>
          <p14:tracePt t="21697" x="2124075" y="1741488"/>
          <p14:tracePt t="21705" x="2106613" y="1731963"/>
          <p14:tracePt t="21713" x="2087563" y="1724025"/>
          <p14:tracePt t="21722" x="2051050" y="1714500"/>
          <p14:tracePt t="21729" x="2033588" y="1714500"/>
          <p14:tracePt t="21739" x="2014538" y="1704975"/>
          <p14:tracePt t="21745" x="1997075" y="1697038"/>
          <p14:tracePt t="21755" x="1978025" y="1687513"/>
          <p14:tracePt t="21761" x="1968500" y="1677988"/>
          <p14:tracePt t="21771" x="1960563" y="1660525"/>
          <p14:tracePt t="21777" x="1931988" y="1651000"/>
          <p14:tracePt t="21786" x="1914525" y="1641475"/>
          <p14:tracePt t="21793" x="1914525" y="1631950"/>
          <p14:tracePt t="21803" x="1905000" y="1614488"/>
          <p14:tracePt t="21817" x="1895475" y="1604963"/>
          <p14:tracePt t="21929" x="1895475" y="1614488"/>
          <p14:tracePt t="21941" x="1905000" y="1624013"/>
          <p14:tracePt t="21947" x="1905000" y="1651000"/>
          <p14:tracePt t="21956" x="1924050" y="1668463"/>
          <p14:tracePt t="21963" x="1941513" y="1697038"/>
          <p14:tracePt t="21971" x="1960563" y="1741488"/>
          <p14:tracePt t="21979" x="1968500" y="1768475"/>
          <p14:tracePt t="21987" x="1997075" y="1833563"/>
          <p14:tracePt t="21995" x="2005013" y="1870075"/>
          <p14:tracePt t="22003" x="2014538" y="1933575"/>
          <p14:tracePt t="22012" x="2024063" y="1970088"/>
          <p14:tracePt t="22019" x="2041525" y="2016125"/>
          <p14:tracePt t="22027" x="2051050" y="2060575"/>
          <p14:tracePt t="22035" x="2051050" y="2097088"/>
          <p14:tracePt t="22043" x="2051050" y="2125663"/>
          <p14:tracePt t="22050" x="2051050" y="2170113"/>
          <p14:tracePt t="22058" x="2051050" y="2243138"/>
          <p14:tracePt t="22067" x="2051050" y="2279650"/>
          <p14:tracePt t="22074" x="2051050" y="2335213"/>
          <p14:tracePt t="22083" x="2051050" y="2362200"/>
          <p14:tracePt t="22091" x="2051050" y="2416175"/>
          <p14:tracePt t="22099" x="2051050" y="2462213"/>
          <p14:tracePt t="22106" x="2051050" y="2498725"/>
          <p14:tracePt t="22115" x="2051050" y="2544763"/>
          <p14:tracePt t="22124" x="2033588" y="2581275"/>
          <p14:tracePt t="22130" x="2033588" y="2625725"/>
          <p14:tracePt t="22139" x="2024063" y="2662238"/>
          <p14:tracePt t="22147" x="2024063" y="2698750"/>
          <p14:tracePt t="22154" x="2024063" y="2727325"/>
          <p14:tracePt t="22162" x="2024063" y="2754313"/>
          <p14:tracePt t="22171" x="2024063" y="2781300"/>
          <p14:tracePt t="22179" x="2024063" y="2808288"/>
          <p14:tracePt t="22187" x="2024063" y="2844800"/>
          <p14:tracePt t="22195" x="2024063" y="2873375"/>
          <p14:tracePt t="22207" x="2024063" y="2909888"/>
          <p14:tracePt t="22211" x="2024063" y="2954338"/>
          <p14:tracePt t="22222" x="2024063" y="3017838"/>
          <p14:tracePt t="22227" x="2024063" y="3063875"/>
          <p14:tracePt t="22238" x="2024063" y="3100388"/>
          <p14:tracePt t="22243" x="2024063" y="3146425"/>
          <p14:tracePt t="22257" x="2024063" y="3182938"/>
          <p14:tracePt t="22261" x="2024063" y="3246438"/>
          <p14:tracePt t="22271" x="2041525" y="3282950"/>
          <p14:tracePt t="22277" x="2041525" y="3328988"/>
          <p14:tracePt t="22287" x="2041525" y="3365500"/>
          <p14:tracePt t="22293" x="2041525" y="3392488"/>
          <p14:tracePt t="22303" x="2041525" y="3429000"/>
          <p14:tracePt t="22309" x="2041525" y="3465513"/>
          <p14:tracePt t="22319" x="2041525" y="3492500"/>
          <p14:tracePt t="22325" x="2041525" y="3529013"/>
          <p14:tracePt t="22332" x="2041525" y="3556000"/>
          <p14:tracePt t="22340" x="2041525" y="3584575"/>
          <p14:tracePt t="22349" x="2051050" y="3611563"/>
          <p14:tracePt t="22358" x="2051050" y="3629025"/>
          <p14:tracePt t="22365" x="2051050" y="3648075"/>
          <p14:tracePt t="22374" x="2051050" y="3665538"/>
          <p14:tracePt t="22381" x="2060575" y="3684588"/>
          <p14:tracePt t="22390" x="2060575" y="3702050"/>
          <p14:tracePt t="22397" x="2060575" y="3730625"/>
          <p14:tracePt t="22405" x="2060575" y="3748088"/>
          <p14:tracePt t="22413" x="2060575" y="3767138"/>
          <p14:tracePt t="22421" x="2060575" y="3794125"/>
          <p14:tracePt t="22429" x="2060575" y="3811588"/>
          <p14:tracePt t="22437" x="2060575" y="3830638"/>
          <p14:tracePt t="22445" x="2060575" y="3840163"/>
          <p14:tracePt t="22458" x="2060575" y="3857625"/>
          <p14:tracePt t="22460" x="2060575" y="3867150"/>
          <p14:tracePt t="22469" x="2070100" y="3867150"/>
          <p14:tracePt t="22477" x="2070100" y="3875088"/>
          <p14:tracePt t="22485" x="2070100" y="3884613"/>
          <p14:tracePt t="22492" x="2070100" y="3894138"/>
          <p14:tracePt t="22501" x="2078038" y="3894138"/>
          <p14:tracePt t="22511" x="2078038" y="3903663"/>
          <p14:tracePt t="22517" x="2087563" y="3903663"/>
          <p14:tracePt t="22527" x="2087563" y="3911600"/>
          <p14:tracePt t="22532" x="2097088" y="3921125"/>
          <p14:tracePt t="22542" x="2106613" y="3921125"/>
          <p14:tracePt t="22549" x="2114550" y="3921125"/>
          <p14:tracePt t="22559" x="2133600" y="3930650"/>
          <p14:tracePt t="22567" x="2143125" y="3930650"/>
          <p14:tracePt t="22574" x="2160588" y="3930650"/>
          <p14:tracePt t="22582" x="2170113" y="3940175"/>
          <p14:tracePt t="22591" x="2179638" y="3940175"/>
          <p14:tracePt t="22599" x="2187575" y="3940175"/>
          <p14:tracePt t="22624" x="2197100" y="3940175"/>
          <p14:tracePt t="22640" x="2206625" y="3940175"/>
          <p14:tracePt t="22647" x="2206625" y="3948113"/>
          <p14:tracePt t="22655" x="2224088" y="3957638"/>
          <p14:tracePt t="22663" x="2233613" y="3957638"/>
          <p14:tracePt t="22673" x="2251075" y="3957638"/>
          <p14:tracePt t="22679" x="2260600" y="3957638"/>
          <p14:tracePt t="22687" x="2270125" y="3957638"/>
          <p14:tracePt t="22735" x="2279650" y="3957638"/>
          <p14:tracePt t="22743" x="2279650" y="3948113"/>
          <p14:tracePt t="22752" x="2287588" y="3921125"/>
          <p14:tracePt t="22759" x="2297113" y="3903663"/>
          <p14:tracePt t="22767" x="2306638" y="3867150"/>
          <p14:tracePt t="22776" x="2306638" y="3840163"/>
          <p14:tracePt t="22783" x="2316163" y="3803650"/>
          <p14:tracePt t="22792" x="2324100" y="3748088"/>
          <p14:tracePt t="22799" x="2333625" y="3721100"/>
          <p14:tracePt t="22810" x="2343150" y="3702050"/>
          <p14:tracePt t="22815" x="2343150" y="3684588"/>
          <p14:tracePt t="22828" x="2352675" y="3684588"/>
          <p14:tracePt t="22881" x="2360613" y="3684588"/>
          <p14:tracePt t="22888" x="2360613" y="3694113"/>
          <p14:tracePt t="22896" x="2379663" y="3711575"/>
          <p14:tracePt t="22904" x="2389188" y="3730625"/>
          <p14:tracePt t="22913" x="2389188" y="3748088"/>
          <p14:tracePt t="22921" x="2406650" y="3767138"/>
          <p14:tracePt t="22929" x="2416175" y="3775075"/>
          <p14:tracePt t="22937" x="2416175" y="3794125"/>
          <p14:tracePt t="22945" x="2425700" y="3794125"/>
          <p14:tracePt t="22952" x="2433638" y="3811588"/>
          <p14:tracePt t="22961" x="2433638" y="3821113"/>
          <p14:tracePt t="22969" x="2443163" y="3821113"/>
          <p14:tracePt t="23009" x="2452688" y="3821113"/>
          <p14:tracePt t="23019" x="2462213" y="3811588"/>
          <p14:tracePt t="23025" x="2479675" y="3784600"/>
          <p14:tracePt t="23033" x="2498725" y="3738563"/>
          <p14:tracePt t="23044" x="2516188" y="3721100"/>
          <p14:tracePt t="23049" x="2525713" y="3675063"/>
          <p14:tracePt t="23057" x="2552700" y="3629025"/>
          <p14:tracePt t="23064" x="2562225" y="3575050"/>
          <p14:tracePt t="23073" x="2570163" y="3511550"/>
          <p14:tracePt t="23081" x="2598738" y="3419475"/>
          <p14:tracePt t="23089" x="2598738" y="3346450"/>
          <p14:tracePt t="23097" x="2616200" y="3200400"/>
          <p14:tracePt t="23106" x="2616200" y="3090863"/>
          <p14:tracePt t="23115" x="2616200" y="2963863"/>
          <p14:tracePt t="23125" x="2616200" y="2873375"/>
          <p14:tracePt t="23131" x="2616200" y="2790825"/>
          <p14:tracePt t="23141" x="2616200" y="2763838"/>
          <p14:tracePt t="23147" x="2616200" y="2727325"/>
          <p14:tracePt t="23157" x="2616200" y="2681288"/>
          <p14:tracePt t="23163" x="2616200" y="2644775"/>
          <p14:tracePt t="23173" x="2616200" y="2617788"/>
          <p14:tracePt t="23179" x="2625725" y="2589213"/>
          <p14:tracePt t="23187" x="2625725" y="2562225"/>
          <p14:tracePt t="23195" x="2625725" y="2554288"/>
          <p14:tracePt t="23204" x="2625725" y="2544763"/>
          <p14:tracePt t="23211" x="2635250" y="2544763"/>
          <p14:tracePt t="23220" x="2635250" y="2525713"/>
          <p14:tracePt t="23226" x="2635250" y="2517775"/>
          <p14:tracePt t="23235" x="2635250" y="2498725"/>
          <p14:tracePt t="23242" x="2625725" y="2481263"/>
          <p14:tracePt t="23251" x="2606675" y="2462213"/>
          <p14:tracePt t="23258" x="2579688" y="2435225"/>
          <p14:tracePt t="23267" x="2562225" y="2408238"/>
          <p14:tracePt t="23274" x="2533650" y="2379663"/>
          <p14:tracePt t="23283" x="2489200" y="2343150"/>
          <p14:tracePt t="23291" x="2452688" y="2325688"/>
          <p14:tracePt t="23299" x="2425700" y="2306638"/>
          <p14:tracePt t="23307" x="2397125" y="2279650"/>
          <p14:tracePt t="23314" x="2360613" y="2262188"/>
          <p14:tracePt t="23323" x="2333625" y="2243138"/>
          <p14:tracePt t="23330" x="2316163" y="2233613"/>
          <p14:tracePt t="23339" x="2297113" y="2216150"/>
          <p14:tracePt t="23348" x="2279650" y="2206625"/>
          <p14:tracePt t="23357" x="2260600" y="2179638"/>
          <p14:tracePt t="23366" x="2251075" y="2179638"/>
          <p14:tracePt t="23371" x="2243138" y="2179638"/>
          <p14:tracePt t="23382" x="2243138" y="2170113"/>
          <p14:tracePt t="23437" x="2233613" y="2170113"/>
          <p14:tracePt t="23445" x="2214563" y="2170113"/>
          <p14:tracePt t="23453" x="2206625" y="2170113"/>
          <p14:tracePt t="23461" x="2197100" y="2170113"/>
          <p14:tracePt t="23469" x="2197100" y="2160588"/>
          <p14:tracePt t="23477" x="2187575" y="2160588"/>
          <p14:tracePt t="23485" x="2179638" y="2160588"/>
          <p14:tracePt t="23493" x="2170113" y="2152650"/>
          <p14:tracePt t="23503" x="2151063" y="2152650"/>
          <p14:tracePt t="23509" x="2133600" y="2143125"/>
          <p14:tracePt t="23518" x="2114550" y="2143125"/>
          <p14:tracePt t="23525" x="2097088" y="2143125"/>
          <p14:tracePt t="23533" x="2087563" y="2143125"/>
          <p14:tracePt t="23621" x="2097088" y="2152650"/>
          <p14:tracePt t="23629" x="2124075" y="2170113"/>
          <p14:tracePt t="23638" x="2160588" y="2179638"/>
          <p14:tracePt t="23646" x="2187575" y="2189163"/>
          <p14:tracePt t="23653" x="2224088" y="2197100"/>
          <p14:tracePt t="23661" x="2287588" y="2206625"/>
          <p14:tracePt t="23674" x="2306638" y="2216150"/>
          <p14:tracePt t="23679" x="2352675" y="2216150"/>
          <p14:tracePt t="23687" x="2360613" y="2216150"/>
          <p14:tracePt t="23695" x="2370138" y="2216150"/>
          <p14:tracePt t="23703" x="2379663" y="2216150"/>
          <p14:tracePt t="23856" x="2389188" y="2216150"/>
          <p14:tracePt t="23870" x="2397125" y="2216150"/>
          <p14:tracePt t="23879" x="2406650" y="2216150"/>
          <p14:tracePt t="23895" x="2416175" y="2216150"/>
          <p14:tracePt t="23911" x="2425700" y="2216150"/>
          <p14:tracePt t="23919" x="2433638" y="2216150"/>
          <p14:tracePt t="23927" x="2433638" y="2225675"/>
          <p14:tracePt t="24065" x="2443163" y="2225675"/>
          <p14:tracePt t="24073" x="2443163" y="2233613"/>
          <p14:tracePt t="24081" x="2452688" y="2233613"/>
          <p14:tracePt t="24089" x="2470150" y="2233613"/>
          <p14:tracePt t="24097" x="2489200" y="2233613"/>
          <p14:tracePt t="24104" x="2498725" y="2233613"/>
          <p14:tracePt t="24113" x="2525713" y="2243138"/>
          <p14:tracePt t="24121" x="2533650" y="2243138"/>
          <p14:tracePt t="24129" x="2570163" y="2252663"/>
          <p14:tracePt t="24137" x="2589213" y="2270125"/>
          <p14:tracePt t="24145" x="2635250" y="2298700"/>
          <p14:tracePt t="24153" x="2662238" y="2316163"/>
          <p14:tracePt t="24160" x="2689225" y="2352675"/>
          <p14:tracePt t="24169" x="2725738" y="2379663"/>
          <p14:tracePt t="24176" x="2762250" y="2425700"/>
          <p14:tracePt t="24185" x="2798763" y="2471738"/>
          <p14:tracePt t="24192" x="2817813" y="2535238"/>
          <p14:tracePt t="24203" x="2852738" y="2581275"/>
          <p14:tracePt t="24208" x="2871788" y="2625725"/>
          <p14:tracePt t="24218" x="2871788" y="2717800"/>
          <p14:tracePt t="24224" x="2871788" y="2790825"/>
          <p14:tracePt t="24235" x="2871788" y="2836863"/>
          <p14:tracePt t="24240" x="2871788" y="2936875"/>
          <p14:tracePt t="24442" x="2871788" y="2927350"/>
          <p14:tracePt t="24451" x="2871788" y="2890838"/>
          <p14:tracePt t="24459" x="2871788" y="2881313"/>
          <p14:tracePt t="24467" x="2862263" y="2844800"/>
          <p14:tracePt t="24475" x="2862263" y="2836863"/>
          <p14:tracePt t="24483" x="2852738" y="2827338"/>
          <p14:tracePt t="24491" x="2844800" y="2800350"/>
          <p14:tracePt t="24499" x="2835275" y="2771775"/>
          <p14:tracePt t="24507" x="2808288" y="2744788"/>
          <p14:tracePt t="24515" x="2789238" y="2735263"/>
          <p14:tracePt t="24527" x="2781300" y="2727325"/>
          <p14:tracePt t="24531" x="2781300" y="2717800"/>
          <p14:tracePt t="24548" x="2798763" y="2708275"/>
          <p14:tracePt t="24557" x="2817813" y="2708275"/>
          <p14:tracePt t="24565" x="2835275" y="2708275"/>
          <p14:tracePt t="24573" x="2844800" y="2708275"/>
          <p14:tracePt t="24653" x="2835275" y="2708275"/>
          <p14:tracePt t="24661" x="2817813" y="2717800"/>
          <p14:tracePt t="24669" x="2798763" y="2717800"/>
          <p14:tracePt t="24677" x="2781300" y="2727325"/>
          <p14:tracePt t="24685" x="2752725" y="2727325"/>
          <p14:tracePt t="24692" x="2735263" y="2744788"/>
          <p14:tracePt t="24701" x="2716213" y="2744788"/>
          <p14:tracePt t="24709" x="2708275" y="2754313"/>
          <p14:tracePt t="24717" x="2689225" y="2754313"/>
          <p14:tracePt t="24727" x="2679700" y="2763838"/>
          <p14:tracePt t="24733" x="2679700" y="2771775"/>
          <p14:tracePt t="24744" x="2671763" y="2771775"/>
          <p14:tracePt t="24749" x="2671763" y="2781300"/>
          <p14:tracePt t="24759" x="2662238" y="2781300"/>
          <p14:tracePt t="24765" x="2662238" y="2790825"/>
          <p14:tracePt t="24776" x="2662238" y="2808288"/>
          <p14:tracePt t="24781" x="2652713" y="2827338"/>
          <p14:tracePt t="24789" x="2652713" y="2873375"/>
          <p14:tracePt t="24797" x="2652713" y="2909888"/>
          <p14:tracePt t="24806" x="2643188" y="2954338"/>
          <p14:tracePt t="24813" x="2643188" y="2990850"/>
          <p14:tracePt t="24824" x="2635250" y="3017838"/>
          <p14:tracePt t="24831" x="2635250" y="3073400"/>
          <p14:tracePt t="24839" x="2635250" y="3155950"/>
          <p14:tracePt t="24847" x="2635250" y="3192463"/>
          <p14:tracePt t="24855" x="2616200" y="3246438"/>
          <p14:tracePt t="24863" x="2606675" y="3282950"/>
          <p14:tracePt t="24874" x="2598738" y="3319463"/>
          <p14:tracePt t="24879" x="2598738" y="3346450"/>
          <p14:tracePt t="24890" x="2589213" y="3382963"/>
          <p14:tracePt t="24895" x="2579688" y="3438525"/>
          <p14:tracePt t="24905" x="2552700" y="3502025"/>
          <p14:tracePt t="24911" x="2525713" y="3556000"/>
          <p14:tracePt t="24920" x="2498725" y="3675063"/>
          <p14:tracePt t="24927" x="2452688" y="3803650"/>
          <p14:tracePt t="25161" x="2470150" y="3784600"/>
          <p14:tracePt t="25169" x="2479675" y="3767138"/>
          <p14:tracePt t="25177" x="2489200" y="3730625"/>
          <p14:tracePt t="25185" x="2525713" y="3702050"/>
          <p14:tracePt t="25209" x="2662238" y="3675063"/>
          <p14:tracePt t="25217" x="2708275" y="3665538"/>
          <p14:tracePt t="25225" x="2735263" y="3665538"/>
          <p14:tracePt t="25233" x="2762250" y="3665538"/>
          <p14:tracePt t="25244" x="2808288" y="3665538"/>
          <p14:tracePt t="25249" x="2844800" y="3657600"/>
          <p14:tracePt t="25258" x="2862263" y="3657600"/>
          <p14:tracePt t="25265" x="2889250" y="3657600"/>
          <p14:tracePt t="25275" x="2898775" y="3657600"/>
          <p14:tracePt t="25281" x="2917825" y="3657600"/>
          <p14:tracePt t="25291" x="2935288" y="3657600"/>
          <p14:tracePt t="25297" x="2954338" y="3665538"/>
          <p14:tracePt t="25309" x="2981325" y="3675063"/>
          <p14:tracePt t="25313" x="3017838" y="3694113"/>
          <p14:tracePt t="25322" x="3071813" y="3721100"/>
          <p14:tracePt t="25329" x="3136900" y="3757613"/>
          <p14:tracePt t="25337" x="3217863" y="3784600"/>
          <p14:tracePt t="25345" x="3290888" y="3811588"/>
          <p14:tracePt t="25353" x="3354388" y="3840163"/>
          <p14:tracePt t="25361" x="3527425" y="3884613"/>
          <p14:tracePt t="25369" x="3673475" y="3911600"/>
          <p14:tracePt t="25379" x="3783013" y="3921125"/>
          <p14:tracePt t="25385" x="3883025" y="3948113"/>
          <p14:tracePt t="25395" x="4029075" y="3967163"/>
          <p14:tracePt t="25405" x="4138613" y="3984625"/>
          <p14:tracePt t="25410" x="4284663" y="3994150"/>
          <p14:tracePt t="25419" x="4376738" y="4013200"/>
          <p14:tracePt t="25427" x="4440238" y="4021138"/>
          <p14:tracePt t="25435" x="4484688" y="4040188"/>
          <p14:tracePt t="25442" x="4513263" y="4049713"/>
          <p14:tracePt t="25451" x="4513263" y="4057650"/>
          <p14:tracePt t="25474" x="4513263" y="4067175"/>
          <p14:tracePt t="25745" x="4521200" y="4067175"/>
          <p14:tracePt t="25748" x="4530725" y="4067175"/>
          <p14:tracePt t="25757" x="4540250" y="4067175"/>
          <p14:tracePt t="25764" x="4567238" y="4067175"/>
          <p14:tracePt t="25781" x="4576763" y="4067175"/>
          <p14:tracePt t="25788" x="4594225" y="4067175"/>
          <p14:tracePt t="25797" x="4603750" y="4067175"/>
          <p14:tracePt t="25804" x="4622800" y="4067175"/>
          <p14:tracePt t="25813" x="4630738" y="4086225"/>
          <p14:tracePt t="25821" x="4630738" y="4130675"/>
          <p14:tracePt t="25828" x="4630738" y="4167188"/>
          <p14:tracePt t="25837" x="4549775" y="4340225"/>
          <p14:tracePt t="25845" x="4484688" y="4422775"/>
          <p14:tracePt t="25983" x="4484688" y="4413250"/>
          <p14:tracePt t="25992" x="4494213" y="4386263"/>
          <p14:tracePt t="26000" x="4513263" y="4368800"/>
          <p14:tracePt t="26007" x="4521200" y="4349750"/>
          <p14:tracePt t="26016" x="4540250" y="4322763"/>
          <p14:tracePt t="26025" x="4557713" y="4303713"/>
          <p14:tracePt t="26032" x="4557713" y="4286250"/>
          <p14:tracePt t="26045" x="4557713" y="4268788"/>
          <p14:tracePt t="26047" x="4567238" y="4240213"/>
          <p14:tracePt t="26055" x="4567238" y="4203700"/>
          <p14:tracePt t="26063" x="4586288" y="4176713"/>
          <p14:tracePt t="26088" x="4594225" y="4176713"/>
          <p14:tracePt t="26094" x="4613275" y="4176713"/>
          <p14:tracePt t="26104" x="4640263" y="4176713"/>
          <p14:tracePt t="26110" x="4686300" y="4176713"/>
          <p14:tracePt t="26119" x="4713288" y="4176713"/>
          <p14:tracePt t="26126" x="4740275" y="4186238"/>
          <p14:tracePt t="26135" x="4786313" y="4195763"/>
          <p14:tracePt t="26143" x="4849813" y="4222750"/>
          <p14:tracePt t="26151" x="4876800" y="4232275"/>
          <p14:tracePt t="26158" x="4922838" y="4240213"/>
          <p14:tracePt t="26167" x="4968875" y="4259263"/>
          <p14:tracePt t="26174" x="5022850" y="4286250"/>
          <p14:tracePt t="26183" x="5105400" y="4313238"/>
          <p14:tracePt t="26193" x="5159375" y="4322763"/>
          <p14:tracePt t="26200" x="5205413" y="4332288"/>
          <p14:tracePt t="26208" x="5251450" y="4349750"/>
          <p14:tracePt t="26215" x="5305425" y="4349750"/>
          <p14:tracePt t="26226" x="5351463" y="4359275"/>
          <p14:tracePt t="26232" x="5378450" y="4359275"/>
          <p14:tracePt t="26243" x="5387975" y="4368800"/>
          <p14:tracePt t="26329" x="5387975" y="4376738"/>
          <p14:tracePt t="26337" x="5387975" y="4395788"/>
          <p14:tracePt t="26345" x="5387975" y="4413250"/>
          <p14:tracePt t="26353" x="5387975" y="4422775"/>
          <p14:tracePt t="26361" x="5387975" y="4441825"/>
          <p14:tracePt t="26369" x="5414963" y="4459288"/>
          <p14:tracePt t="26377" x="5424488" y="4478338"/>
          <p14:tracePt t="26385" x="5434013" y="4495800"/>
          <p14:tracePt t="26392" x="5451475" y="4514850"/>
          <p14:tracePt t="26401" x="5461000" y="4532313"/>
          <p14:tracePt t="26408" x="5470525" y="4541838"/>
          <p14:tracePt t="26417" x="5478463" y="4568825"/>
          <p14:tracePt t="26424" x="5478463" y="4578350"/>
          <p14:tracePt t="26433" x="5487988" y="4595813"/>
          <p14:tracePt t="26441" x="5514975" y="4614863"/>
          <p14:tracePt t="26449" x="5524500" y="4632325"/>
          <p14:tracePt t="26457" x="5543550" y="4651375"/>
          <p14:tracePt t="26465" x="5551488" y="4668838"/>
          <p14:tracePt t="26473" x="5561013" y="4697413"/>
          <p14:tracePt t="26481" x="5570538" y="4714875"/>
          <p14:tracePt t="26488" x="5580063" y="4732338"/>
          <p14:tracePt t="26497" x="5588000" y="4741863"/>
          <p14:tracePt t="26504" x="5597525" y="4760913"/>
          <p14:tracePt t="26513" x="5597525" y="4778375"/>
          <p14:tracePt t="26523" x="5597525" y="4787900"/>
          <p14:tracePt t="26528" x="5597525" y="4814888"/>
          <p14:tracePt t="26539" x="5597525" y="4833938"/>
          <p14:tracePt t="26547" x="5597525" y="4841875"/>
          <p14:tracePt t="26555" x="5597525" y="4851400"/>
          <p14:tracePt t="26563" x="5597525" y="4887913"/>
          <p14:tracePt t="26571" x="5607050" y="4906963"/>
          <p14:tracePt t="26579" x="5607050" y="4924425"/>
          <p14:tracePt t="26589" x="5607050" y="4943475"/>
          <p14:tracePt t="26603" x="5607050" y="4951413"/>
          <p14:tracePt t="26611" x="5607050" y="4960938"/>
          <p14:tracePt t="26619" x="5607050" y="4970463"/>
          <p14:tracePt t="26627" x="5607050" y="4987925"/>
          <p14:tracePt t="26635" x="5607050" y="4997450"/>
          <p14:tracePt t="26642" x="5607050" y="5006975"/>
          <p14:tracePt t="26651" x="5607050" y="5016500"/>
          <p14:tracePt t="26658" x="5597525" y="5033963"/>
          <p14:tracePt t="26667" x="5597525" y="5043488"/>
          <p14:tracePt t="26674" x="5588000" y="5060950"/>
          <p14:tracePt t="26683" x="5580063" y="5070475"/>
          <p14:tracePt t="26692" x="5570538" y="5089525"/>
          <p14:tracePt t="26700" x="5561013" y="5097463"/>
          <p14:tracePt t="26709" x="5551488" y="5097463"/>
          <p14:tracePt t="26716" x="5551488" y="5106988"/>
          <p14:tracePt t="26725" x="5543550" y="5116513"/>
          <p14:tracePt t="26741" x="5534025" y="5126038"/>
          <p14:tracePt t="26747" x="5534025" y="5133975"/>
          <p14:tracePt t="26763" x="5524500" y="5133975"/>
          <p14:tracePt t="26813" x="5514975" y="5133975"/>
          <p14:tracePt t="26830" x="5507038" y="5133975"/>
          <p14:tracePt t="26837" x="5497513" y="5143500"/>
          <p14:tracePt t="26845" x="5487988" y="5143500"/>
          <p14:tracePt t="26852" x="5470525" y="5143500"/>
          <p14:tracePt t="26861" x="5451475" y="5143500"/>
          <p14:tracePt t="26869" x="5434013" y="5143500"/>
          <p14:tracePt t="26876" x="5424488" y="5143500"/>
          <p14:tracePt t="26885" x="5405438" y="5143500"/>
          <p14:tracePt t="26892" x="5397500" y="5143500"/>
          <p14:tracePt t="26901" x="5387975" y="5143500"/>
          <p14:tracePt t="26924" x="5378450" y="5143500"/>
          <p14:tracePt t="26949" x="5368925" y="5143500"/>
          <p14:tracePt t="26981" x="5360988" y="5143500"/>
          <p14:tracePt t="27004" x="5351463" y="5143500"/>
          <p14:tracePt t="27060" x="5341938" y="5143500"/>
          <p14:tracePt t="27108" x="5334000" y="5143500"/>
          <p14:tracePt t="27135" x="5324475" y="5143500"/>
          <p14:tracePt t="27151" x="5314950" y="5143500"/>
          <p14:tracePt t="27175" x="5305425" y="5143500"/>
          <p14:tracePt t="27191" x="5297488" y="5143500"/>
          <p14:tracePt t="27199" x="5287963" y="5143500"/>
          <p14:tracePt t="27224" x="5278438" y="5153025"/>
          <p14:tracePt t="27232" x="5268913" y="5153025"/>
          <p14:tracePt t="27241" x="5260975" y="5153025"/>
          <p14:tracePt t="27272" x="5251450" y="5153025"/>
          <p14:tracePt t="27278" x="5251450" y="5160963"/>
          <p14:tracePt t="27287" x="5241925" y="5160963"/>
          <p14:tracePt t="27302" x="5232400" y="5160963"/>
          <p14:tracePt t="27311" x="5232400" y="5170488"/>
          <p14:tracePt t="27326" x="5224463" y="5170488"/>
          <p14:tracePt t="27335" x="5214938" y="5170488"/>
          <p14:tracePt t="27351" x="5205413" y="5170488"/>
          <p14:tracePt t="27359" x="5187950" y="5170488"/>
          <p14:tracePt t="27367" x="5178425" y="5180013"/>
          <p14:tracePt t="27377" x="5168900" y="5180013"/>
          <p14:tracePt t="27392" x="5159375" y="5180013"/>
          <p14:tracePt t="27399" x="5151438" y="5180013"/>
          <p14:tracePt t="27417" x="5141913" y="5180013"/>
          <p14:tracePt t="27432" x="5132388" y="5180013"/>
          <p14:tracePt t="27496" x="5132388" y="5189538"/>
          <p14:tracePt t="27505" x="5141913" y="5189538"/>
          <p14:tracePt t="27512" x="5159375" y="5189538"/>
          <p14:tracePt t="27521" x="5178425" y="5197475"/>
          <p14:tracePt t="27529" x="5205413" y="5197475"/>
          <p14:tracePt t="27538" x="5224463" y="5197475"/>
          <p14:tracePt t="27546" x="5251450" y="5197475"/>
          <p14:tracePt t="27553" x="5260975" y="5197475"/>
          <p14:tracePt t="27561" x="5268913" y="5197475"/>
          <p14:tracePt t="27570" x="5278438" y="5197475"/>
          <p14:tracePt t="27585" x="5287963" y="5197475"/>
          <p14:tracePt t="27602" x="5297488" y="5189538"/>
          <p14:tracePt t="27618" x="5297488" y="5180013"/>
          <p14:tracePt t="27626" x="5297488" y="5170488"/>
          <p14:tracePt t="27634" x="5305425" y="5170488"/>
          <p14:tracePt t="27650" x="5305425" y="5160963"/>
          <p14:tracePt t="27662" x="5305425" y="5153025"/>
          <p14:tracePt t="27665" x="5305425" y="5143500"/>
          <p14:tracePt t="27677" x="5305425" y="5133975"/>
          <p14:tracePt t="27682" x="5305425" y="5126038"/>
          <p14:tracePt t="27692" x="5305425" y="5116513"/>
          <p14:tracePt t="27711" x="5305425" y="5106988"/>
          <p14:tracePt t="27725" x="5297488" y="5097463"/>
          <p14:tracePt t="27731" x="5287963" y="5089525"/>
          <p14:tracePt t="27741" x="5278438" y="5080000"/>
          <p14:tracePt t="27748" x="5268913" y="5070475"/>
          <p14:tracePt t="27755" x="5260975" y="5060950"/>
          <p14:tracePt t="27763" x="5260975" y="5053013"/>
          <p14:tracePt t="27772" x="5251450" y="5043488"/>
          <p14:tracePt t="27779" x="5251450" y="5024438"/>
          <p14:tracePt t="27788" x="5251450" y="5016500"/>
          <p14:tracePt t="27795" x="5241925" y="5006975"/>
          <p14:tracePt t="27804" x="5241925" y="4987925"/>
          <p14:tracePt t="27812" x="5232400" y="4979988"/>
          <p14:tracePt t="27820" x="5232400" y="4970463"/>
          <p14:tracePt t="27829" x="5224463" y="4960938"/>
          <p14:tracePt t="27835" x="5224463" y="4943475"/>
          <p14:tracePt t="27851" x="5224463" y="4933950"/>
          <p14:tracePt t="27859" x="5224463" y="4924425"/>
          <p14:tracePt t="27867" x="5224463" y="4906963"/>
          <p14:tracePt t="27883" x="5224463" y="4897438"/>
          <p14:tracePt t="27891" x="5224463" y="4887913"/>
          <p14:tracePt t="27899" x="5224463" y="4870450"/>
          <p14:tracePt t="27907" x="5224463" y="4860925"/>
          <p14:tracePt t="27915" x="5224463" y="4851400"/>
          <p14:tracePt t="27935" x="5224463" y="4841875"/>
          <p14:tracePt t="27953" x="5224463" y="4833938"/>
          <p14:tracePt t="27958" x="5224463" y="4824413"/>
          <p14:tracePt t="27969" x="5224463" y="4814888"/>
          <p14:tracePt t="27976" x="5224463" y="4805363"/>
          <p14:tracePt t="27984" x="5224463" y="4787900"/>
          <p14:tracePt t="27993" x="5224463" y="4778375"/>
          <p14:tracePt t="28001" x="5224463" y="4760913"/>
          <p14:tracePt t="28008" x="5224463" y="4741863"/>
          <p14:tracePt t="28017" x="5224463" y="4732338"/>
          <p14:tracePt t="28033" x="5224463" y="4724400"/>
          <p14:tracePt t="28048" x="5224463" y="4714875"/>
          <p14:tracePt t="28056" x="5224463" y="4705350"/>
          <p14:tracePt t="28073" x="5224463" y="4697413"/>
          <p14:tracePt t="28089" x="5224463" y="4687888"/>
          <p14:tracePt t="28097" x="5224463" y="4668838"/>
          <p14:tracePt t="28104" x="5224463" y="4660900"/>
          <p14:tracePt t="28112" x="5224463" y="4641850"/>
          <p14:tracePt t="28121" x="5224463" y="4632325"/>
          <p14:tracePt t="28128" x="5224463" y="4624388"/>
          <p14:tracePt t="28137" x="5224463" y="4587875"/>
          <p14:tracePt t="28146" x="5224463" y="4568825"/>
          <p14:tracePt t="28153" x="5224463" y="4541838"/>
          <p14:tracePt t="28161" x="5214938" y="4486275"/>
          <p14:tracePt t="28169" x="5214938" y="4441825"/>
          <p14:tracePt t="28177" x="5195888" y="4405313"/>
          <p14:tracePt t="28185" x="5187950" y="4340225"/>
          <p14:tracePt t="28207" x="5178425" y="4249738"/>
          <p14:tracePt t="28209" x="5178425" y="4203700"/>
          <p14:tracePt t="28217" x="5178425" y="4149725"/>
          <p14:tracePt t="28224" x="5178425" y="4057650"/>
          <p14:tracePt t="28235" x="5178425" y="4003675"/>
          <p14:tracePt t="28241" x="5178425" y="3948113"/>
          <p14:tracePt t="28251" x="5178425" y="3903663"/>
          <p14:tracePt t="28257" x="5187950" y="3830638"/>
          <p14:tracePt t="28267" x="5205413" y="3748088"/>
          <p14:tracePt t="28273" x="5214938" y="3711575"/>
          <p14:tracePt t="28282" x="5224463" y="3675063"/>
          <p14:tracePt t="28292" x="5232400" y="3657600"/>
          <p14:tracePt t="28307" x="5241925" y="3638550"/>
          <p14:tracePt t="28315" x="5251450" y="3629025"/>
          <p14:tracePt t="28324" x="5260975" y="3621088"/>
          <p14:tracePt t="28331" x="5268913" y="3611563"/>
          <p14:tracePt t="28338" x="5287963" y="3602038"/>
          <p14:tracePt t="28346" x="5287963" y="3592513"/>
          <p14:tracePt t="28355" x="5305425" y="3584575"/>
          <p14:tracePt t="28362" x="5314950" y="3584575"/>
          <p14:tracePt t="28371" x="5324475" y="3584575"/>
          <p14:tracePt t="28378" x="5334000" y="3584575"/>
          <p14:tracePt t="28386" x="5351463" y="3584575"/>
          <p14:tracePt t="28403" x="5368925" y="3584575"/>
          <p14:tracePt t="28410" x="5378450" y="3602038"/>
          <p14:tracePt t="28419" x="5397500" y="3629025"/>
          <p14:tracePt t="28426" x="5414963" y="3657600"/>
          <p14:tracePt t="28435" x="5434013" y="3675063"/>
          <p14:tracePt t="28443" x="5451475" y="3702050"/>
          <p14:tracePt t="28451" x="5487988" y="3748088"/>
          <p14:tracePt t="28458" x="5507038" y="3784600"/>
          <p14:tracePt t="28467" x="5534025" y="3840163"/>
          <p14:tracePt t="28474" x="5543550" y="3903663"/>
          <p14:tracePt t="28482" x="5561013" y="3957638"/>
          <p14:tracePt t="28490" x="5570538" y="4021138"/>
          <p14:tracePt t="28499" x="5580063" y="4076700"/>
          <p14:tracePt t="28507" x="5580063" y="4149725"/>
          <p14:tracePt t="28515" x="5580063" y="4203700"/>
          <p14:tracePt t="28524" x="5588000" y="4268788"/>
          <p14:tracePt t="28531" x="5588000" y="4340225"/>
          <p14:tracePt t="28539" x="5588000" y="4386263"/>
          <p14:tracePt t="28548" x="5588000" y="4478338"/>
          <p14:tracePt t="28557" x="5580063" y="4541838"/>
          <p14:tracePt t="28565" x="5561013" y="4624388"/>
          <p14:tracePt t="28573" x="5543550" y="4678363"/>
          <p14:tracePt t="28580" x="5514975" y="4778375"/>
          <p14:tracePt t="28589" x="5487988" y="4824413"/>
          <p14:tracePt t="28597" x="5414963" y="4960938"/>
          <p14:tracePt t="28604" x="5378450" y="5006975"/>
          <p14:tracePt t="28613" x="5334000" y="5053013"/>
          <p14:tracePt t="28621" x="5278438" y="5106988"/>
          <p14:tracePt t="28629" x="5251450" y="5133975"/>
          <p14:tracePt t="28637" x="5195888" y="5170488"/>
          <p14:tracePt t="28645" x="5168900" y="5180013"/>
          <p14:tracePt t="28653" x="5151438" y="5189538"/>
          <p14:tracePt t="28661" x="5122863" y="5189538"/>
          <p14:tracePt t="28669" x="5105400" y="5189538"/>
          <p14:tracePt t="28680" x="5078413" y="5189538"/>
          <p14:tracePt t="28684" x="5059363" y="5189538"/>
          <p14:tracePt t="28694" x="5041900" y="5160963"/>
          <p14:tracePt t="28701" x="5005388" y="5116513"/>
          <p14:tracePt t="28709" x="4978400" y="5070475"/>
          <p14:tracePt t="28716" x="4959350" y="5024438"/>
          <p14:tracePt t="28724" x="4913313" y="4943475"/>
          <p14:tracePt t="28733" x="4876800" y="4860925"/>
          <p14:tracePt t="28740" x="4840288" y="4797425"/>
          <p14:tracePt t="28748" x="4795838" y="4705350"/>
          <p14:tracePt t="28757" x="4759325" y="4624388"/>
          <p14:tracePt t="28765" x="4730750" y="4541838"/>
          <p14:tracePt t="28775" x="4722813" y="4486275"/>
          <p14:tracePt t="28781" x="4703763" y="4368800"/>
          <p14:tracePt t="28791" x="4703763" y="4295775"/>
          <p14:tracePt t="28797" x="4703763" y="4240213"/>
          <p14:tracePt t="28808" x="4703763" y="4213225"/>
          <p14:tracePt t="28813" x="4703763" y="4113213"/>
          <p14:tracePt t="28827" x="4703763" y="4049713"/>
          <p14:tracePt t="28829" x="4722813" y="4013200"/>
          <p14:tracePt t="28841" x="4722813" y="3957638"/>
          <p14:tracePt t="28845" x="4730750" y="3921125"/>
          <p14:tracePt t="28855" x="4740275" y="3884613"/>
          <p14:tracePt t="28861" x="4749800" y="3848100"/>
          <p14:tracePt t="28872" x="4749800" y="3821113"/>
          <p14:tracePt t="28879" x="4759325" y="3794125"/>
          <p14:tracePt t="28887" x="4767263" y="3767138"/>
          <p14:tracePt t="28896" x="4786313" y="3730625"/>
          <p14:tracePt t="28903" x="4795838" y="3694113"/>
          <p14:tracePt t="28913" x="4822825" y="3657600"/>
          <p14:tracePt t="28920" x="4832350" y="3638550"/>
          <p14:tracePt t="28927" x="4849813" y="3611563"/>
          <p14:tracePt t="28936" x="4868863" y="3592513"/>
          <p14:tracePt t="28946" x="4895850" y="3565525"/>
          <p14:tracePt t="28952" x="4922838" y="3548063"/>
          <p14:tracePt t="28962" x="4949825" y="3529013"/>
          <p14:tracePt t="28967" x="4978400" y="3519488"/>
          <p14:tracePt t="28975" x="5014913" y="3502025"/>
          <p14:tracePt t="28982" x="5049838" y="3475038"/>
          <p14:tracePt t="28992" x="5086350" y="3465513"/>
          <p14:tracePt t="29000" x="5114925" y="3465513"/>
          <p14:tracePt t="29008" x="5132388" y="3455988"/>
          <p14:tracePt t="29015" x="5159375" y="3455988"/>
          <p14:tracePt t="29025" x="5168900" y="3455988"/>
          <p14:tracePt t="29032" x="5178425" y="3455988"/>
          <p14:tracePt t="29041" x="5187950" y="3455988"/>
          <p14:tracePt t="29050" x="5187950" y="3465513"/>
          <p14:tracePt t="29054" x="5195888" y="3482975"/>
          <p14:tracePt t="29062" x="5195888" y="3511550"/>
          <p14:tracePt t="29070" x="5195888" y="3556000"/>
          <p14:tracePt t="29080" x="5205413" y="3575050"/>
          <p14:tracePt t="29089" x="5205413" y="3611563"/>
          <p14:tracePt t="29095" x="5205413" y="3665538"/>
          <p14:tracePt t="29105" x="5205413" y="3711575"/>
          <p14:tracePt t="29111" x="5205413" y="3794125"/>
          <p14:tracePt t="29121" x="5205413" y="3830638"/>
          <p14:tracePt t="29127" x="5205413" y="3884613"/>
          <p14:tracePt t="29137" x="5205413" y="3930650"/>
          <p14:tracePt t="29145" x="5205413" y="3967163"/>
          <p14:tracePt t="29153" x="5205413" y="4013200"/>
          <p14:tracePt t="29161" x="5205413" y="4067175"/>
          <p14:tracePt t="29169" x="5205413" y="4103688"/>
          <p14:tracePt t="29177" x="5205413" y="4149725"/>
          <p14:tracePt t="29185" x="5187950" y="4203700"/>
          <p14:tracePt t="29193" x="5178425" y="4249738"/>
          <p14:tracePt t="29213" x="5159375" y="4313238"/>
          <p14:tracePt t="29217" x="5151438" y="4332288"/>
          <p14:tracePt t="29229" x="5141913" y="4349750"/>
          <p14:tracePt t="29233" x="5122863" y="4359275"/>
          <p14:tracePt t="29240" x="5122863" y="4368800"/>
          <p14:tracePt t="29248" x="5114925" y="4368800"/>
          <p14:tracePt t="29257" x="5105400" y="4368800"/>
          <p14:tracePt t="29265" x="5095875" y="4368800"/>
          <p14:tracePt t="29275" x="5086350" y="4368800"/>
          <p14:tracePt t="29281" x="5078413" y="4359275"/>
          <p14:tracePt t="29291" x="5041900" y="4295775"/>
          <p14:tracePt t="29298" x="5014913" y="4249738"/>
          <p14:tracePt t="29305" x="4978400" y="4159250"/>
          <p14:tracePt t="29313" x="4932363" y="4076700"/>
          <p14:tracePt t="29322" x="4895850" y="4013200"/>
          <p14:tracePt t="29329" x="4832350" y="3840163"/>
          <p14:tracePt t="29337" x="4803775" y="3767138"/>
          <p14:tracePt t="29345" x="4759325" y="3611563"/>
          <p14:tracePt t="29353" x="4730750" y="3519488"/>
          <p14:tracePt t="29361" x="4676775" y="3365500"/>
          <p14:tracePt t="29369" x="4649788" y="3255963"/>
          <p14:tracePt t="29377" x="4630738" y="3155950"/>
          <p14:tracePt t="29385" x="4622800" y="3119438"/>
          <p14:tracePt t="29393" x="4613275" y="3009900"/>
          <p14:tracePt t="29401" x="4594225" y="2927350"/>
          <p14:tracePt t="29413" x="4594225" y="2873375"/>
          <p14:tracePt t="29419" x="4594225" y="2827338"/>
          <p14:tracePt t="29429" x="4594225" y="2800350"/>
          <p14:tracePt t="29435" x="4603750" y="2771775"/>
          <p14:tracePt t="29443" x="4613275" y="2754313"/>
          <p14:tracePt t="29453" x="4640263" y="2735263"/>
          <p14:tracePt t="29459" x="4649788" y="2717800"/>
          <p14:tracePt t="29467" x="4667250" y="2690813"/>
          <p14:tracePt t="29475" x="4686300" y="2671763"/>
          <p14:tracePt t="29483" x="4703763" y="2654300"/>
          <p14:tracePt t="29491" x="4730750" y="2635250"/>
          <p14:tracePt t="29498" x="4767263" y="2625725"/>
          <p14:tracePt t="29507" x="4795838" y="2608263"/>
          <p14:tracePt t="29516" x="4840288" y="2589213"/>
          <p14:tracePt t="29525" x="4932363" y="2581275"/>
          <p14:tracePt t="29532" x="4986338" y="2571750"/>
          <p14:tracePt t="29541" x="5068888" y="2554288"/>
          <p14:tracePt t="29548" x="5086350" y="2554288"/>
          <p14:tracePt t="29556" x="5105400" y="2554288"/>
          <p14:tracePt t="29563" x="5122863" y="2554288"/>
          <p14:tracePt t="29572" x="5122863" y="2562225"/>
          <p14:tracePt t="29582" x="5132388" y="2571750"/>
          <p14:tracePt t="29587" x="5141913" y="2589213"/>
          <p14:tracePt t="29597" x="5168900" y="2617788"/>
          <p14:tracePt t="29602" x="5187950" y="2662238"/>
          <p14:tracePt t="29612" x="5214938" y="2708275"/>
          <p14:tracePt t="29619" x="5232400" y="2754313"/>
          <p14:tracePt t="29627" x="5260975" y="2817813"/>
          <p14:tracePt t="29634" x="5287963" y="2890838"/>
          <p14:tracePt t="29642" x="5314950" y="2990850"/>
          <p14:tracePt t="29651" x="5324475" y="3036888"/>
          <p14:tracePt t="29658" x="5351463" y="3090863"/>
          <p14:tracePt t="29666" x="5351463" y="3163888"/>
          <p14:tracePt t="29675" x="5360988" y="3228975"/>
          <p14:tracePt t="29682" x="5368925" y="3273425"/>
          <p14:tracePt t="29692" x="5368925" y="3302000"/>
          <p14:tracePt t="29698" x="5368925" y="3338513"/>
          <p14:tracePt t="29708" x="5378450" y="3382963"/>
          <p14:tracePt t="29714" x="5378450" y="3419475"/>
          <p14:tracePt t="29724" x="5378450" y="3465513"/>
          <p14:tracePt t="29732" x="5378450" y="3538538"/>
          <p14:tracePt t="29741" x="5368925" y="3565525"/>
          <p14:tracePt t="29750" x="5360988" y="3611563"/>
          <p14:tracePt t="29758" x="5351463" y="3629025"/>
          <p14:tracePt t="29769" x="5341938" y="3648075"/>
          <p14:tracePt t="29777" x="5324475" y="3657600"/>
          <p14:tracePt t="29786" x="5314950" y="3665538"/>
          <p14:tracePt t="29796" x="5305425" y="3665538"/>
          <p14:tracePt t="29801" x="5287963" y="3675063"/>
          <p14:tracePt t="29809" x="5278438" y="3675063"/>
          <p14:tracePt t="29817" x="5260975" y="3675063"/>
          <p14:tracePt t="29824" x="5241925" y="3675063"/>
          <p14:tracePt t="29833" x="5224463" y="3675063"/>
          <p14:tracePt t="29840" x="5205413" y="3657600"/>
          <p14:tracePt t="29850" x="5187950" y="3629025"/>
          <p14:tracePt t="29856" x="5159375" y="3565525"/>
          <p14:tracePt t="29866" x="5141913" y="3511550"/>
          <p14:tracePt t="29873" x="5095875" y="3392488"/>
          <p14:tracePt t="29881" x="5078413" y="3282950"/>
          <p14:tracePt t="29889" x="5049838" y="3163888"/>
          <p14:tracePt t="29897" x="5041900" y="3054350"/>
          <p14:tracePt t="29904" x="5022850" y="2909888"/>
          <p14:tracePt t="29912" x="5005388" y="2708275"/>
          <p14:tracePt t="29921" x="4995863" y="2562225"/>
          <p14:tracePt t="29929" x="4968875" y="2435225"/>
          <p14:tracePt t="29937" x="4949825" y="2233613"/>
          <p14:tracePt t="29945" x="4932363" y="2089150"/>
          <p14:tracePt t="29953" x="4922838" y="2006600"/>
          <p14:tracePt t="29961" x="4913313" y="1914525"/>
          <p14:tracePt t="29969" x="4895850" y="1841500"/>
          <p14:tracePt t="29977" x="4895850" y="1778000"/>
          <p14:tracePt t="29987" x="4895850" y="1751013"/>
          <p14:tracePt t="29995" x="4895850" y="1731963"/>
          <p14:tracePt t="30002" x="4895850" y="1714500"/>
          <p14:tracePt t="30011" x="4895850" y="1704975"/>
          <p14:tracePt t="30027" x="4895850" y="1697038"/>
          <p14:tracePt t="30034" x="4895850" y="1687513"/>
          <p14:tracePt t="30131" x="4905375" y="1697038"/>
          <p14:tracePt t="30139" x="4922838" y="1714500"/>
          <p14:tracePt t="30146" x="4959350" y="1760538"/>
          <p14:tracePt t="30155" x="5014913" y="1824038"/>
          <p14:tracePt t="30162" x="5032375" y="1851025"/>
          <p14:tracePt t="30171" x="5095875" y="1960563"/>
          <p14:tracePt t="30179" x="5114925" y="2006600"/>
          <p14:tracePt t="30187" x="5141913" y="2060575"/>
          <p14:tracePt t="30195" x="5178425" y="2125663"/>
          <p14:tracePt t="30209" x="5205413" y="2206625"/>
          <p14:tracePt t="30214" x="5251450" y="2325688"/>
          <p14:tracePt t="30218" x="5260975" y="2416175"/>
          <p14:tracePt t="30226" x="5278438" y="2462213"/>
          <p14:tracePt t="30235" x="5287963" y="2535238"/>
          <p14:tracePt t="30243" x="5287963" y="2681288"/>
          <p14:tracePt t="30253" x="5297488" y="2727325"/>
          <p14:tracePt t="30258" x="5297488" y="2781300"/>
          <p14:tracePt t="30269" x="5297488" y="2836863"/>
          <p14:tracePt t="30276" x="5297488" y="2909888"/>
          <p14:tracePt t="30285" x="5297488" y="2963863"/>
          <p14:tracePt t="30293" x="5297488" y="3000375"/>
          <p14:tracePt t="30301" x="5297488" y="3036888"/>
          <p14:tracePt t="30308" x="5297488" y="3082925"/>
          <p14:tracePt t="30317" x="5297488" y="3163888"/>
          <p14:tracePt t="30325" x="5297488" y="3200400"/>
          <p14:tracePt t="30332" x="5297488" y="3255963"/>
          <p14:tracePt t="30340" x="5297488" y="3302000"/>
          <p14:tracePt t="30349" x="5297488" y="3338513"/>
          <p14:tracePt t="30357" x="5297488" y="3365500"/>
          <p14:tracePt t="30365" x="5305425" y="3411538"/>
          <p14:tracePt t="30373" x="5305425" y="3438525"/>
          <p14:tracePt t="30381" x="5314950" y="3455988"/>
          <p14:tracePt t="30388" x="5314950" y="3482975"/>
          <p14:tracePt t="30397" x="5324475" y="3519488"/>
          <p14:tracePt t="30405" x="5324475" y="3538538"/>
          <p14:tracePt t="30414" x="5334000" y="3556000"/>
          <p14:tracePt t="30422" x="5341938" y="3575050"/>
          <p14:tracePt t="30430" x="5341938" y="3584575"/>
          <p14:tracePt t="30440" x="5351463" y="3584575"/>
          <p14:tracePt t="30484" x="5360988" y="3584575"/>
          <p14:tracePt t="30501" x="5368925" y="3584575"/>
          <p14:tracePt t="30508" x="5378450" y="3584575"/>
          <p14:tracePt t="30517" x="5387975" y="3575050"/>
          <p14:tracePt t="30525" x="5397500" y="3556000"/>
          <p14:tracePt t="30533" x="5405438" y="3538538"/>
          <p14:tracePt t="30542" x="5414963" y="3511550"/>
          <p14:tracePt t="30550" x="5424488" y="3475038"/>
          <p14:tracePt t="30562" x="5434013" y="3438525"/>
          <p14:tracePt t="30568" x="5441950" y="3392488"/>
          <p14:tracePt t="30575" x="5451475" y="3365500"/>
          <p14:tracePt t="30583" x="5451475" y="3309938"/>
          <p14:tracePt t="30592" x="5451475" y="3219450"/>
          <p14:tracePt t="30599" x="5451475" y="3127375"/>
          <p14:tracePt t="30609" x="5451475" y="3063875"/>
          <p14:tracePt t="30615" x="5451475" y="2990850"/>
          <p14:tracePt t="30625" x="5451475" y="2936875"/>
          <p14:tracePt t="30632" x="5451475" y="2900363"/>
          <p14:tracePt t="30641" x="5451475" y="2854325"/>
          <p14:tracePt t="30648" x="5451475" y="2827338"/>
          <p14:tracePt t="30655" x="5451475" y="2800350"/>
          <p14:tracePt t="30664" x="5451475" y="2781300"/>
          <p14:tracePt t="30671" x="5451475" y="2763838"/>
          <p14:tracePt t="30680" x="5451475" y="2744788"/>
          <p14:tracePt t="30688" x="5451475" y="2735263"/>
          <p14:tracePt t="30695" x="5451475" y="2727325"/>
          <p14:tracePt t="30703" x="5451475" y="2717800"/>
          <p14:tracePt t="30712" x="5441950" y="2698750"/>
          <p14:tracePt t="30720" x="5441950" y="2681288"/>
          <p14:tracePt t="30735" x="5441950" y="2671763"/>
          <p14:tracePt t="30743" x="5441950" y="2662238"/>
          <p14:tracePt t="30755" x="5441950" y="2654300"/>
          <p14:tracePt t="30759" x="5441950" y="2644775"/>
          <p14:tracePt t="30772" x="5441950" y="2635250"/>
          <p14:tracePt t="30922" x="5441950" y="2662238"/>
          <p14:tracePt t="30931" x="5441950" y="2690813"/>
          <p14:tracePt t="30937" x="5441950" y="2735263"/>
          <p14:tracePt t="30945" x="5441950" y="2836863"/>
          <p14:tracePt t="30953" x="5441950" y="2927350"/>
          <p14:tracePt t="30961" x="5451475" y="2982913"/>
          <p14:tracePt t="30969" x="5451475" y="3073400"/>
          <p14:tracePt t="30977" x="5470525" y="3255963"/>
          <p14:tracePt t="30986" x="5470525" y="3319463"/>
          <p14:tracePt t="30993" x="5470525" y="3446463"/>
          <p14:tracePt t="31001" x="5470525" y="3538538"/>
          <p14:tracePt t="31009" x="5470525" y="3592513"/>
          <p14:tracePt t="31017" x="5470525" y="3648075"/>
          <p14:tracePt t="31025" x="5470525" y="3694113"/>
          <p14:tracePt t="31033" x="5441950" y="3721100"/>
          <p14:tracePt t="31041" x="5434013" y="3738563"/>
          <p14:tracePt t="31049" x="5414963" y="3757613"/>
          <p14:tracePt t="31060" x="5405438" y="3775075"/>
          <p14:tracePt t="31068" x="5397500" y="3794125"/>
          <p14:tracePt t="31077" x="5387975" y="3803650"/>
          <p14:tracePt t="31085" x="5368925" y="3821113"/>
          <p14:tracePt t="31092" x="5351463" y="3857625"/>
          <p14:tracePt t="31100" x="5324475" y="3884613"/>
          <p14:tracePt t="31108" x="5297488" y="3930650"/>
          <p14:tracePt t="31119" x="5278438" y="3976688"/>
          <p14:tracePt t="31124" x="5232400" y="4076700"/>
          <p14:tracePt t="31135" x="5195888" y="4140200"/>
          <p14:tracePt t="31142" x="5187950" y="4167188"/>
          <p14:tracePt t="31152" x="5151438" y="4213225"/>
          <p14:tracePt t="31159" x="5132388" y="4259263"/>
          <p14:tracePt t="31271" x="5132388" y="4249738"/>
          <p14:tracePt t="31275" x="5114925" y="4195763"/>
          <p14:tracePt t="31285" x="5105400" y="4149725"/>
          <p14:tracePt t="31291" x="5105400" y="4130675"/>
          <p14:tracePt t="31301" x="5105400" y="4122738"/>
          <p14:tracePt t="31322" x="5105400" y="4113213"/>
          <p14:tracePt t="31331" x="5105400" y="4103688"/>
          <p14:tracePt t="31339" x="5105400" y="4094163"/>
          <p14:tracePt t="31354" x="5114925" y="4094163"/>
          <p14:tracePt t="31367" x="5122863" y="4094163"/>
          <p14:tracePt t="31374" x="5132388" y="4094163"/>
          <p14:tracePt t="31384" x="5141913" y="4094163"/>
          <p14:tracePt t="31392" x="5151438" y="4094163"/>
          <p14:tracePt t="31402" x="5159375" y="4086225"/>
          <p14:tracePt t="31408" x="5178425" y="4086225"/>
          <p14:tracePt t="31427" x="5187950" y="4086225"/>
          <p14:tracePt t="31433" x="5187950" y="4076700"/>
          <p14:tracePt t="31510" x="5195888" y="4076700"/>
          <p14:tracePt t="31525" x="5205413" y="4076700"/>
          <p14:tracePt t="31542" x="5214938" y="4076700"/>
          <p14:tracePt t="31558" x="5224463" y="4076700"/>
          <p14:tracePt t="31613" x="5232400" y="4076700"/>
          <p14:tracePt t="31637" x="5241925" y="4076700"/>
          <p14:tracePt t="31645" x="5241925" y="4086225"/>
          <p14:tracePt t="31655" x="5241925" y="4094163"/>
          <p14:tracePt t="31857" x="5241925" y="4103688"/>
          <p14:tracePt t="31862" x="5241925" y="4130675"/>
          <p14:tracePt t="31871" x="5241925" y="4195763"/>
          <p14:tracePt t="31879" x="5251450" y="4286250"/>
          <p14:tracePt t="31887" x="5268913" y="4368800"/>
          <p14:tracePt t="31895" x="5297488" y="4459288"/>
          <p14:tracePt t="31903" x="5334000" y="4559300"/>
          <p14:tracePt t="31911" x="5378450" y="4641850"/>
          <p14:tracePt t="31919" x="5451475" y="4741863"/>
          <p14:tracePt t="31927" x="5478463" y="4787900"/>
          <p14:tracePt t="31935" x="5551488" y="4860925"/>
          <p14:tracePt t="31943" x="5597525" y="4906963"/>
          <p14:tracePt t="31951" x="5653088" y="4951413"/>
          <p14:tracePt t="31961" x="5680075" y="4979988"/>
          <p14:tracePt t="31967" x="5716588" y="5006975"/>
          <p14:tracePt t="31975" x="5761038" y="5043488"/>
          <p14:tracePt t="31985" x="5789613" y="5080000"/>
          <p14:tracePt t="31994" x="5826125" y="5106988"/>
          <p14:tracePt t="32002" x="5853113" y="5133975"/>
          <p14:tracePt t="32012" x="5870575" y="5160963"/>
          <p14:tracePt t="32017" x="5907088" y="5180013"/>
          <p14:tracePt t="32025" x="5962650" y="5226050"/>
          <p14:tracePt t="32033" x="5980113" y="5233988"/>
          <p14:tracePt t="32041" x="6072188" y="5289550"/>
          <p14:tracePt t="32050" x="6116638" y="5307013"/>
          <p14:tracePt t="32059" x="6199188" y="5335588"/>
          <p14:tracePt t="32064" x="6272213" y="5362575"/>
          <p14:tracePt t="32073" x="6391275" y="5389563"/>
          <p14:tracePt t="32081" x="6481763" y="5416550"/>
          <p14:tracePt t="32089" x="6591300" y="5435600"/>
          <p14:tracePt t="32097" x="6727825" y="5462588"/>
          <p14:tracePt t="32104" x="6837363" y="5472113"/>
          <p14:tracePt t="32113" x="6964363" y="5489575"/>
          <p14:tracePt t="32121" x="7146925" y="5489575"/>
          <p14:tracePt t="32129" x="7329488" y="5508625"/>
          <p14:tracePt t="32137" x="7421563" y="5508625"/>
          <p14:tracePt t="32144" x="7585075" y="5508625"/>
          <p14:tracePt t="32153" x="7748588" y="5508625"/>
          <p14:tracePt t="32161" x="7858125" y="5508625"/>
          <p14:tracePt t="32170" x="7967663" y="5499100"/>
          <p14:tracePt t="32176" x="8013700" y="5499100"/>
          <p14:tracePt t="32187" x="8096250" y="5499100"/>
          <p14:tracePt t="32192" x="8113713" y="5499100"/>
          <p14:tracePt t="32200" x="8140700" y="5499100"/>
          <p14:tracePt t="32208" x="8140700" y="5526088"/>
          <p14:tracePt t="32216" x="8123238" y="5599113"/>
          <p14:tracePt t="32224" x="8004175" y="5718175"/>
          <p14:tracePt t="32232" x="7885113" y="5827713"/>
          <p14:tracePt t="32243" x="7804150" y="5881688"/>
          <p14:tracePt t="32323" x="7804150" y="5873750"/>
          <p14:tracePt t="32334" x="7804150" y="5818188"/>
          <p14:tracePt t="32338" x="7831138" y="5735638"/>
          <p14:tracePt t="32347" x="7858125" y="5662613"/>
          <p14:tracePt t="32355" x="7867650" y="5581650"/>
          <p14:tracePt t="32363" x="7885113" y="5526088"/>
          <p14:tracePt t="32370" x="7894638" y="5481638"/>
          <p14:tracePt t="32379" x="7894638" y="5435600"/>
          <p14:tracePt t="32386" x="7894638" y="5408613"/>
          <p14:tracePt t="32411" x="7894638" y="5399088"/>
          <p14:tracePt t="32435" x="7885113" y="5399088"/>
          <p14:tracePt t="32442" x="7877175" y="5399088"/>
          <p14:tracePt t="32451" x="7867650" y="5399088"/>
          <p14:tracePt t="32467" x="7850188" y="5399088"/>
          <p14:tracePt t="32475" x="7821613" y="5399088"/>
          <p14:tracePt t="32483" x="7785100" y="5399088"/>
          <p14:tracePt t="32491" x="7767638" y="5399088"/>
          <p14:tracePt t="32499" x="7740650" y="5399088"/>
          <p14:tracePt t="32508" x="7712075" y="5389563"/>
          <p14:tracePt t="32515" x="7694613" y="5380038"/>
          <p14:tracePt t="32525" x="7675563" y="5380038"/>
          <p14:tracePt t="32532" x="7658100" y="5372100"/>
          <p14:tracePt t="32541" x="7648575" y="5372100"/>
          <p14:tracePt t="32550" x="7639050" y="5372100"/>
          <p14:tracePt t="32559" x="7631113" y="5372100"/>
          <p14:tracePt t="32566" x="7621588" y="5372100"/>
          <p14:tracePt t="32575" x="7612063" y="5372100"/>
          <p14:tracePt t="32582" x="7602538" y="5372100"/>
          <p14:tracePt t="32591" x="7585075" y="5380038"/>
          <p14:tracePt t="32597" x="7567613" y="5380038"/>
          <p14:tracePt t="32606" x="7539038" y="5389563"/>
          <p14:tracePt t="32613" x="7521575" y="5399088"/>
          <p14:tracePt t="32621" x="7502525" y="5399088"/>
          <p14:tracePt t="32630" x="7466013" y="5399088"/>
          <p14:tracePt t="32637" x="7458075" y="5399088"/>
          <p14:tracePt t="32644" x="7439025" y="5399088"/>
          <p14:tracePt t="32652" x="7402513" y="5399088"/>
          <p14:tracePt t="32661" x="7385050" y="5399088"/>
          <p14:tracePt t="32669" x="7356475" y="5399088"/>
          <p14:tracePt t="32676" x="7329488" y="5399088"/>
          <p14:tracePt t="32685" x="7302500" y="5399088"/>
          <p14:tracePt t="32693" x="7275513" y="5399088"/>
          <p14:tracePt t="32701" x="7229475" y="5399088"/>
          <p14:tracePt t="32708" x="7202488" y="5399088"/>
          <p14:tracePt t="32718" x="7183438" y="5389563"/>
          <p14:tracePt t="32725" x="7165975" y="5380038"/>
          <p14:tracePt t="32735" x="7156450" y="5380038"/>
          <p14:tracePt t="32740" x="7138988" y="5372100"/>
          <p14:tracePt t="32749" x="7138988" y="5362575"/>
          <p14:tracePt t="32757" x="7129463" y="5362575"/>
          <p14:tracePt t="32765" x="7119938" y="5343525"/>
          <p14:tracePt t="32775" x="7110413" y="5335588"/>
          <p14:tracePt t="32782" x="7092950" y="5326063"/>
          <p14:tracePt t="32788" x="7083425" y="5299075"/>
          <p14:tracePt t="32797" x="7073900" y="5280025"/>
          <p14:tracePt t="32804" x="7065963" y="5262563"/>
          <p14:tracePt t="32813" x="7056438" y="5243513"/>
          <p14:tracePt t="32823" x="7056438" y="5233988"/>
          <p14:tracePt t="32829" x="7056438" y="5226050"/>
          <p14:tracePt t="32839" x="7056438" y="5207000"/>
          <p14:tracePt t="32845" x="7037388" y="5160963"/>
          <p14:tracePt t="32859" x="7037388" y="5133975"/>
          <p14:tracePt t="32862" x="7037388" y="5116513"/>
          <p14:tracePt t="32873" x="7037388" y="5089525"/>
          <p14:tracePt t="32879" x="7037388" y="5060950"/>
          <p14:tracePt t="32889" x="7037388" y="5024438"/>
          <p14:tracePt t="32895" x="7037388" y="4997450"/>
          <p14:tracePt t="32903" x="7037388" y="4970463"/>
          <p14:tracePt t="32911" x="7046913" y="4951413"/>
          <p14:tracePt t="32919" x="7046913" y="4933950"/>
          <p14:tracePt t="32927" x="7065963" y="4914900"/>
          <p14:tracePt t="32935" x="7065963" y="4897438"/>
          <p14:tracePt t="32943" x="7073900" y="4878388"/>
          <p14:tracePt t="32951" x="7073900" y="4851400"/>
          <p14:tracePt t="32960" x="7083425" y="4833938"/>
          <p14:tracePt t="32967" x="7083425" y="4824413"/>
          <p14:tracePt t="32974" x="7083425" y="4814888"/>
          <p14:tracePt t="32983" x="7083425" y="4805363"/>
          <p14:tracePt t="32999" x="7083425" y="4787900"/>
          <p14:tracePt t="33023" x="7083425" y="4778375"/>
          <p14:tracePt t="33039" x="7092950" y="4778375"/>
          <p14:tracePt t="33054" x="7092950" y="4768850"/>
          <p14:tracePt t="33072" x="7102475" y="4768850"/>
          <p14:tracePt t="33079" x="7102475" y="4760913"/>
          <p14:tracePt t="33095" x="7110413" y="4751388"/>
          <p14:tracePt t="33103" x="7119938" y="4741863"/>
          <p14:tracePt t="33113" x="7129463" y="4732338"/>
          <p14:tracePt t="33120" x="7146925" y="4724400"/>
          <p14:tracePt t="33129" x="7165975" y="4705350"/>
          <p14:tracePt t="33135" x="7183438" y="4705350"/>
          <p14:tracePt t="33145" x="7202488" y="4697413"/>
          <p14:tracePt t="33151" x="7219950" y="4687888"/>
          <p14:tracePt t="33161" x="7248525" y="4678363"/>
          <p14:tracePt t="33169" x="7275513" y="4678363"/>
          <p14:tracePt t="33179" x="7312025" y="4668838"/>
          <p14:tracePt t="33185" x="7329488" y="4660900"/>
          <p14:tracePt t="33192" x="7339013" y="4660900"/>
          <p14:tracePt t="33201" x="7375525" y="4651375"/>
          <p14:tracePt t="33208" x="7385050" y="4651375"/>
          <p14:tracePt t="33217" x="7392988" y="4651375"/>
          <p14:tracePt t="33224" x="7402513" y="4651375"/>
          <p14:tracePt t="33232" x="7412038" y="4641850"/>
          <p14:tracePt t="33240" x="7421563" y="4641850"/>
          <p14:tracePt t="33249" x="7429500" y="4632325"/>
          <p14:tracePt t="33257" x="7439025" y="4632325"/>
          <p14:tracePt t="33266" x="7448550" y="4632325"/>
          <p14:tracePt t="33282" x="7458075" y="4632325"/>
          <p14:tracePt t="33293" x="7466013" y="4624388"/>
          <p14:tracePt t="33297" x="7475538" y="4624388"/>
          <p14:tracePt t="33305" x="7485063" y="4624388"/>
          <p14:tracePt t="33313" x="7494588" y="4624388"/>
          <p14:tracePt t="33330" x="7502525" y="4624388"/>
          <p14:tracePt t="33370" x="7512050" y="4624388"/>
          <p14:tracePt t="33377" x="7521575" y="4624388"/>
          <p14:tracePt t="33385" x="7531100" y="4624388"/>
          <p14:tracePt t="33394" x="7548563" y="4624388"/>
          <p14:tracePt t="33402" x="7575550" y="4624388"/>
          <p14:tracePt t="33412" x="7594600" y="4624388"/>
          <p14:tracePt t="33418" x="7621588" y="4624388"/>
          <p14:tracePt t="33427" x="7639050" y="4624388"/>
          <p14:tracePt t="33434" x="7658100" y="4624388"/>
          <p14:tracePt t="33443" x="7667625" y="4624388"/>
          <p14:tracePt t="33452" x="7675563" y="4624388"/>
          <p14:tracePt t="33515" x="7685088" y="4624388"/>
          <p14:tracePt t="33524" x="7694613" y="4624388"/>
          <p14:tracePt t="33532" x="7704138" y="4632325"/>
          <p14:tracePt t="33541" x="7712075" y="4632325"/>
          <p14:tracePt t="33548" x="7712075" y="4641850"/>
          <p14:tracePt t="33556" x="7721600" y="4651375"/>
          <p14:tracePt t="33564" x="7731125" y="4651375"/>
          <p14:tracePt t="33574" x="7731125" y="4660900"/>
          <p14:tracePt t="33608" x="7740650" y="4660900"/>
          <p14:tracePt t="33610" x="7748588" y="4668838"/>
          <p14:tracePt t="33619" x="7748588" y="4678363"/>
          <p14:tracePt t="33626" x="7758113" y="4687888"/>
          <p14:tracePt t="33637" x="7767638" y="4687888"/>
          <p14:tracePt t="33643" x="7777163" y="4697413"/>
          <p14:tracePt t="33652" x="7785100" y="4705350"/>
          <p14:tracePt t="33660" x="7785100" y="4714875"/>
          <p14:tracePt t="33683" x="7794625" y="4714875"/>
          <p14:tracePt t="33693" x="7794625" y="4724400"/>
          <p14:tracePt t="33709" x="7804150" y="4732338"/>
          <p14:tracePt t="33718" x="7804150" y="4741863"/>
          <p14:tracePt t="33726" x="7813675" y="4751388"/>
          <p14:tracePt t="33734" x="7821613" y="4760913"/>
          <p14:tracePt t="33742" x="7821613" y="4768850"/>
          <p14:tracePt t="33765" x="7821613" y="4778375"/>
          <p14:tracePt t="33775" x="7831138" y="4787900"/>
          <p14:tracePt t="33781" x="7831138" y="4797425"/>
          <p14:tracePt t="33797" x="7831138" y="4805363"/>
          <p14:tracePt t="33813" x="7840663" y="4814888"/>
          <p14:tracePt t="33845" x="7840663" y="4824413"/>
          <p14:tracePt t="33861" x="7840663" y="4833938"/>
          <p14:tracePt t="33877" x="7840663" y="4841875"/>
          <p14:tracePt t="33893" x="7840663" y="4851400"/>
          <p14:tracePt t="33901" x="7850188" y="4860925"/>
          <p14:tracePt t="33909" x="7850188" y="4870450"/>
          <p14:tracePt t="33925" x="7850188" y="4878388"/>
          <p14:tracePt t="33933" x="7850188" y="4897438"/>
          <p14:tracePt t="33949" x="7850188" y="4906963"/>
          <p14:tracePt t="33960" x="7850188" y="4914900"/>
          <p14:tracePt t="33964" x="7850188" y="4924425"/>
          <p14:tracePt t="33973" x="7850188" y="4933950"/>
          <p14:tracePt t="33991" x="7850188" y="4943475"/>
          <p14:tracePt t="33999" x="7850188" y="4951413"/>
          <p14:tracePt t="34009" x="7850188" y="4960938"/>
          <p14:tracePt t="34016" x="7850188" y="4970463"/>
          <p14:tracePt t="34026" x="7850188" y="4979988"/>
          <p14:tracePt t="34032" x="7850188" y="4987925"/>
          <p14:tracePt t="34042" x="7850188" y="4997450"/>
          <p14:tracePt t="34046" x="7850188" y="5006975"/>
          <p14:tracePt t="34062" x="7850188" y="5016500"/>
          <p14:tracePt t="34078" x="7850188" y="5024438"/>
          <p14:tracePt t="34087" x="7850188" y="5033963"/>
          <p14:tracePt t="34102" x="7850188" y="5043488"/>
          <p14:tracePt t="34127" x="7850188" y="5053013"/>
          <p14:tracePt t="34143" x="7850188" y="5060950"/>
          <p14:tracePt t="34151" x="7850188" y="5070475"/>
          <p14:tracePt t="34160" x="7850188" y="5080000"/>
          <p14:tracePt t="34167" x="7850188" y="5089525"/>
          <p14:tracePt t="34174" x="7850188" y="5097463"/>
          <p14:tracePt t="34200" x="7850188" y="5106988"/>
          <p14:tracePt t="34211" x="7850188" y="5116513"/>
          <p14:tracePt t="34225" x="7850188" y="5126038"/>
          <p14:tracePt t="34232" x="7850188" y="5133975"/>
          <p14:tracePt t="34242" x="7850188" y="5143500"/>
          <p14:tracePt t="34248" x="7850188" y="5153025"/>
          <p14:tracePt t="34261" x="7850188" y="5160963"/>
          <p14:tracePt t="34263" x="7850188" y="5170488"/>
          <p14:tracePt t="34277" x="7850188" y="5180013"/>
          <p14:tracePt t="34282" x="7850188" y="5189538"/>
          <p14:tracePt t="34293" x="7850188" y="5207000"/>
          <p14:tracePt t="34298" x="7850188" y="5226050"/>
          <p14:tracePt t="34308" x="7850188" y="5233988"/>
          <p14:tracePt t="34314" x="7850188" y="5243513"/>
          <p14:tracePt t="34323" x="7850188" y="5253038"/>
          <p14:tracePt t="34330" x="7850188" y="5262563"/>
          <p14:tracePt t="34338" x="7840663" y="5270500"/>
          <p14:tracePt t="34345" x="7840663" y="5280025"/>
          <p14:tracePt t="34354" x="7840663" y="5289550"/>
          <p14:tracePt t="34376" x="7840663" y="5299075"/>
          <p14:tracePt t="34392" x="7831138" y="5307013"/>
          <p14:tracePt t="34400" x="7821613" y="5316538"/>
          <p14:tracePt t="34408" x="7821613" y="5326063"/>
          <p14:tracePt t="34417" x="7804150" y="5335588"/>
          <p14:tracePt t="34424" x="7794625" y="5343525"/>
          <p14:tracePt t="34433" x="7785100" y="5343525"/>
          <p14:tracePt t="34441" x="7767638" y="5353050"/>
          <p14:tracePt t="34459" x="7758113" y="5362575"/>
          <p14:tracePt t="34465" x="7740650" y="5362575"/>
          <p14:tracePt t="34475" x="7721600" y="5372100"/>
          <p14:tracePt t="34481" x="7712075" y="5380038"/>
          <p14:tracePt t="34494" x="7694613" y="5380038"/>
          <p14:tracePt t="34497" x="7675563" y="5389563"/>
          <p14:tracePt t="34507" x="7648575" y="5389563"/>
          <p14:tracePt t="34513" x="7631113" y="5399088"/>
          <p14:tracePt t="34523" x="7612063" y="5399088"/>
          <p14:tracePt t="34529" x="7585075" y="5408613"/>
          <p14:tracePt t="34537" x="7567613" y="5408613"/>
          <p14:tracePt t="34545" x="7548563" y="5408613"/>
          <p14:tracePt t="34553" x="7531100" y="5408613"/>
          <p14:tracePt t="34563" x="7521575" y="5408613"/>
          <p14:tracePt t="34572" x="7502525" y="5416550"/>
          <p14:tracePt t="34579" x="7494588" y="5416550"/>
          <p14:tracePt t="34595" x="7485063" y="5416550"/>
          <p14:tracePt t="34603" x="7475538" y="5416550"/>
          <p14:tracePt t="34611" x="7458075" y="5416550"/>
          <p14:tracePt t="34620" x="7448550" y="5416550"/>
          <p14:tracePt t="34627" x="7429500" y="5426075"/>
          <p14:tracePt t="34638" x="7412038" y="5426075"/>
          <p14:tracePt t="34642" x="7392988" y="5426075"/>
          <p14:tracePt t="34659" x="7375525" y="5426075"/>
          <p14:tracePt t="34667" x="7356475" y="5426075"/>
          <p14:tracePt t="34674" x="7339013" y="5426075"/>
          <p14:tracePt t="34682" x="7329488" y="5426075"/>
          <p14:tracePt t="34691" x="7319963" y="5435600"/>
          <p14:tracePt t="34700" x="7302500" y="5435600"/>
          <p14:tracePt t="34716" x="7283450" y="5435600"/>
          <p14:tracePt t="34725" x="7275513" y="5445125"/>
          <p14:tracePt t="34732" x="7256463" y="5445125"/>
          <p14:tracePt t="34740" x="7248525" y="5445125"/>
          <p14:tracePt t="34747" x="7239000" y="5445125"/>
          <p14:tracePt t="34756" x="7229475" y="5445125"/>
          <p14:tracePt t="34763" x="7219950" y="5445125"/>
          <p14:tracePt t="34779" x="7212013" y="5445125"/>
          <p14:tracePt t="34788" x="7202488" y="5445125"/>
          <p14:tracePt t="34804" x="7192963" y="5435600"/>
          <p14:tracePt t="34813" x="7192963" y="5426075"/>
          <p14:tracePt t="34820" x="7183438" y="5426075"/>
          <p14:tracePt t="34830" x="7183438" y="5408613"/>
          <p14:tracePt t="34835" x="7175500" y="5389563"/>
          <p14:tracePt t="34846" x="7175500" y="5380038"/>
          <p14:tracePt t="34852" x="7165975" y="5362575"/>
          <p14:tracePt t="34861" x="7165975" y="5353050"/>
          <p14:tracePt t="34870" x="7165975" y="5335588"/>
          <p14:tracePt t="34877" x="7156450" y="5316538"/>
          <p14:tracePt t="34886" x="7156450" y="5299075"/>
          <p14:tracePt t="34894" x="7146925" y="5289550"/>
          <p14:tracePt t="34902" x="7146925" y="5280025"/>
          <p14:tracePt t="34911" x="7146925" y="5270500"/>
          <p14:tracePt t="34918" x="7146925" y="5262563"/>
          <p14:tracePt t="34926" x="7146925" y="5253038"/>
          <p14:tracePt t="34933" x="7146925" y="5243513"/>
          <p14:tracePt t="34940" x="7146925" y="5226050"/>
          <p14:tracePt t="34949" x="7138988" y="5226050"/>
          <p14:tracePt t="34957" x="7129463" y="5207000"/>
          <p14:tracePt t="34965" x="7119938" y="5197475"/>
          <p14:tracePt t="34976" x="7119938" y="5180013"/>
          <p14:tracePt t="34982" x="7102475" y="5133975"/>
          <p14:tracePt t="34993" x="7102475" y="5106988"/>
          <p14:tracePt t="34997" x="7083425" y="5080000"/>
          <p14:tracePt t="35008" x="7073900" y="5060950"/>
          <p14:tracePt t="35013" x="7073900" y="5024438"/>
          <p14:tracePt t="35023" x="7073900" y="4997450"/>
          <p14:tracePt t="35030" x="7065963" y="4960938"/>
          <p14:tracePt t="35041" x="7065963" y="4924425"/>
          <p14:tracePt t="35044" x="7065963" y="4897438"/>
          <p14:tracePt t="35052" x="7065963" y="4870450"/>
          <p14:tracePt t="35060" x="7065963" y="4814888"/>
          <p14:tracePt t="35069" x="7065963" y="4797425"/>
          <p14:tracePt t="35077" x="7065963" y="4787900"/>
          <p14:tracePt t="35085" x="7065963" y="4778375"/>
          <p14:tracePt t="35092" x="7065963" y="4751388"/>
          <p14:tracePt t="35101" x="7073900" y="4732338"/>
          <p14:tracePt t="35108" x="7092950" y="4724400"/>
          <p14:tracePt t="35117" x="7110413" y="4705350"/>
          <p14:tracePt t="35124" x="7146925" y="4678363"/>
          <p14:tracePt t="35135" x="7192963" y="4641850"/>
          <p14:tracePt t="35142" x="7275513" y="4587875"/>
          <p14:tracePt t="35151" x="7375525" y="4541838"/>
          <p14:tracePt t="35159" x="7421563" y="4505325"/>
          <p14:tracePt t="35167" x="7539038" y="4468813"/>
          <p14:tracePt t="35174" x="7585075" y="4441825"/>
          <p14:tracePt t="35183" x="7612063" y="4441825"/>
          <p14:tracePt t="35191" x="7621588" y="4432300"/>
          <p14:tracePt t="35262" x="7612063" y="4432300"/>
          <p14:tracePt t="35271" x="7594600" y="4432300"/>
          <p14:tracePt t="35278" x="7548563" y="4432300"/>
          <p14:tracePt t="35287" x="7521575" y="4432300"/>
          <p14:tracePt t="35295" x="7485063" y="4432300"/>
          <p14:tracePt t="35303" x="7429500" y="4432300"/>
          <p14:tracePt t="35311" x="7348538" y="4422775"/>
          <p14:tracePt t="35320" x="7312025" y="4422775"/>
          <p14:tracePt t="35326" x="7248525" y="4395788"/>
          <p14:tracePt t="35335" x="7219950" y="4395788"/>
          <p14:tracePt t="35342" x="7202488" y="4395788"/>
          <p14:tracePt t="35393" x="7202488" y="4386263"/>
          <p14:tracePt t="35415" x="7212013" y="4376738"/>
          <p14:tracePt t="35425" x="7239000" y="4376738"/>
          <p14:tracePt t="35431" x="7265988" y="4376738"/>
          <p14:tracePt t="35441" x="7302500" y="4376738"/>
          <p14:tracePt t="35449" x="7348538" y="4376738"/>
          <p14:tracePt t="35461" x="7429500" y="4376738"/>
          <p14:tracePt t="35465" x="7494588" y="4386263"/>
          <p14:tracePt t="35477" x="7548563" y="4405313"/>
          <p14:tracePt t="35481" x="7585075" y="4422775"/>
          <p14:tracePt t="35492" x="7612063" y="4432300"/>
          <p14:tracePt t="35497" x="7658100" y="4441825"/>
          <p14:tracePt t="35508" x="7658100" y="4449763"/>
          <p14:tracePt t="35512" x="7685088" y="4468813"/>
          <p14:tracePt t="35521" x="7685088" y="4478338"/>
          <p14:tracePt t="35536" x="7694613" y="4478338"/>
          <p14:tracePt t="35561" x="7694613" y="4486275"/>
          <p14:tracePt t="35569" x="7694613" y="4495800"/>
          <p14:tracePt t="35585" x="7685088" y="4514850"/>
          <p14:tracePt t="35593" x="7685088" y="4522788"/>
          <p14:tracePt t="35601" x="7675563" y="4541838"/>
          <p14:tracePt t="35608" x="7639050" y="4551363"/>
          <p14:tracePt t="35617" x="7621588" y="4568825"/>
          <p14:tracePt t="35624" x="7594600" y="4578350"/>
          <p14:tracePt t="35633" x="7548563" y="4587875"/>
          <p14:tracePt t="35640" x="7521575" y="4587875"/>
          <p14:tracePt t="35649" x="7485063" y="4595813"/>
          <p14:tracePt t="35658" x="7421563" y="4595813"/>
          <p14:tracePt t="35665" x="7392988" y="4595813"/>
          <p14:tracePt t="35675" x="7366000" y="4595813"/>
          <p14:tracePt t="35681" x="7348538" y="4595813"/>
          <p14:tracePt t="35690" x="7339013" y="4595813"/>
          <p14:tracePt t="35699" x="7329488" y="4595813"/>
          <p14:tracePt t="35722" x="7319963" y="4595813"/>
          <p14:tracePt t="35812" x="7319963" y="4605338"/>
          <p14:tracePt t="35820" x="7312025" y="4614863"/>
          <p14:tracePt t="35827" x="7292975" y="4624388"/>
          <p14:tracePt t="35835" x="7275513" y="4632325"/>
          <p14:tracePt t="35843" x="7248525" y="4641850"/>
          <p14:tracePt t="35852" x="7229475" y="4651375"/>
          <p14:tracePt t="35863" x="7229475" y="4660900"/>
          <p14:tracePt t="35866" x="7219950" y="4660900"/>
          <p14:tracePt t="35874" x="7212013" y="4668838"/>
          <p14:tracePt t="35891" x="7212013" y="4678363"/>
          <p14:tracePt t="35899" x="7202488" y="4678363"/>
          <p14:tracePt t="35915" x="7202488" y="4687888"/>
          <p14:tracePt t="35963" x="7202488" y="4697413"/>
          <p14:tracePt t="35976" x="7212013" y="4705350"/>
          <p14:tracePt t="35980" x="7219950" y="4724400"/>
          <p14:tracePt t="35992" x="7239000" y="4732338"/>
          <p14:tracePt t="35997" x="7265988" y="4741863"/>
          <p14:tracePt t="36007" x="7302500" y="4760913"/>
          <p14:tracePt t="36013" x="7312025" y="4760913"/>
          <p14:tracePt t="36022" x="7339013" y="4768850"/>
          <p14:tracePt t="36029" x="7348538" y="4768850"/>
          <p14:tracePt t="36036" x="7366000" y="4768850"/>
          <p14:tracePt t="36045" x="7375525" y="4768850"/>
          <p14:tracePt t="36052" x="7385050" y="4768850"/>
          <p14:tracePt t="37003" x="7375525" y="4768850"/>
          <p14:tracePt t="37011" x="7375525" y="4760913"/>
          <p14:tracePt t="37019" x="7356475" y="4751388"/>
          <p14:tracePt t="37027" x="7348538" y="4751388"/>
          <p14:tracePt t="37043" x="7339013" y="4741863"/>
          <p14:tracePt t="37197" x="7339013" y="4760913"/>
          <p14:tracePt t="37207" x="7339013" y="4768850"/>
          <p14:tracePt t="37221" x="7339013" y="4787900"/>
          <p14:tracePt t="37229" x="7339013" y="4797425"/>
          <p14:tracePt t="37238" x="7339013" y="4805363"/>
          <p14:tracePt t="37244" x="7339013" y="4814888"/>
          <p14:tracePt t="37252" x="7339013" y="4824413"/>
          <p14:tracePt t="37261" x="7339013" y="4833938"/>
          <p14:tracePt t="37277" x="7329488" y="4841875"/>
          <p14:tracePt t="37285" x="7319963" y="4851400"/>
          <p14:tracePt t="37292" x="7312025" y="4870450"/>
          <p14:tracePt t="37301" x="7302500" y="4878388"/>
          <p14:tracePt t="37309" x="7292975" y="4897438"/>
          <p14:tracePt t="37317" x="7275513" y="4914900"/>
          <p14:tracePt t="37324" x="7256463" y="4924425"/>
          <p14:tracePt t="37332" x="7239000" y="4933950"/>
          <p14:tracePt t="37340" x="7212013" y="4943475"/>
          <p14:tracePt t="37349" x="7192963" y="4951413"/>
          <p14:tracePt t="37361" x="7175500" y="4970463"/>
          <p14:tracePt t="37364" x="7156450" y="4979988"/>
          <p14:tracePt t="37373" x="7146925" y="4987925"/>
          <p14:tracePt t="37381" x="7129463" y="4987925"/>
          <p14:tracePt t="37389" x="7129463" y="4997450"/>
          <p14:tracePt t="37399" x="7119938" y="4997450"/>
          <p14:tracePt t="37408" x="7110413" y="4997450"/>
          <p14:tracePt t="37472" x="7102475" y="4997450"/>
          <p14:tracePt t="37479" x="7092950" y="4979988"/>
          <p14:tracePt t="37487" x="7083425" y="4970463"/>
          <p14:tracePt t="37495" x="7073900" y="4951413"/>
          <p14:tracePt t="37503" x="7065963" y="4951413"/>
          <p14:tracePt t="37511" x="7065963" y="4943475"/>
          <p14:tracePt t="37519" x="7056438" y="4933950"/>
          <p14:tracePt t="37527" x="7056438" y="4914900"/>
          <p14:tracePt t="37535" x="7056438" y="4906963"/>
          <p14:tracePt t="37543" x="7056438" y="4897438"/>
          <p14:tracePt t="37551" x="7056438" y="4878388"/>
          <p14:tracePt t="37566" x="7056438" y="4851400"/>
          <p14:tracePt t="37574" x="7056438" y="4841875"/>
          <p14:tracePt t="37582" x="7056438" y="4824413"/>
          <p14:tracePt t="37591" x="7056438" y="4805363"/>
          <p14:tracePt t="37599" x="7056438" y="4787900"/>
          <p14:tracePt t="37607" x="7065963" y="4768850"/>
          <p14:tracePt t="37615" x="7092950" y="4741863"/>
          <p14:tracePt t="37623" x="7092950" y="4732338"/>
          <p14:tracePt t="37631" x="7110413" y="4714875"/>
          <p14:tracePt t="37640" x="7138988" y="4697413"/>
          <p14:tracePt t="37647" x="7175500" y="4668838"/>
          <p14:tracePt t="37656" x="7212013" y="4651375"/>
          <p14:tracePt t="37663" x="7248525" y="4641850"/>
          <p14:tracePt t="37672" x="7329488" y="4632325"/>
          <p14:tracePt t="37679" x="7366000" y="4614863"/>
          <p14:tracePt t="37687" x="7429500" y="4614863"/>
          <p14:tracePt t="37695" x="7466013" y="4605338"/>
          <p14:tracePt t="37703" x="7521575" y="4605338"/>
          <p14:tracePt t="37713" x="7585075" y="4605338"/>
          <p14:tracePt t="37724" x="7639050" y="4605338"/>
          <p14:tracePt t="37729" x="7675563" y="4605338"/>
          <p14:tracePt t="37741" x="7721600" y="4605338"/>
          <p14:tracePt t="37745" x="7777163" y="4624388"/>
          <p14:tracePt t="37753" x="7813675" y="4632325"/>
          <p14:tracePt t="37762" x="7840663" y="4651375"/>
          <p14:tracePt t="37769" x="7867650" y="4668838"/>
          <p14:tracePt t="37779" x="7904163" y="4697413"/>
          <p14:tracePt t="37784" x="7921625" y="4724400"/>
          <p14:tracePt t="37792" x="7940675" y="4732338"/>
          <p14:tracePt t="37801" x="7950200" y="4751388"/>
          <p14:tracePt t="37808" x="7967663" y="4768850"/>
          <p14:tracePt t="37817" x="7977188" y="4787900"/>
          <p14:tracePt t="37824" x="7986713" y="4797425"/>
          <p14:tracePt t="37833" x="7994650" y="4814888"/>
          <p14:tracePt t="37841" x="8004175" y="4824413"/>
          <p14:tracePt t="37849" x="8013700" y="4841875"/>
          <p14:tracePt t="37857" x="8023225" y="4860925"/>
          <p14:tracePt t="37865" x="8023225" y="4870450"/>
          <p14:tracePt t="37873" x="8023225" y="4878388"/>
          <p14:tracePt t="37881" x="8023225" y="4887913"/>
          <p14:tracePt t="37889" x="8023225" y="4914900"/>
          <p14:tracePt t="37896" x="8031163" y="4933950"/>
          <p14:tracePt t="37905" x="8031163" y="4960938"/>
          <p14:tracePt t="37913" x="8031163" y="4979988"/>
          <p14:tracePt t="37923" x="8031163" y="5006975"/>
          <p14:tracePt t="37929" x="8031163" y="5043488"/>
          <p14:tracePt t="37939" x="8031163" y="5070475"/>
          <p14:tracePt t="37945" x="8023225" y="5116513"/>
          <p14:tracePt t="37953" x="8023225" y="5143500"/>
          <p14:tracePt t="37961" x="8004175" y="5180013"/>
          <p14:tracePt t="37969" x="7994650" y="5226050"/>
          <p14:tracePt t="37978" x="7986713" y="5270500"/>
          <p14:tracePt t="37987" x="7977188" y="5299075"/>
          <p14:tracePt t="37994" x="7967663" y="5326063"/>
          <p14:tracePt t="38003" x="7958138" y="5343525"/>
          <p14:tracePt t="38009" x="7950200" y="5380038"/>
          <p14:tracePt t="38019" x="7950200" y="5389563"/>
          <p14:tracePt t="38026" x="7940675" y="5416550"/>
          <p14:tracePt t="38035" x="7921625" y="5435600"/>
          <p14:tracePt t="38042" x="7913688" y="5453063"/>
          <p14:tracePt t="38051" x="7885113" y="5472113"/>
          <p14:tracePt t="38059" x="7877175" y="5489575"/>
          <p14:tracePt t="38066" x="7858125" y="5508625"/>
          <p14:tracePt t="38074" x="7840663" y="5535613"/>
          <p14:tracePt t="38083" x="7831138" y="5545138"/>
          <p14:tracePt t="38092" x="7813675" y="5562600"/>
          <p14:tracePt t="38099" x="7804150" y="5572125"/>
          <p14:tracePt t="38108" x="7794625" y="5581650"/>
          <p14:tracePt t="38115" x="7767638" y="5589588"/>
          <p14:tracePt t="38124" x="7767638" y="5599113"/>
          <p14:tracePt t="38131" x="7758113" y="5608638"/>
          <p14:tracePt t="38138" x="7748588" y="5618163"/>
          <p14:tracePt t="38147" x="7740650" y="5618163"/>
          <p14:tracePt t="38155" x="7731125" y="5618163"/>
          <p14:tracePt t="38162" x="7721600" y="5618163"/>
          <p14:tracePt t="38187" x="7712075" y="5618163"/>
          <p14:tracePt t="38207" x="7704138" y="5626100"/>
          <p14:tracePt t="38210" x="7694613" y="5626100"/>
          <p14:tracePt t="38219" x="7685088" y="5626100"/>
          <p14:tracePt t="38227" x="7675563" y="5635625"/>
          <p14:tracePt t="38235" x="7667625" y="5635625"/>
          <p14:tracePt t="38251" x="7658100" y="5635625"/>
          <p14:tracePt t="38266" x="7648575" y="5635625"/>
          <p14:tracePt t="38282" x="7639050" y="5635625"/>
          <p14:tracePt t="38310" x="7631113" y="5635625"/>
          <p14:tracePt t="38316" x="7621588" y="5635625"/>
          <p14:tracePt t="38324" x="7621588" y="5645150"/>
          <p14:tracePt t="38332" x="7612063" y="5645150"/>
          <p14:tracePt t="38356" x="7602538" y="5645150"/>
          <p14:tracePt t="38365" x="7594600" y="5645150"/>
          <p14:tracePt t="38374" x="7585075" y="5645150"/>
          <p14:tracePt t="38381" x="7567613" y="5645150"/>
          <p14:tracePt t="38389" x="7548563" y="5645150"/>
          <p14:tracePt t="38397" x="7531100" y="5645150"/>
          <p14:tracePt t="38404" x="7502525" y="5645150"/>
          <p14:tracePt t="38412" x="7485063" y="5645150"/>
          <p14:tracePt t="38421" x="7458075" y="5645150"/>
          <p14:tracePt t="38429" x="7439025" y="5645150"/>
          <p14:tracePt t="38437" x="7412038" y="5645150"/>
          <p14:tracePt t="38444" x="7385050" y="5645150"/>
          <p14:tracePt t="38453" x="7339013" y="5645150"/>
          <p14:tracePt t="38461" x="7312025" y="5645150"/>
          <p14:tracePt t="38469" x="7283450" y="5645150"/>
          <p14:tracePt t="38476" x="7256463" y="5645150"/>
          <p14:tracePt t="38485" x="7239000" y="5645150"/>
          <p14:tracePt t="38492" x="7219950" y="5645150"/>
          <p14:tracePt t="38501" x="7212013" y="5645150"/>
          <p14:tracePt t="38508" x="7192963" y="5645150"/>
          <p14:tracePt t="38517" x="7183438" y="5645150"/>
          <p14:tracePt t="38525" x="7175500" y="5645150"/>
          <p14:tracePt t="38549" x="7165975" y="5635625"/>
          <p14:tracePt t="38559" x="7156450" y="5626100"/>
          <p14:tracePt t="38576" x="7146925" y="5626100"/>
          <p14:tracePt t="38581" x="7146925" y="5618163"/>
          <p14:tracePt t="38594" x="7146925" y="5608638"/>
          <p14:tracePt t="38597" x="7138988" y="5599113"/>
          <p14:tracePt t="38611" x="7138988" y="5589588"/>
          <p14:tracePt t="38614" x="7138988" y="5572125"/>
          <p14:tracePt t="38624" x="7129463" y="5562600"/>
          <p14:tracePt t="38631" x="7129463" y="5554663"/>
          <p14:tracePt t="38640" x="7129463" y="5545138"/>
          <p14:tracePt t="38647" x="7119938" y="5526088"/>
          <p14:tracePt t="38654" x="7119938" y="5508625"/>
          <p14:tracePt t="38662" x="7119938" y="5489575"/>
          <p14:tracePt t="38672" x="7110413" y="5472113"/>
          <p14:tracePt t="38679" x="7110413" y="5445125"/>
          <p14:tracePt t="38687" x="7102475" y="5426075"/>
          <p14:tracePt t="38695" x="7102475" y="5408613"/>
          <p14:tracePt t="38703" x="7102475" y="5389563"/>
          <p14:tracePt t="38711" x="7102475" y="5372100"/>
          <p14:tracePt t="38719" x="7092950" y="5353050"/>
          <p14:tracePt t="38727" x="7092950" y="5343525"/>
          <p14:tracePt t="38735" x="7092950" y="5326063"/>
          <p14:tracePt t="38744" x="7092950" y="5316538"/>
          <p14:tracePt t="38752" x="7083425" y="5307013"/>
          <p14:tracePt t="38759" x="7083425" y="5289550"/>
          <p14:tracePt t="38767" x="7083425" y="5280025"/>
          <p14:tracePt t="38776" x="7083425" y="5262563"/>
          <p14:tracePt t="38782" x="7073900" y="5233988"/>
          <p14:tracePt t="38790" x="7073900" y="5216525"/>
          <p14:tracePt t="38799" x="7073900" y="5197475"/>
          <p14:tracePt t="38807" x="7073900" y="5189538"/>
          <p14:tracePt t="38815" x="7073900" y="5170488"/>
          <p14:tracePt t="38823" x="7073900" y="5160963"/>
          <p14:tracePt t="38831" x="7073900" y="5153025"/>
          <p14:tracePt t="38846" x="7073900" y="5133975"/>
          <p14:tracePt t="38857" x="7073900" y="5126038"/>
          <p14:tracePt t="38865" x="7073900" y="5116513"/>
          <p14:tracePt t="38873" x="7073900" y="5097463"/>
          <p14:tracePt t="38880" x="7073900" y="5080000"/>
          <p14:tracePt t="38897" x="7073900" y="5060950"/>
          <p14:tracePt t="38905" x="7073900" y="5053013"/>
          <p14:tracePt t="38913" x="7083425" y="5033963"/>
          <p14:tracePt t="38922" x="7083425" y="5016500"/>
          <p14:tracePt t="38929" x="7092950" y="5006975"/>
          <p14:tracePt t="38937" x="7092950" y="4987925"/>
          <p14:tracePt t="38945" x="7110413" y="4960938"/>
          <p14:tracePt t="38953" x="7110413" y="4943475"/>
          <p14:tracePt t="38961" x="7119938" y="4924425"/>
          <p14:tracePt t="38969" x="7129463" y="4906963"/>
          <p14:tracePt t="38979" x="7138988" y="4887913"/>
          <p14:tracePt t="38985" x="7146925" y="4870450"/>
          <p14:tracePt t="38995" x="7156450" y="4860925"/>
          <p14:tracePt t="39009" x="7165975" y="4851400"/>
          <p14:tracePt t="39017" x="7165975" y="4841875"/>
          <p14:tracePt t="39028" x="7175500" y="4841875"/>
          <p14:tracePt t="39032" x="7183438" y="4841875"/>
          <p14:tracePt t="39041" x="7183438" y="4833938"/>
          <p14:tracePt t="39048" x="7202488" y="4833938"/>
          <p14:tracePt t="39057" x="7219950" y="4814888"/>
          <p14:tracePt t="39065" x="7248525" y="4805363"/>
          <p14:tracePt t="39073" x="7275513" y="4805363"/>
          <p14:tracePt t="39080" x="7302500" y="4797425"/>
          <p14:tracePt t="39089" x="7348538" y="4778375"/>
          <p14:tracePt t="39096" x="7392988" y="4778375"/>
          <p14:tracePt t="39104" x="7429500" y="4768850"/>
          <p14:tracePt t="39113" x="7494588" y="4751388"/>
          <p14:tracePt t="39121" x="7521575" y="4751388"/>
          <p14:tracePt t="39130" x="7539038" y="4751388"/>
          <p14:tracePt t="39137" x="7558088" y="4751388"/>
          <p14:tracePt t="39147" x="7567613" y="4751388"/>
          <p14:tracePt t="39154" x="7585075" y="4741863"/>
          <p14:tracePt t="39178" x="7594600" y="4741863"/>
          <p14:tracePt t="39187" x="7612063" y="4741863"/>
          <p14:tracePt t="39195" x="7621588" y="4741863"/>
          <p14:tracePt t="39211" x="7658100" y="4741863"/>
          <p14:tracePt t="39219" x="7675563" y="4741863"/>
          <p14:tracePt t="39259" x="7685088" y="4741863"/>
          <p14:tracePt t="39298" x="7694613" y="4741863"/>
          <p14:tracePt t="39315" x="7712075" y="4741863"/>
          <p14:tracePt t="39332" x="7721600" y="4741863"/>
          <p14:tracePt t="39339" x="7731125" y="4741863"/>
          <p14:tracePt t="39355" x="7731125" y="4751388"/>
          <p14:tracePt t="39615" x="7731125" y="4760913"/>
          <p14:tracePt t="39621" x="7740650" y="4760913"/>
          <p14:tracePt t="39637" x="7740650" y="4768850"/>
          <p14:tracePt t="39661" x="7740650" y="4778375"/>
          <p14:tracePt t="40387" x="7712075" y="4778375"/>
          <p14:tracePt t="40394" x="7658100" y="4778375"/>
          <p14:tracePt t="40402" x="7594600" y="4778375"/>
          <p14:tracePt t="40411" x="7485063" y="4787900"/>
          <p14:tracePt t="40419" x="7375525" y="4805363"/>
          <p14:tracePt t="40427" x="7283450" y="4805363"/>
          <p14:tracePt t="40434" x="7083425" y="4824413"/>
          <p14:tracePt t="40443" x="6956425" y="4833938"/>
          <p14:tracePt t="40451" x="6846888" y="4833938"/>
          <p14:tracePt t="40458" x="6545263" y="4833938"/>
          <p14:tracePt t="40467" x="6381750" y="4833938"/>
          <p14:tracePt t="40474" x="6199188" y="4851400"/>
          <p14:tracePt t="40483" x="6072188" y="4851400"/>
          <p14:tracePt t="40490" x="5907088" y="4851400"/>
          <p14:tracePt t="40498" x="5724525" y="4851400"/>
          <p14:tracePt t="40507" x="5616575" y="4851400"/>
          <p14:tracePt t="40515" x="5551488" y="4851400"/>
          <p14:tracePt t="40523" x="5478463" y="4851400"/>
          <p14:tracePt t="40531" x="5405438" y="4833938"/>
          <p14:tracePt t="40538" x="5360988" y="4824413"/>
          <p14:tracePt t="40549" x="5324475" y="4814888"/>
          <p14:tracePt t="40555" x="5305425" y="4814888"/>
          <p14:tracePt t="40565" x="5268913" y="4805363"/>
          <p14:tracePt t="40571" x="5232400" y="4805363"/>
          <p14:tracePt t="40581" x="5178425" y="4787900"/>
          <p14:tracePt t="40589" x="5159375" y="4787900"/>
          <p14:tracePt t="40597" x="5132388" y="4787900"/>
          <p14:tracePt t="40605" x="5086350" y="4778375"/>
          <p14:tracePt t="40613" x="5049838" y="4778375"/>
          <p14:tracePt t="40621" x="5014913" y="4778375"/>
          <p14:tracePt t="40631" x="4978400" y="4768850"/>
          <p14:tracePt t="40637" x="4913313" y="4760913"/>
          <p14:tracePt t="40647" x="4876800" y="4760913"/>
          <p14:tracePt t="40652" x="4832350" y="4751388"/>
          <p14:tracePt t="40661" x="4803775" y="4751388"/>
          <p14:tracePt t="40669" x="4749800" y="4751388"/>
          <p14:tracePt t="40677" x="4676775" y="4732338"/>
          <p14:tracePt t="40684" x="4594225" y="4732338"/>
          <p14:tracePt t="40693" x="4521200" y="4724400"/>
          <p14:tracePt t="40700" x="4448175" y="4714875"/>
          <p14:tracePt t="40708" x="4367213" y="4697413"/>
          <p14:tracePt t="40717" x="4330700" y="4697413"/>
          <p14:tracePt t="40725" x="4275138" y="4687888"/>
          <p14:tracePt t="40733" x="4238625" y="4687888"/>
          <p14:tracePt t="40742" x="4211638" y="4678363"/>
          <p14:tracePt t="40748" x="4184650" y="4678363"/>
          <p14:tracePt t="40757" x="4157663" y="4668838"/>
          <p14:tracePt t="40764" x="4121150" y="4668838"/>
          <p14:tracePt t="40773" x="4094163" y="4660900"/>
          <p14:tracePt t="40781" x="4065588" y="4660900"/>
          <p14:tracePt t="40789" x="4038600" y="4660900"/>
          <p14:tracePt t="40797" x="3992563" y="4641850"/>
          <p14:tracePt t="40805" x="3965575" y="4641850"/>
          <p14:tracePt t="40813" x="3919538" y="4632325"/>
          <p14:tracePt t="40821" x="3902075" y="4632325"/>
          <p14:tracePt t="40829" x="3846513" y="4624388"/>
          <p14:tracePt t="40837" x="3819525" y="4614863"/>
          <p14:tracePt t="40847" x="3792538" y="4605338"/>
          <p14:tracePt t="40854" x="3775075" y="4605338"/>
          <p14:tracePt t="40861" x="3756025" y="4595813"/>
          <p14:tracePt t="40870" x="3746500" y="4595813"/>
          <p14:tracePt t="40877" x="3729038" y="4595813"/>
          <p14:tracePt t="40887" x="3719513" y="4587875"/>
          <p14:tracePt t="40895" x="3702050" y="4578350"/>
          <p14:tracePt t="40903" x="3683000" y="4578350"/>
          <p14:tracePt t="40911" x="3665538" y="4568825"/>
          <p14:tracePt t="40919" x="3646488" y="4559300"/>
          <p14:tracePt t="40927" x="3629025" y="4559300"/>
          <p14:tracePt t="40935" x="3609975" y="4551363"/>
          <p14:tracePt t="40943" x="3600450" y="4541838"/>
          <p14:tracePt t="40951" x="3592513" y="4541838"/>
          <p14:tracePt t="40959" x="3563938" y="4532313"/>
          <p14:tracePt t="40966" x="3556000" y="4532313"/>
          <p14:tracePt t="40974" x="3536950" y="4522788"/>
          <p14:tracePt t="40984" x="3519488" y="4522788"/>
          <p14:tracePt t="40990" x="3509963" y="4522788"/>
          <p14:tracePt t="41007" x="3500438" y="4514850"/>
          <p14:tracePt t="41038" x="3490913" y="4514850"/>
          <p14:tracePt t="41054" x="3482975" y="4514850"/>
          <p14:tracePt t="41062" x="3473450" y="4514850"/>
          <p14:tracePt t="41071" x="3463925" y="4514850"/>
          <p14:tracePt t="41086" x="3463925" y="4505325"/>
          <p14:tracePt t="41095" x="3455988" y="4505325"/>
          <p14:tracePt t="41217" x="3463925" y="4505325"/>
          <p14:tracePt t="41224" x="3473450" y="4505325"/>
          <p14:tracePt t="41232" x="3482975" y="4505325"/>
          <p14:tracePt t="41240" x="3500438" y="4505325"/>
          <p14:tracePt t="41249" x="3519488" y="4505325"/>
          <p14:tracePt t="41258" x="3536950" y="4514850"/>
          <p14:tracePt t="41265" x="3556000" y="4514850"/>
          <p14:tracePt t="41275" x="3573463" y="4522788"/>
          <p14:tracePt t="41282" x="3582988" y="4522788"/>
          <p14:tracePt t="41290" x="3592513" y="4522788"/>
          <p14:tracePt t="41296" x="3600450" y="4522788"/>
          <p14:tracePt t="41304" x="3609975" y="4522788"/>
          <p14:tracePt t="41312" x="3609975" y="4532313"/>
          <p14:tracePt t="41329" x="3619500" y="4532313"/>
          <p14:tracePt t="41337" x="3629025" y="4532313"/>
          <p14:tracePt t="41345" x="3636963" y="4541838"/>
          <p14:tracePt t="41353" x="3646488" y="4541838"/>
          <p14:tracePt t="41361" x="3656013" y="4551363"/>
          <p14:tracePt t="41377" x="3665538" y="4551363"/>
          <p14:tracePt t="41385" x="3673475" y="4551363"/>
          <p14:tracePt t="41393" x="3683000" y="4551363"/>
          <p14:tracePt t="41401" x="3702050" y="4551363"/>
          <p14:tracePt t="41409" x="3719513" y="4559300"/>
          <p14:tracePt t="41418" x="3746500" y="4559300"/>
          <p14:tracePt t="41427" x="3792538" y="4568825"/>
          <p14:tracePt t="41432" x="3819525" y="4568825"/>
          <p14:tracePt t="41442" x="3846513" y="4568825"/>
          <p14:tracePt t="41451" x="3892550" y="4568825"/>
          <p14:tracePt t="41458" x="3919538" y="4568825"/>
          <p14:tracePt t="41467" x="3948113" y="4568825"/>
          <p14:tracePt t="41474" x="3975100" y="4568825"/>
          <p14:tracePt t="41482" x="3992563" y="4568825"/>
          <p14:tracePt t="41490" x="4002088" y="4568825"/>
          <p14:tracePt t="41500" x="4011613" y="4568825"/>
          <p14:tracePt t="41509" x="4021138" y="4568825"/>
          <p14:tracePt t="41518" x="4029075" y="4568825"/>
          <p14:tracePt t="41531" x="4038600" y="4568825"/>
          <p14:tracePt t="41539" x="4048125" y="4568825"/>
          <p14:tracePt t="41546" x="4057650" y="4568825"/>
          <p14:tracePt t="41555" x="4075113" y="4568825"/>
          <p14:tracePt t="41563" x="4084638" y="4578350"/>
          <p14:tracePt t="41579" x="4094163" y="4578350"/>
          <p14:tracePt t="41595" x="4102100" y="4578350"/>
          <p14:tracePt t="41603" x="4111625" y="4587875"/>
          <p14:tracePt t="41619" x="4121150" y="4587875"/>
          <p14:tracePt t="41627" x="4129088" y="4587875"/>
          <p14:tracePt t="41635" x="4138613" y="4587875"/>
          <p14:tracePt t="41652" x="4157663" y="4587875"/>
          <p14:tracePt t="41659" x="4184650" y="4587875"/>
          <p14:tracePt t="41669" x="4211638" y="4595813"/>
          <p14:tracePt t="41674" x="4221163" y="4595813"/>
          <p14:tracePt t="41682" x="4238625" y="4595813"/>
          <p14:tracePt t="41692" x="4248150" y="4595813"/>
          <p14:tracePt t="41700" x="4257675" y="4595813"/>
          <p14:tracePt t="41708" x="4267200" y="4595813"/>
          <p14:tracePt t="41716" x="4284663" y="4605338"/>
          <p14:tracePt t="41724" x="4303713" y="4605338"/>
          <p14:tracePt t="41732" x="4311650" y="4605338"/>
          <p14:tracePt t="41741" x="4321175" y="4605338"/>
          <p14:tracePt t="41748" x="4340225" y="4605338"/>
          <p14:tracePt t="41759" x="4357688" y="4605338"/>
          <p14:tracePt t="41765" x="4376738" y="4605338"/>
          <p14:tracePt t="41775" x="4403725" y="4605338"/>
          <p14:tracePt t="41781" x="4440238" y="4605338"/>
          <p14:tracePt t="41790" x="4467225" y="4605338"/>
          <p14:tracePt t="41797" x="4484688" y="4605338"/>
          <p14:tracePt t="41805" x="4503738" y="4605338"/>
          <p14:tracePt t="41822" x="4513263" y="4605338"/>
          <p14:tracePt t="41829" x="4521200" y="4605338"/>
          <p14:tracePt t="41837" x="4530725" y="4605338"/>
          <p14:tracePt t="41861" x="4540250" y="4605338"/>
          <p14:tracePt t="41870" x="4549775" y="4605338"/>
          <p14:tracePt t="41877" x="4557713" y="4605338"/>
          <p14:tracePt t="41893" x="4567238" y="4605338"/>
          <p14:tracePt t="41902" x="4576763" y="4605338"/>
          <p14:tracePt t="41909" x="4594225" y="4605338"/>
          <p14:tracePt t="41917" x="4603750" y="4605338"/>
          <p14:tracePt t="41926" x="4613275" y="4605338"/>
          <p14:tracePt t="41951" x="4622800" y="4605338"/>
          <p14:tracePt t="41965" x="4640263" y="4614863"/>
          <p14:tracePt t="41975" x="4649788" y="4614863"/>
          <p14:tracePt t="41983" x="4659313" y="4614863"/>
          <p14:tracePt t="41990" x="4667250" y="4614863"/>
          <p14:tracePt t="42009" x="4676775" y="4614863"/>
          <p14:tracePt t="42029" x="4686300" y="4614863"/>
          <p14:tracePt t="42070" x="4695825" y="4614863"/>
          <p14:tracePt t="42078" x="4703763" y="4614863"/>
          <p14:tracePt t="42086" x="4722813" y="4614863"/>
          <p14:tracePt t="42094" x="4730750" y="4614863"/>
          <p14:tracePt t="42102" x="4749800" y="4614863"/>
          <p14:tracePt t="42110" x="4759325" y="4614863"/>
          <p14:tracePt t="42118" x="4776788" y="4614863"/>
          <p14:tracePt t="42126" x="4795838" y="4614863"/>
          <p14:tracePt t="42134" x="4803775" y="4614863"/>
          <p14:tracePt t="42142" x="4822825" y="4614863"/>
          <p14:tracePt t="42151" x="4840288" y="4614863"/>
          <p14:tracePt t="42158" x="4859338" y="4614863"/>
          <p14:tracePt t="42167" x="4876800" y="4614863"/>
          <p14:tracePt t="42174" x="4895850" y="4614863"/>
          <p14:tracePt t="42183" x="4922838" y="4614863"/>
          <p14:tracePt t="42192" x="4941888" y="4614863"/>
          <p14:tracePt t="42202" x="4959350" y="4614863"/>
          <p14:tracePt t="42208" x="4978400" y="4614863"/>
          <p14:tracePt t="42217" x="4995863" y="4614863"/>
          <p14:tracePt t="42233" x="5005388" y="4614863"/>
          <p14:tracePt t="42255" x="5014913" y="4614863"/>
          <p14:tracePt t="42263" x="5022850" y="4614863"/>
          <p14:tracePt t="42271" x="5032375" y="4614863"/>
          <p14:tracePt t="42279" x="5049838" y="4614863"/>
          <p14:tracePt t="42287" x="5078413" y="4614863"/>
          <p14:tracePt t="42297" x="5114925" y="4624388"/>
          <p14:tracePt t="42305" x="5159375" y="4632325"/>
          <p14:tracePt t="42313" x="5224463" y="4660900"/>
          <p14:tracePt t="42322" x="5305425" y="4687888"/>
          <p14:tracePt t="42329" x="5360988" y="4705350"/>
          <p14:tracePt t="42338" x="5441950" y="4732338"/>
          <p14:tracePt t="42345" x="5543550" y="4778375"/>
          <p14:tracePt t="42354" x="5597525" y="4805363"/>
          <p14:tracePt t="42361" x="5734050" y="4833938"/>
          <p14:tracePt t="42372" x="5899150" y="4897438"/>
          <p14:tracePt t="42377" x="6035675" y="4933950"/>
          <p14:tracePt t="42388" x="6126163" y="4979988"/>
          <p14:tracePt t="42392" x="6226175" y="5006975"/>
          <p14:tracePt t="42401" x="6291263" y="5016500"/>
          <p14:tracePt t="42408" x="6362700" y="5043488"/>
          <p14:tracePt t="42417" x="6445250" y="5070475"/>
          <p14:tracePt t="42424" x="6472238" y="5070475"/>
          <p14:tracePt t="42432" x="6500813" y="5080000"/>
          <p14:tracePt t="42440" x="6537325" y="5089525"/>
          <p14:tracePt t="42449" x="6554788" y="5089525"/>
          <p14:tracePt t="42457" x="6573838" y="5097463"/>
          <p14:tracePt t="42465" x="6581775" y="5097463"/>
          <p14:tracePt t="42473" x="6610350" y="5106988"/>
          <p14:tracePt t="42481" x="6618288" y="5106988"/>
          <p14:tracePt t="42489" x="6645275" y="5116513"/>
          <p14:tracePt t="42497" x="6654800" y="5116513"/>
          <p14:tracePt t="42505" x="6691313" y="5126038"/>
          <p14:tracePt t="42513" x="6710363" y="5126038"/>
          <p14:tracePt t="42521" x="6737350" y="5143500"/>
          <p14:tracePt t="42529" x="6764338" y="5143500"/>
          <p14:tracePt t="42537" x="6791325" y="5153025"/>
          <p14:tracePt t="42545" x="6810375" y="5160963"/>
          <p14:tracePt t="42553" x="6827838" y="5160963"/>
          <p14:tracePt t="42561" x="6837363" y="5160963"/>
          <p14:tracePt t="42571" x="6846888" y="5160963"/>
          <p14:tracePt t="42635" x="6846888" y="5170488"/>
          <p14:tracePt t="42659" x="6827838" y="5170488"/>
          <p14:tracePt t="42666" x="6791325" y="5170488"/>
          <p14:tracePt t="42674" x="6737350" y="5170488"/>
          <p14:tracePt t="42682" x="6664325" y="5170488"/>
          <p14:tracePt t="42690" x="6545263" y="5153025"/>
          <p14:tracePt t="42699" x="6435725" y="5126038"/>
          <p14:tracePt t="42707" x="6272213" y="5097463"/>
          <p14:tracePt t="42715" x="6116638" y="5053013"/>
          <p14:tracePt t="42725" x="5989638" y="5024438"/>
          <p14:tracePt t="42732" x="5880100" y="4997450"/>
          <p14:tracePt t="42740" x="5707063" y="4951413"/>
          <p14:tracePt t="42747" x="5543550" y="4906963"/>
          <p14:tracePt t="42754" x="5461000" y="4878388"/>
          <p14:tracePt t="42763" x="5297488" y="4851400"/>
          <p14:tracePt t="42771" x="5224463" y="4833938"/>
          <p14:tracePt t="42779" x="5178425" y="4833938"/>
          <p14:tracePt t="42787" x="5151438" y="4833938"/>
          <p14:tracePt t="42795" x="5122863" y="4833938"/>
          <p14:tracePt t="42803" x="5105400" y="4833938"/>
          <p14:tracePt t="42811" x="5095875" y="4833938"/>
          <p14:tracePt t="42837" x="5086350" y="4833938"/>
          <p14:tracePt t="42853" x="5086350" y="4824413"/>
          <p14:tracePt t="42859" x="5078413" y="4824413"/>
          <p14:tracePt t="42872" x="5068888" y="4824413"/>
          <p14:tracePt t="42874" x="5068888" y="4814888"/>
          <p14:tracePt t="42885" x="5041900" y="4814888"/>
          <p14:tracePt t="42891" x="5022850" y="4814888"/>
          <p14:tracePt t="42901" x="5005388" y="4805363"/>
          <p14:tracePt t="42910" x="4986338" y="4797425"/>
          <p14:tracePt t="42919" x="4978400" y="4797425"/>
          <p14:tracePt t="42927" x="4959350" y="4797425"/>
          <p14:tracePt t="42935" x="4949825" y="4787900"/>
          <p14:tracePt t="42941" x="4932363" y="4787900"/>
          <p14:tracePt t="42948" x="4922838" y="4778375"/>
          <p14:tracePt t="42957" x="4913313" y="4768850"/>
          <p14:tracePt t="42964" x="4905375" y="4760913"/>
          <p14:tracePt t="42973" x="4876800" y="4760913"/>
          <p14:tracePt t="42982" x="4868863" y="4751388"/>
          <p14:tracePt t="42990" x="4840288" y="4741863"/>
          <p14:tracePt t="42997" x="4822825" y="4724400"/>
          <p14:tracePt t="43005" x="4803775" y="4714875"/>
          <p14:tracePt t="43013" x="4786313" y="4697413"/>
          <p14:tracePt t="43021" x="4749800" y="4687888"/>
          <p14:tracePt t="43029" x="4722813" y="4678363"/>
          <p14:tracePt t="43037" x="4695825" y="4660900"/>
          <p14:tracePt t="43045" x="4676775" y="4651375"/>
          <p14:tracePt t="43053" x="4659313" y="4632325"/>
          <p14:tracePt t="43060" x="4649788" y="4632325"/>
          <p14:tracePt t="43068" x="4640263" y="4632325"/>
          <p14:tracePt t="43077" x="4630738" y="4632325"/>
          <p14:tracePt t="43092" x="4630738" y="4624388"/>
          <p14:tracePt t="43578" x="4630738" y="4614863"/>
          <p14:tracePt t="43954" x="4613275" y="4614863"/>
          <p14:tracePt t="43962" x="4603750" y="4614863"/>
          <p14:tracePt t="43973" x="4594225" y="4614863"/>
          <p14:tracePt t="43981" x="4586288" y="4614863"/>
          <p14:tracePt t="43988" x="4576763" y="4614863"/>
          <p14:tracePt t="43997" x="4567238" y="4614863"/>
          <p14:tracePt t="44002" x="4557713" y="4614863"/>
          <p14:tracePt t="44069" x="4576763" y="4624388"/>
          <p14:tracePt t="44077" x="4603750" y="4624388"/>
          <p14:tracePt t="44085" x="4659313" y="4632325"/>
          <p14:tracePt t="44092" x="4703763" y="4632325"/>
          <p14:tracePt t="44101" x="4740275" y="4632325"/>
          <p14:tracePt t="44108" x="4795838" y="4632325"/>
          <p14:tracePt t="44117" x="4849813" y="4632325"/>
          <p14:tracePt t="44124" x="4886325" y="4632325"/>
          <p14:tracePt t="44133" x="4922838" y="4632325"/>
          <p14:tracePt t="44141" x="4978400" y="4632325"/>
          <p14:tracePt t="44150" x="5014913" y="4624388"/>
          <p14:tracePt t="44158" x="5041900" y="4624388"/>
          <p14:tracePt t="44164" x="5059363" y="4614863"/>
          <p14:tracePt t="44173" x="5086350" y="4605338"/>
          <p14:tracePt t="44181" x="5105400" y="4595813"/>
          <p14:tracePt t="44191" x="5122863" y="4587875"/>
          <p14:tracePt t="44196" x="5141913" y="4578350"/>
          <p14:tracePt t="44204" x="5159375" y="4559300"/>
          <p14:tracePt t="44213" x="5178425" y="4551363"/>
          <p14:tracePt t="44221" x="5195888" y="4541838"/>
          <p14:tracePt t="44236" x="5205413" y="4541838"/>
          <p14:tracePt t="44245" x="5205413" y="4532313"/>
          <p14:tracePt t="44253" x="5214938" y="4522788"/>
          <p14:tracePt t="44261" x="5214938" y="4514850"/>
          <p14:tracePt t="44269" x="5224463" y="4495800"/>
          <p14:tracePt t="44276" x="5224463" y="4478338"/>
          <p14:tracePt t="44285" x="5224463" y="4459288"/>
          <p14:tracePt t="44292" x="5224463" y="4432300"/>
          <p14:tracePt t="44302" x="5224463" y="4422775"/>
          <p14:tracePt t="44308" x="5224463" y="4395788"/>
          <p14:tracePt t="44320" x="5224463" y="4376738"/>
          <p14:tracePt t="44325" x="5224463" y="4349750"/>
          <p14:tracePt t="44334" x="5224463" y="4322763"/>
          <p14:tracePt t="44342" x="5224463" y="4295775"/>
          <p14:tracePt t="44351" x="5224463" y="4268788"/>
          <p14:tracePt t="44358" x="5214938" y="4232275"/>
          <p14:tracePt t="44367" x="5205413" y="4195763"/>
          <p14:tracePt t="44374" x="5178425" y="4149725"/>
          <p14:tracePt t="44383" x="5159375" y="4130675"/>
          <p14:tracePt t="44391" x="5151438" y="4113213"/>
          <p14:tracePt t="44399" x="5132388" y="4076700"/>
          <p14:tracePt t="44406" x="5114925" y="4067175"/>
          <p14:tracePt t="44414" x="5105400" y="4049713"/>
          <p14:tracePt t="44423" x="5086350" y="4040188"/>
          <p14:tracePt t="44431" x="5068888" y="4030663"/>
          <p14:tracePt t="44438" x="5049838" y="4013200"/>
          <p14:tracePt t="44447" x="5014913" y="4013200"/>
          <p14:tracePt t="44455" x="4995863" y="4003675"/>
          <p14:tracePt t="44463" x="4968875" y="3994150"/>
          <p14:tracePt t="44472" x="4941888" y="3984625"/>
          <p14:tracePt t="44479" x="4913313" y="3984625"/>
          <p14:tracePt t="44488" x="4868863" y="3984625"/>
          <p14:tracePt t="44494" x="4840288" y="3984625"/>
          <p14:tracePt t="44503" x="4795838" y="3984625"/>
          <p14:tracePt t="44511" x="4759325" y="3984625"/>
          <p14:tracePt t="44519" x="4730750" y="3984625"/>
          <p14:tracePt t="44527" x="4686300" y="3984625"/>
          <p14:tracePt t="44535" x="4676775" y="3984625"/>
          <p14:tracePt t="44543" x="4659313" y="3984625"/>
          <p14:tracePt t="44551" x="4649788" y="3984625"/>
          <p14:tracePt t="44559" x="4640263" y="3984625"/>
          <p14:tracePt t="44569" x="4622800" y="3984625"/>
          <p14:tracePt t="44575" x="4613275" y="3994150"/>
          <p14:tracePt t="44585" x="4603750" y="4003675"/>
          <p14:tracePt t="44592" x="4586288" y="4030663"/>
          <p14:tracePt t="44601" x="4567238" y="4040188"/>
          <p14:tracePt t="44608" x="4549775" y="4086225"/>
          <p14:tracePt t="44617" x="4521200" y="4130675"/>
          <p14:tracePt t="44625" x="4521200" y="4149725"/>
          <p14:tracePt t="44633" x="4513263" y="4186238"/>
          <p14:tracePt t="44641" x="4503738" y="4222750"/>
          <p14:tracePt t="44649" x="4503738" y="4240213"/>
          <p14:tracePt t="44657" x="4503738" y="4259263"/>
          <p14:tracePt t="44673" x="4503738" y="4276725"/>
          <p14:tracePt t="44681" x="4503738" y="4286250"/>
          <p14:tracePt t="44688" x="4503738" y="4303713"/>
          <p14:tracePt t="44697" x="4503738" y="4313238"/>
          <p14:tracePt t="44704" x="4513263" y="4322763"/>
          <p14:tracePt t="44720" x="4521200" y="4322763"/>
          <p14:tracePt t="44729" x="4521200" y="4332288"/>
          <p14:tracePt t="44736" x="4530725" y="4340225"/>
          <p14:tracePt t="44745" x="4540250" y="4349750"/>
          <p14:tracePt t="44761" x="4549775" y="4359275"/>
          <p14:tracePt t="44769" x="4549775" y="4368800"/>
          <p14:tracePt t="44777" x="4557713" y="4368800"/>
          <p14:tracePt t="44785" x="4567238" y="4376738"/>
          <p14:tracePt t="44793" x="4576763" y="4376738"/>
          <p14:tracePt t="44809" x="4586288" y="4376738"/>
          <p14:tracePt t="44817" x="4594225" y="4386263"/>
          <p14:tracePt t="44824" x="4603750" y="4386263"/>
          <p14:tracePt t="44832" x="4622800" y="4395788"/>
          <p14:tracePt t="44840" x="4630738" y="4405313"/>
          <p14:tracePt t="44849" x="4640263" y="4405313"/>
          <p14:tracePt t="44857" x="4649788" y="4413250"/>
          <p14:tracePt t="44865" x="4667250" y="4413250"/>
          <p14:tracePt t="44874" x="4686300" y="4413250"/>
          <p14:tracePt t="44881" x="4695825" y="4422775"/>
          <p14:tracePt t="44890" x="4713288" y="4432300"/>
          <p14:tracePt t="44899" x="4722813" y="4432300"/>
          <p14:tracePt t="44908" x="4740275" y="4441825"/>
          <p14:tracePt t="44915" x="4767263" y="4441825"/>
          <p14:tracePt t="44924" x="4786313" y="4449763"/>
          <p14:tracePt t="44931" x="4822825" y="4459288"/>
          <p14:tracePt t="44940" x="4859338" y="4459288"/>
          <p14:tracePt t="44947" x="4876800" y="4468813"/>
          <p14:tracePt t="44955" x="4895850" y="4468813"/>
          <p14:tracePt t="44971" x="4905375" y="4468813"/>
          <p14:tracePt t="45099" x="4913313" y="4468813"/>
          <p14:tracePt t="45163" x="4913313" y="4459288"/>
          <p14:tracePt t="45181" x="4905375" y="4449763"/>
          <p14:tracePt t="45189" x="4895850" y="4449763"/>
          <p14:tracePt t="45197" x="4876800" y="4441825"/>
          <p14:tracePt t="45205" x="4849813" y="4432300"/>
          <p14:tracePt t="45222" x="4840288" y="4432300"/>
          <p14:tracePt t="45229" x="4832350" y="4422775"/>
          <p14:tracePt t="45244" x="4822825" y="4422775"/>
          <p14:tracePt t="45285" x="4840288" y="4413250"/>
          <p14:tracePt t="45293" x="4868863" y="4413250"/>
          <p14:tracePt t="45302" x="4895850" y="4413250"/>
          <p14:tracePt t="45310" x="4913313" y="4413250"/>
          <p14:tracePt t="45317" x="4932363" y="4413250"/>
          <p14:tracePt t="45325" x="4949825" y="4413250"/>
          <p14:tracePt t="45342" x="4959350" y="4413250"/>
          <p14:tracePt t="45445" x="4968875" y="4413250"/>
          <p14:tracePt t="45559" x="4959350" y="4413250"/>
          <p14:tracePt t="45567" x="4959350" y="4422775"/>
          <p14:tracePt t="45577" x="4959350" y="4432300"/>
          <p14:tracePt t="45583" x="4968875" y="4449763"/>
          <p14:tracePt t="45590" x="4986338" y="4478338"/>
          <p14:tracePt t="45599" x="5005388" y="4495800"/>
          <p14:tracePt t="45607" x="5049838" y="4532313"/>
          <p14:tracePt t="45615" x="5151438" y="4587875"/>
          <p14:tracePt t="45623" x="5251450" y="4651375"/>
          <p14:tracePt t="45630" x="5360988" y="4687888"/>
          <p14:tracePt t="45638" x="5534025" y="4724400"/>
          <p14:tracePt t="45647" x="5853113" y="4797425"/>
          <p14:tracePt t="45654" x="6035675" y="4841875"/>
          <p14:tracePt t="45663" x="6399213" y="4897438"/>
          <p14:tracePt t="45671" x="6591300" y="4933950"/>
          <p14:tracePt t="45679" x="7010400" y="4987925"/>
          <p14:tracePt t="45688" x="7192963" y="5006975"/>
          <p14:tracePt t="45696" x="7531100" y="5043488"/>
          <p14:tracePt t="45703" x="7675563" y="5070475"/>
          <p14:tracePt t="45713" x="7777163" y="5089525"/>
          <p14:tracePt t="45719" x="7904163" y="5097463"/>
          <p14:tracePt t="45729" x="7958138" y="5116513"/>
          <p14:tracePt t="45735" x="7994650" y="5126038"/>
          <p14:tracePt t="45745" x="8023225" y="5133975"/>
          <p14:tracePt t="45752" x="8040688" y="5153025"/>
          <p14:tracePt t="45761" x="8050213" y="5153025"/>
          <p14:tracePt t="45769" x="8050213" y="5160963"/>
          <p14:tracePt t="45776" x="8059738" y="5160963"/>
          <p14:tracePt t="45897" x="8050213" y="5160963"/>
          <p14:tracePt t="45907" x="8031163" y="5160963"/>
          <p14:tracePt t="45912" x="8004175" y="5160963"/>
          <p14:tracePt t="45922" x="7958138" y="5160963"/>
          <p14:tracePt t="45928" x="7904163" y="5160963"/>
          <p14:tracePt t="45938" x="7877175" y="5133975"/>
          <p14:tracePt t="45944" x="7758113" y="5116513"/>
          <p14:tracePt t="45954" x="7648575" y="5080000"/>
          <p14:tracePt t="45960" x="7567613" y="5070475"/>
          <p14:tracePt t="45968" x="7421563" y="5006975"/>
          <p14:tracePt t="45976" x="7248525" y="4960938"/>
          <p14:tracePt t="45984" x="7083425" y="4906963"/>
          <p14:tracePt t="45994" x="6983413" y="4878388"/>
          <p14:tracePt t="46001" x="6929438" y="4851400"/>
          <p14:tracePt t="46011" x="6892925" y="4841875"/>
          <p14:tracePt t="46035" x="6900863" y="4841875"/>
          <p14:tracePt t="46042" x="6946900" y="4833938"/>
          <p14:tracePt t="46052" x="7019925" y="4833938"/>
          <p14:tracePt t="46058" x="7092950" y="4833938"/>
          <p14:tracePt t="46066" x="7138988" y="4833938"/>
          <p14:tracePt t="46076" x="7202488" y="4833938"/>
          <p14:tracePt t="46083" x="7248525" y="4833938"/>
          <p14:tracePt t="46091" x="7312025" y="4833938"/>
          <p14:tracePt t="46099" x="7402513" y="4833938"/>
          <p14:tracePt t="46107" x="7466013" y="4833938"/>
          <p14:tracePt t="46115" x="7539038" y="4833938"/>
          <p14:tracePt t="46126" x="7612063" y="4814888"/>
          <p14:tracePt t="46131" x="7685088" y="4814888"/>
          <p14:tracePt t="46139" x="7777163" y="4814888"/>
          <p14:tracePt t="46147" x="7821613" y="4814888"/>
          <p14:tracePt t="46156" x="7850188" y="4814888"/>
          <p14:tracePt t="46163" x="7894638" y="4814888"/>
          <p14:tracePt t="46187" x="7904163" y="4824413"/>
          <p14:tracePt t="46208" x="7904163" y="4870450"/>
          <p14:tracePt t="46212" x="7904163" y="4897438"/>
          <p14:tracePt t="46219" x="7904163" y="4933950"/>
          <p14:tracePt t="46227" x="7904163" y="4970463"/>
          <p14:tracePt t="46235" x="7904163" y="5024438"/>
          <p14:tracePt t="46244" x="7904163" y="5097463"/>
          <p14:tracePt t="46251" x="7904163" y="5160963"/>
          <p14:tracePt t="46259" x="7894638" y="5197475"/>
          <p14:tracePt t="46267" x="7877175" y="5262563"/>
          <p14:tracePt t="46277" x="7850188" y="5307013"/>
          <p14:tracePt t="46283" x="7821613" y="5335588"/>
          <p14:tracePt t="46292" x="7794625" y="5380038"/>
          <p14:tracePt t="46300" x="7731125" y="5426075"/>
          <p14:tracePt t="46308" x="7694613" y="5445125"/>
          <p14:tracePt t="46317" x="7621588" y="5481638"/>
          <p14:tracePt t="46324" x="7558088" y="5499100"/>
          <p14:tracePt t="46332" x="7521575" y="5518150"/>
          <p14:tracePt t="46340" x="7475538" y="5518150"/>
          <p14:tracePt t="46349" x="7439025" y="5518150"/>
          <p14:tracePt t="46358" x="7392988" y="5518150"/>
          <p14:tracePt t="46365" x="7339013" y="5518150"/>
          <p14:tracePt t="46374" x="7302500" y="5518150"/>
          <p14:tracePt t="46381" x="7229475" y="5499100"/>
          <p14:tracePt t="46390" x="7156450" y="5489575"/>
          <p14:tracePt t="46397" x="7110413" y="5472113"/>
          <p14:tracePt t="46405" x="7046913" y="5435600"/>
          <p14:tracePt t="46413" x="7019925" y="5426075"/>
          <p14:tracePt t="46421" x="6973888" y="5408613"/>
          <p14:tracePt t="46429" x="6956425" y="5399088"/>
          <p14:tracePt t="46437" x="6956425" y="5389563"/>
          <p14:tracePt t="46445" x="6946900" y="5380038"/>
          <p14:tracePt t="46511" x="6946900" y="5372100"/>
          <p14:tracePt t="46525" x="6946900" y="5362575"/>
          <p14:tracePt t="46542" x="6946900" y="5353050"/>
          <p14:tracePt t="46558" x="6946900" y="5326063"/>
          <p14:tracePt t="46565" x="6946900" y="5307013"/>
          <p14:tracePt t="46573" x="6946900" y="5299075"/>
          <p14:tracePt t="46581" x="6946900" y="5280025"/>
          <p14:tracePt t="46589" x="6946900" y="5270500"/>
          <p14:tracePt t="46599" x="6946900" y="5262563"/>
          <p14:tracePt t="46615" x="6946900" y="5253038"/>
          <p14:tracePt t="46623" x="6946900" y="5243513"/>
          <p14:tracePt t="46824" x="6946900" y="5233988"/>
          <p14:tracePt t="47017" x="6956425" y="5233988"/>
          <p14:tracePt t="47025" x="6964363" y="5233988"/>
          <p14:tracePt t="47033" x="6992938" y="5233988"/>
          <p14:tracePt t="47042" x="7000875" y="5233988"/>
          <p14:tracePt t="47049" x="7037388" y="5233988"/>
          <p14:tracePt t="47056" x="7065963" y="5233988"/>
          <p14:tracePt t="47064" x="7092950" y="5233988"/>
          <p14:tracePt t="47073" x="7119938" y="5233988"/>
          <p14:tracePt t="47081" x="7146925" y="5233988"/>
          <p14:tracePt t="47089" x="7183438" y="5233988"/>
          <p14:tracePt t="47097" x="7212013" y="5233988"/>
          <p14:tracePt t="47105" x="7239000" y="5233988"/>
          <p14:tracePt t="47112" x="7265988" y="5233988"/>
          <p14:tracePt t="47121" x="7319963" y="5233988"/>
          <p14:tracePt t="47129" x="7356475" y="5233988"/>
          <p14:tracePt t="47137" x="7392988" y="5233988"/>
          <p14:tracePt t="47147" x="7421563" y="5233988"/>
          <p14:tracePt t="47153" x="7466013" y="5233988"/>
          <p14:tracePt t="47163" x="7485063" y="5233988"/>
          <p14:tracePt t="47169" x="7494588" y="5253038"/>
          <p14:tracePt t="47179" x="7502525" y="5262563"/>
          <p14:tracePt t="47187" x="7502525" y="5270500"/>
          <p14:tracePt t="47209" x="7502525" y="5307013"/>
          <p14:tracePt t="47211" x="7521575" y="5326063"/>
          <p14:tracePt t="47219" x="7521575" y="5343525"/>
          <p14:tracePt t="47226" x="7521575" y="5372100"/>
          <p14:tracePt t="47235" x="7531100" y="5399088"/>
          <p14:tracePt t="47242" x="7531100" y="5426075"/>
          <p14:tracePt t="47251" x="7531100" y="5453063"/>
          <p14:tracePt t="47258" x="7531100" y="5489575"/>
          <p14:tracePt t="47267" x="7531100" y="5508625"/>
          <p14:tracePt t="47274" x="7531100" y="5526088"/>
          <p14:tracePt t="47283" x="7521575" y="5545138"/>
          <p14:tracePt t="47291" x="7512050" y="5554663"/>
          <p14:tracePt t="47308" x="7502525" y="5554663"/>
          <p14:tracePt t="47330" x="7494588" y="5554663"/>
          <p14:tracePt t="47347" x="7485063" y="5554663"/>
          <p14:tracePt t="47363" x="7475538" y="5554663"/>
          <p14:tracePt t="47379" x="7466013" y="5554663"/>
          <p14:tracePt t="47395" x="7458075" y="5554663"/>
          <p14:tracePt t="47411" x="7448550" y="5535613"/>
          <p14:tracePt t="47419" x="7439025" y="5518150"/>
          <p14:tracePt t="47427" x="7429500" y="5499100"/>
          <p14:tracePt t="47435" x="7429500" y="5489575"/>
          <p14:tracePt t="47442" x="7429500" y="5481638"/>
          <p14:tracePt t="47461" x="7429500" y="5472113"/>
          <p14:tracePt t="47485" x="7429500" y="5462588"/>
          <p14:tracePt t="47495" x="7429500" y="5453063"/>
          <p14:tracePt t="47501" x="7439025" y="5445125"/>
          <p14:tracePt t="47517" x="7458075" y="5445125"/>
          <p14:tracePt t="47526" x="7475538" y="5435600"/>
          <p14:tracePt t="47533" x="7512050" y="5435600"/>
          <p14:tracePt t="47549" x="7539038" y="5435600"/>
          <p14:tracePt t="47559" x="7558088" y="5435600"/>
          <p14:tracePt t="47564" x="7585075" y="5435600"/>
          <p14:tracePt t="47573" x="7602538" y="5435600"/>
          <p14:tracePt t="47581" x="7621588" y="5435600"/>
          <p14:tracePt t="47588" x="7631113" y="5435600"/>
          <p14:tracePt t="47678" x="7631113" y="5426075"/>
          <p14:tracePt t="47685" x="7631113" y="5408613"/>
          <p14:tracePt t="47696" x="7621588" y="5380038"/>
          <p14:tracePt t="47701" x="7602538" y="5335588"/>
          <p14:tracePt t="47711" x="7567613" y="5299075"/>
          <p14:tracePt t="47717" x="7539038" y="5280025"/>
          <p14:tracePt t="47726" x="7494588" y="5262563"/>
          <p14:tracePt t="47732" x="7421563" y="5243513"/>
          <p14:tracePt t="47744" x="7356475" y="5233988"/>
          <p14:tracePt t="47751" x="7319963" y="5233988"/>
          <p14:tracePt t="47758" x="7283450" y="5233988"/>
          <p14:tracePt t="47767" x="7265988" y="5270500"/>
          <p14:tracePt t="47774" x="7239000" y="5343525"/>
          <p14:tracePt t="47782" x="7219950" y="5408613"/>
          <p14:tracePt t="47887" x="7229475" y="5408613"/>
          <p14:tracePt t="47894" x="7275513" y="5362575"/>
          <p14:tracePt t="47903" x="7302500" y="5335588"/>
          <p14:tracePt t="47911" x="7312025" y="5316538"/>
          <p14:tracePt t="47935" x="7312025" y="5307013"/>
          <p14:tracePt t="47943" x="7302500" y="5307013"/>
          <p14:tracePt t="47959" x="7292975" y="5307013"/>
          <p14:tracePt t="47967" x="7283450" y="5307013"/>
          <p14:tracePt t="48017" x="7283450" y="5299075"/>
          <p14:tracePt t="48023" x="7283450" y="5289550"/>
          <p14:tracePt t="48033" x="7283450" y="5280025"/>
          <p14:tracePt t="48044" x="7283450" y="5270500"/>
          <p14:tracePt t="48048" x="7283450" y="5262563"/>
          <p14:tracePt t="48065" x="7283450" y="5253038"/>
          <p14:tracePt t="48081" x="7283450" y="5243513"/>
          <p14:tracePt t="48088" x="7275513" y="5233988"/>
          <p14:tracePt t="48137" x="7275513" y="5226050"/>
          <p14:tracePt t="48153" x="7265988" y="5226050"/>
          <p14:tracePt t="48161" x="7265988" y="5216525"/>
          <p14:tracePt t="48169" x="7248525" y="5207000"/>
          <p14:tracePt t="48177" x="7248525" y="5197475"/>
          <p14:tracePt t="48185" x="7239000" y="5197475"/>
          <p14:tracePt t="48208" x="7239000" y="5189538"/>
          <p14:tracePt t="48260" x="7229475" y="5189538"/>
        </p14:tracePtLst>
      </p14:laserTraceLst>
    </p:ext>
  </p:extLst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</TotalTime>
  <Words>273</Words>
  <Application>Microsoft Office PowerPoint</Application>
  <PresentationFormat>全屏显示(4:3)</PresentationFormat>
  <Paragraphs>85</Paragraphs>
  <Slides>11</Slides>
  <Notes>1</Notes>
  <HiddenSlides>0</HiddenSlides>
  <MMClips>11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等线</vt:lpstr>
      <vt:lpstr>楷体_GB2312</vt:lpstr>
      <vt:lpstr>Arial</vt:lpstr>
      <vt:lpstr>Calibri</vt:lpstr>
      <vt:lpstr>Calibri Light</vt:lpstr>
      <vt:lpstr>Franklin Gothic Book</vt:lpstr>
      <vt:lpstr>Symbol</vt:lpstr>
      <vt:lpstr>Times New Roman</vt:lpstr>
      <vt:lpstr>Wingdings 2</vt:lpstr>
      <vt:lpstr>Office 主题​​</vt:lpstr>
      <vt:lpstr>位图图像</vt:lpstr>
      <vt:lpstr>Similar as Alkenes</vt:lpstr>
      <vt:lpstr>＝C－H for ring substitution determination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Similar as Alkenes</dc:title>
  <dc:creator>张 隽佶</dc:creator>
  <cp:lastModifiedBy>张 隽佶</cp:lastModifiedBy>
  <cp:revision>4</cp:revision>
  <dcterms:created xsi:type="dcterms:W3CDTF">2020-09-06T11:36:02Z</dcterms:created>
  <dcterms:modified xsi:type="dcterms:W3CDTF">2020-09-06T12:33:17Z</dcterms:modified>
</cp:coreProperties>
</file>

<file path=docProps/thumbnail.jpeg>
</file>